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diagrams/data13.xml" ContentType="application/vnd.openxmlformats-officedocument.drawingml.diagramData+xml"/>
  <Override PartName="/ppt/diagrams/layout13.xml" ContentType="application/vnd.openxmlformats-officedocument.drawingml.diagramLayout+xml"/>
  <Override PartName="/ppt/diagrams/quickStyle13.xml" ContentType="application/vnd.openxmlformats-officedocument.drawingml.diagramStyle+xml"/>
  <Override PartName="/ppt/diagrams/colors13.xml" ContentType="application/vnd.openxmlformats-officedocument.drawingml.diagramColors+xml"/>
  <Override PartName="/ppt/diagrams/drawing13.xml" ContentType="application/vnd.ms-office.drawingml.diagramDrawing+xml"/>
  <Override PartName="/ppt/diagrams/data14.xml" ContentType="application/vnd.openxmlformats-officedocument.drawingml.diagramData+xml"/>
  <Override PartName="/ppt/diagrams/layout14.xml" ContentType="application/vnd.openxmlformats-officedocument.drawingml.diagramLayout+xml"/>
  <Override PartName="/ppt/diagrams/quickStyle14.xml" ContentType="application/vnd.openxmlformats-officedocument.drawingml.diagramStyle+xml"/>
  <Override PartName="/ppt/diagrams/colors14.xml" ContentType="application/vnd.openxmlformats-officedocument.drawingml.diagramColors+xml"/>
  <Override PartName="/ppt/diagrams/drawing14.xml" ContentType="application/vnd.ms-office.drawingml.diagramDrawing+xml"/>
  <Override PartName="/ppt/diagrams/data15.xml" ContentType="application/vnd.openxmlformats-officedocument.drawingml.diagramData+xml"/>
  <Override PartName="/ppt/diagrams/layout15.xml" ContentType="application/vnd.openxmlformats-officedocument.drawingml.diagramLayout+xml"/>
  <Override PartName="/ppt/diagrams/quickStyle15.xml" ContentType="application/vnd.openxmlformats-officedocument.drawingml.diagramStyle+xml"/>
  <Override PartName="/ppt/diagrams/colors15.xml" ContentType="application/vnd.openxmlformats-officedocument.drawingml.diagramColors+xml"/>
  <Override PartName="/ppt/diagrams/drawing15.xml" ContentType="application/vnd.ms-office.drawingml.diagramDrawing+xml"/>
  <Override PartName="/ppt/diagrams/data16.xml" ContentType="application/vnd.openxmlformats-officedocument.drawingml.diagramData+xml"/>
  <Override PartName="/ppt/diagrams/layout16.xml" ContentType="application/vnd.openxmlformats-officedocument.drawingml.diagramLayout+xml"/>
  <Override PartName="/ppt/diagrams/quickStyle16.xml" ContentType="application/vnd.openxmlformats-officedocument.drawingml.diagramStyle+xml"/>
  <Override PartName="/ppt/diagrams/colors16.xml" ContentType="application/vnd.openxmlformats-officedocument.drawingml.diagramColors+xml"/>
  <Override PartName="/ppt/diagrams/drawing16.xml" ContentType="application/vnd.ms-office.drawingml.diagramDrawing+xml"/>
  <Override PartName="/ppt/diagrams/data17.xml" ContentType="application/vnd.openxmlformats-officedocument.drawingml.diagramData+xml"/>
  <Override PartName="/ppt/diagrams/layout17.xml" ContentType="application/vnd.openxmlformats-officedocument.drawingml.diagramLayout+xml"/>
  <Override PartName="/ppt/diagrams/quickStyle17.xml" ContentType="application/vnd.openxmlformats-officedocument.drawingml.diagramStyle+xml"/>
  <Override PartName="/ppt/diagrams/colors17.xml" ContentType="application/vnd.openxmlformats-officedocument.drawingml.diagramColors+xml"/>
  <Override PartName="/ppt/diagrams/drawing17.xml" ContentType="application/vnd.ms-office.drawingml.diagramDrawing+xml"/>
  <Override PartName="/ppt/notesSlides/notesSlide1.xml" ContentType="application/vnd.openxmlformats-officedocument.presentationml.notesSlide+xml"/>
  <Override PartName="/ppt/diagrams/data18.xml" ContentType="application/vnd.openxmlformats-officedocument.drawingml.diagramData+xml"/>
  <Override PartName="/ppt/diagrams/layout18.xml" ContentType="application/vnd.openxmlformats-officedocument.drawingml.diagramLayout+xml"/>
  <Override PartName="/ppt/diagrams/quickStyle18.xml" ContentType="application/vnd.openxmlformats-officedocument.drawingml.diagramStyle+xml"/>
  <Override PartName="/ppt/diagrams/colors18.xml" ContentType="application/vnd.openxmlformats-officedocument.drawingml.diagramColors+xml"/>
  <Override PartName="/ppt/diagrams/drawing18.xml" ContentType="application/vnd.ms-office.drawingml.diagramDrawing+xml"/>
  <Override PartName="/ppt/diagrams/data19.xml" ContentType="application/vnd.openxmlformats-officedocument.drawingml.diagramData+xml"/>
  <Override PartName="/ppt/diagrams/layout19.xml" ContentType="application/vnd.openxmlformats-officedocument.drawingml.diagramLayout+xml"/>
  <Override PartName="/ppt/diagrams/quickStyle19.xml" ContentType="application/vnd.openxmlformats-officedocument.drawingml.diagramStyle+xml"/>
  <Override PartName="/ppt/diagrams/colors19.xml" ContentType="application/vnd.openxmlformats-officedocument.drawingml.diagramColors+xml"/>
  <Override PartName="/ppt/diagrams/drawing19.xml" ContentType="application/vnd.ms-office.drawingml.diagramDrawing+xml"/>
  <Override PartName="/ppt/diagrams/data20.xml" ContentType="application/vnd.openxmlformats-officedocument.drawingml.diagramData+xml"/>
  <Override PartName="/ppt/diagrams/layout20.xml" ContentType="application/vnd.openxmlformats-officedocument.drawingml.diagramLayout+xml"/>
  <Override PartName="/ppt/diagrams/quickStyle20.xml" ContentType="application/vnd.openxmlformats-officedocument.drawingml.diagramStyle+xml"/>
  <Override PartName="/ppt/diagrams/colors20.xml" ContentType="application/vnd.openxmlformats-officedocument.drawingml.diagramColors+xml"/>
  <Override PartName="/ppt/diagrams/drawing20.xml" ContentType="application/vnd.ms-office.drawingml.diagramDrawing+xml"/>
  <Override PartName="/ppt/diagrams/data21.xml" ContentType="application/vnd.openxmlformats-officedocument.drawingml.diagramData+xml"/>
  <Override PartName="/ppt/diagrams/layout21.xml" ContentType="application/vnd.openxmlformats-officedocument.drawingml.diagramLayout+xml"/>
  <Override PartName="/ppt/diagrams/quickStyle21.xml" ContentType="application/vnd.openxmlformats-officedocument.drawingml.diagramStyle+xml"/>
  <Override PartName="/ppt/diagrams/colors21.xml" ContentType="application/vnd.openxmlformats-officedocument.drawingml.diagramColors+xml"/>
  <Override PartName="/ppt/diagrams/drawing21.xml" ContentType="application/vnd.ms-office.drawingml.diagramDrawing+xml"/>
  <Override PartName="/ppt/diagrams/data22.xml" ContentType="application/vnd.openxmlformats-officedocument.drawingml.diagramData+xml"/>
  <Override PartName="/ppt/diagrams/layout22.xml" ContentType="application/vnd.openxmlformats-officedocument.drawingml.diagramLayout+xml"/>
  <Override PartName="/ppt/diagrams/quickStyle22.xml" ContentType="application/vnd.openxmlformats-officedocument.drawingml.diagramStyle+xml"/>
  <Override PartName="/ppt/diagrams/colors22.xml" ContentType="application/vnd.openxmlformats-officedocument.drawingml.diagramColors+xml"/>
  <Override PartName="/ppt/diagrams/drawing22.xml" ContentType="application/vnd.ms-office.drawingml.diagramDrawing+xml"/>
  <Override PartName="/ppt/diagrams/data23.xml" ContentType="application/vnd.openxmlformats-officedocument.drawingml.diagramData+xml"/>
  <Override PartName="/ppt/diagrams/layout23.xml" ContentType="application/vnd.openxmlformats-officedocument.drawingml.diagramLayout+xml"/>
  <Override PartName="/ppt/diagrams/quickStyle23.xml" ContentType="application/vnd.openxmlformats-officedocument.drawingml.diagramStyle+xml"/>
  <Override PartName="/ppt/diagrams/colors23.xml" ContentType="application/vnd.openxmlformats-officedocument.drawingml.diagramColors+xml"/>
  <Override PartName="/ppt/diagrams/drawing23.xml" ContentType="application/vnd.ms-office.drawingml.diagramDrawing+xml"/>
  <Override PartName="/ppt/diagrams/data24.xml" ContentType="application/vnd.openxmlformats-officedocument.drawingml.diagramData+xml"/>
  <Override PartName="/ppt/diagrams/layout24.xml" ContentType="application/vnd.openxmlformats-officedocument.drawingml.diagramLayout+xml"/>
  <Override PartName="/ppt/diagrams/quickStyle24.xml" ContentType="application/vnd.openxmlformats-officedocument.drawingml.diagramStyle+xml"/>
  <Override PartName="/ppt/diagrams/colors24.xml" ContentType="application/vnd.openxmlformats-officedocument.drawingml.diagramColors+xml"/>
  <Override PartName="/ppt/diagrams/drawing24.xml" ContentType="application/vnd.ms-office.drawingml.diagramDrawing+xml"/>
  <Override PartName="/ppt/diagrams/data25.xml" ContentType="application/vnd.openxmlformats-officedocument.drawingml.diagramData+xml"/>
  <Override PartName="/ppt/diagrams/layout25.xml" ContentType="application/vnd.openxmlformats-officedocument.drawingml.diagramLayout+xml"/>
  <Override PartName="/ppt/diagrams/quickStyle25.xml" ContentType="application/vnd.openxmlformats-officedocument.drawingml.diagramStyle+xml"/>
  <Override PartName="/ppt/diagrams/colors25.xml" ContentType="application/vnd.openxmlformats-officedocument.drawingml.diagramColors+xml"/>
  <Override PartName="/ppt/diagrams/drawing25.xml" ContentType="application/vnd.ms-office.drawingml.diagramDrawing+xml"/>
  <Override PartName="/ppt/diagrams/data26.xml" ContentType="application/vnd.openxmlformats-officedocument.drawingml.diagramData+xml"/>
  <Override PartName="/ppt/diagrams/layout26.xml" ContentType="application/vnd.openxmlformats-officedocument.drawingml.diagramLayout+xml"/>
  <Override PartName="/ppt/diagrams/quickStyle26.xml" ContentType="application/vnd.openxmlformats-officedocument.drawingml.diagramStyle+xml"/>
  <Override PartName="/ppt/diagrams/colors26.xml" ContentType="application/vnd.openxmlformats-officedocument.drawingml.diagramColors+xml"/>
  <Override PartName="/ppt/diagrams/drawing26.xml" ContentType="application/vnd.ms-office.drawingml.diagramDrawing+xml"/>
  <Override PartName="/ppt/diagrams/data27.xml" ContentType="application/vnd.openxmlformats-officedocument.drawingml.diagramData+xml"/>
  <Override PartName="/ppt/diagrams/layout27.xml" ContentType="application/vnd.openxmlformats-officedocument.drawingml.diagramLayout+xml"/>
  <Override PartName="/ppt/diagrams/quickStyle27.xml" ContentType="application/vnd.openxmlformats-officedocument.drawingml.diagramStyle+xml"/>
  <Override PartName="/ppt/diagrams/colors27.xml" ContentType="application/vnd.openxmlformats-officedocument.drawingml.diagramColors+xml"/>
  <Override PartName="/ppt/diagrams/drawing27.xml" ContentType="application/vnd.ms-office.drawingml.diagramDrawing+xml"/>
  <Override PartName="/ppt/diagrams/data28.xml" ContentType="application/vnd.openxmlformats-officedocument.drawingml.diagramData+xml"/>
  <Override PartName="/ppt/diagrams/layout28.xml" ContentType="application/vnd.openxmlformats-officedocument.drawingml.diagramLayout+xml"/>
  <Override PartName="/ppt/diagrams/quickStyle28.xml" ContentType="application/vnd.openxmlformats-officedocument.drawingml.diagramStyle+xml"/>
  <Override PartName="/ppt/diagrams/colors28.xml" ContentType="application/vnd.openxmlformats-officedocument.drawingml.diagramColors+xml"/>
  <Override PartName="/ppt/diagrams/drawing28.xml" ContentType="application/vnd.ms-office.drawingml.diagramDrawing+xml"/>
  <Override PartName="/ppt/diagrams/data29.xml" ContentType="application/vnd.openxmlformats-officedocument.drawingml.diagramData+xml"/>
  <Override PartName="/ppt/diagrams/layout29.xml" ContentType="application/vnd.openxmlformats-officedocument.drawingml.diagramLayout+xml"/>
  <Override PartName="/ppt/diagrams/quickStyle29.xml" ContentType="application/vnd.openxmlformats-officedocument.drawingml.diagramStyle+xml"/>
  <Override PartName="/ppt/diagrams/colors29.xml" ContentType="application/vnd.openxmlformats-officedocument.drawingml.diagramColors+xml"/>
  <Override PartName="/ppt/diagrams/drawing29.xml" ContentType="application/vnd.ms-office.drawingml.diagramDrawing+xml"/>
  <Override PartName="/ppt/diagrams/data30.xml" ContentType="application/vnd.openxmlformats-officedocument.drawingml.diagramData+xml"/>
  <Override PartName="/ppt/diagrams/layout30.xml" ContentType="application/vnd.openxmlformats-officedocument.drawingml.diagramLayout+xml"/>
  <Override PartName="/ppt/diagrams/quickStyle30.xml" ContentType="application/vnd.openxmlformats-officedocument.drawingml.diagramStyle+xml"/>
  <Override PartName="/ppt/diagrams/colors30.xml" ContentType="application/vnd.openxmlformats-officedocument.drawingml.diagramColors+xml"/>
  <Override PartName="/ppt/diagrams/drawing30.xml" ContentType="application/vnd.ms-office.drawingml.diagramDrawing+xml"/>
  <Override PartName="/ppt/diagrams/data31.xml" ContentType="application/vnd.openxmlformats-officedocument.drawingml.diagramData+xml"/>
  <Override PartName="/ppt/diagrams/layout31.xml" ContentType="application/vnd.openxmlformats-officedocument.drawingml.diagramLayout+xml"/>
  <Override PartName="/ppt/diagrams/quickStyle31.xml" ContentType="application/vnd.openxmlformats-officedocument.drawingml.diagramStyle+xml"/>
  <Override PartName="/ppt/diagrams/colors31.xml" ContentType="application/vnd.openxmlformats-officedocument.drawingml.diagramColors+xml"/>
  <Override PartName="/ppt/diagrams/drawing31.xml" ContentType="application/vnd.ms-office.drawingml.diagramDrawing+xml"/>
  <Override PartName="/ppt/diagrams/data32.xml" ContentType="application/vnd.openxmlformats-officedocument.drawingml.diagramData+xml"/>
  <Override PartName="/ppt/diagrams/layout32.xml" ContentType="application/vnd.openxmlformats-officedocument.drawingml.diagramLayout+xml"/>
  <Override PartName="/ppt/diagrams/quickStyle32.xml" ContentType="application/vnd.openxmlformats-officedocument.drawingml.diagramStyle+xml"/>
  <Override PartName="/ppt/diagrams/colors32.xml" ContentType="application/vnd.openxmlformats-officedocument.drawingml.diagramColors+xml"/>
  <Override PartName="/ppt/diagrams/drawing32.xml" ContentType="application/vnd.ms-office.drawingml.diagramDrawing+xml"/>
  <Override PartName="/ppt/diagrams/data33.xml" ContentType="application/vnd.openxmlformats-officedocument.drawingml.diagramData+xml"/>
  <Override PartName="/ppt/diagrams/layout33.xml" ContentType="application/vnd.openxmlformats-officedocument.drawingml.diagramLayout+xml"/>
  <Override PartName="/ppt/diagrams/quickStyle33.xml" ContentType="application/vnd.openxmlformats-officedocument.drawingml.diagramStyle+xml"/>
  <Override PartName="/ppt/diagrams/colors33.xml" ContentType="application/vnd.openxmlformats-officedocument.drawingml.diagramColors+xml"/>
  <Override PartName="/ppt/diagrams/drawing33.xml" ContentType="application/vnd.ms-office.drawingml.diagramDrawing+xml"/>
  <Override PartName="/ppt/diagrams/data34.xml" ContentType="application/vnd.openxmlformats-officedocument.drawingml.diagramData+xml"/>
  <Override PartName="/ppt/diagrams/layout34.xml" ContentType="application/vnd.openxmlformats-officedocument.drawingml.diagramLayout+xml"/>
  <Override PartName="/ppt/diagrams/quickStyle34.xml" ContentType="application/vnd.openxmlformats-officedocument.drawingml.diagramStyle+xml"/>
  <Override PartName="/ppt/diagrams/colors34.xml" ContentType="application/vnd.openxmlformats-officedocument.drawingml.diagramColors+xml"/>
  <Override PartName="/ppt/diagrams/drawing34.xml" ContentType="application/vnd.ms-office.drawingml.diagramDrawing+xml"/>
  <Override PartName="/ppt/diagrams/data35.xml" ContentType="application/vnd.openxmlformats-officedocument.drawingml.diagramData+xml"/>
  <Override PartName="/ppt/diagrams/layout35.xml" ContentType="application/vnd.openxmlformats-officedocument.drawingml.diagramLayout+xml"/>
  <Override PartName="/ppt/diagrams/quickStyle35.xml" ContentType="application/vnd.openxmlformats-officedocument.drawingml.diagramStyle+xml"/>
  <Override PartName="/ppt/diagrams/colors35.xml" ContentType="application/vnd.openxmlformats-officedocument.drawingml.diagramColors+xml"/>
  <Override PartName="/ppt/diagrams/drawing35.xml" ContentType="application/vnd.ms-office.drawingml.diagramDrawing+xml"/>
  <Override PartName="/ppt/diagrams/data36.xml" ContentType="application/vnd.openxmlformats-officedocument.drawingml.diagramData+xml"/>
  <Override PartName="/ppt/diagrams/layout36.xml" ContentType="application/vnd.openxmlformats-officedocument.drawingml.diagramLayout+xml"/>
  <Override PartName="/ppt/diagrams/quickStyle36.xml" ContentType="application/vnd.openxmlformats-officedocument.drawingml.diagramStyle+xml"/>
  <Override PartName="/ppt/diagrams/colors36.xml" ContentType="application/vnd.openxmlformats-officedocument.drawingml.diagramColors+xml"/>
  <Override PartName="/ppt/diagrams/drawing36.xml" ContentType="application/vnd.ms-office.drawingml.diagramDrawing+xml"/>
  <Override PartName="/ppt/diagrams/data37.xml" ContentType="application/vnd.openxmlformats-officedocument.drawingml.diagramData+xml"/>
  <Override PartName="/ppt/diagrams/layout37.xml" ContentType="application/vnd.openxmlformats-officedocument.drawingml.diagramLayout+xml"/>
  <Override PartName="/ppt/diagrams/quickStyle37.xml" ContentType="application/vnd.openxmlformats-officedocument.drawingml.diagramStyle+xml"/>
  <Override PartName="/ppt/diagrams/colors37.xml" ContentType="application/vnd.openxmlformats-officedocument.drawingml.diagramColors+xml"/>
  <Override PartName="/ppt/diagrams/drawing37.xml" ContentType="application/vnd.ms-office.drawingml.diagramDrawing+xml"/>
  <Override PartName="/ppt/diagrams/data38.xml" ContentType="application/vnd.openxmlformats-officedocument.drawingml.diagramData+xml"/>
  <Override PartName="/ppt/diagrams/layout38.xml" ContentType="application/vnd.openxmlformats-officedocument.drawingml.diagramLayout+xml"/>
  <Override PartName="/ppt/diagrams/quickStyle38.xml" ContentType="application/vnd.openxmlformats-officedocument.drawingml.diagramStyle+xml"/>
  <Override PartName="/ppt/diagrams/colors38.xml" ContentType="application/vnd.openxmlformats-officedocument.drawingml.diagramColors+xml"/>
  <Override PartName="/ppt/diagrams/drawing38.xml" ContentType="application/vnd.ms-office.drawingml.diagramDrawing+xml"/>
  <Override PartName="/ppt/diagrams/data39.xml" ContentType="application/vnd.openxmlformats-officedocument.drawingml.diagramData+xml"/>
  <Override PartName="/ppt/diagrams/layout39.xml" ContentType="application/vnd.openxmlformats-officedocument.drawingml.diagramLayout+xml"/>
  <Override PartName="/ppt/diagrams/quickStyle39.xml" ContentType="application/vnd.openxmlformats-officedocument.drawingml.diagramStyle+xml"/>
  <Override PartName="/ppt/diagrams/colors39.xml" ContentType="application/vnd.openxmlformats-officedocument.drawingml.diagramColors+xml"/>
  <Override PartName="/ppt/diagrams/drawing39.xml" ContentType="application/vnd.ms-office.drawingml.diagramDrawing+xml"/>
  <Override PartName="/ppt/diagrams/data40.xml" ContentType="application/vnd.openxmlformats-officedocument.drawingml.diagramData+xml"/>
  <Override PartName="/ppt/diagrams/layout40.xml" ContentType="application/vnd.openxmlformats-officedocument.drawingml.diagramLayout+xml"/>
  <Override PartName="/ppt/diagrams/quickStyle40.xml" ContentType="application/vnd.openxmlformats-officedocument.drawingml.diagramStyle+xml"/>
  <Override PartName="/ppt/diagrams/colors40.xml" ContentType="application/vnd.openxmlformats-officedocument.drawingml.diagramColors+xml"/>
  <Override PartName="/ppt/diagrams/drawing40.xml" ContentType="application/vnd.ms-office.drawingml.diagramDrawing+xml"/>
  <Override PartName="/ppt/diagrams/data41.xml" ContentType="application/vnd.openxmlformats-officedocument.drawingml.diagramData+xml"/>
  <Override PartName="/ppt/diagrams/layout41.xml" ContentType="application/vnd.openxmlformats-officedocument.drawingml.diagramLayout+xml"/>
  <Override PartName="/ppt/diagrams/quickStyle41.xml" ContentType="application/vnd.openxmlformats-officedocument.drawingml.diagramStyle+xml"/>
  <Override PartName="/ppt/diagrams/colors41.xml" ContentType="application/vnd.openxmlformats-officedocument.drawingml.diagramColors+xml"/>
  <Override PartName="/ppt/diagrams/drawing41.xml" ContentType="application/vnd.ms-office.drawingml.diagramDrawing+xml"/>
  <Override PartName="/ppt/diagrams/data42.xml" ContentType="application/vnd.openxmlformats-officedocument.drawingml.diagramData+xml"/>
  <Override PartName="/ppt/diagrams/layout42.xml" ContentType="application/vnd.openxmlformats-officedocument.drawingml.diagramLayout+xml"/>
  <Override PartName="/ppt/diagrams/quickStyle42.xml" ContentType="application/vnd.openxmlformats-officedocument.drawingml.diagramStyle+xml"/>
  <Override PartName="/ppt/diagrams/colors42.xml" ContentType="application/vnd.openxmlformats-officedocument.drawingml.diagramColors+xml"/>
  <Override PartName="/ppt/diagrams/drawing42.xml" ContentType="application/vnd.ms-office.drawingml.diagramDrawing+xml"/>
  <Override PartName="/ppt/diagrams/data43.xml" ContentType="application/vnd.openxmlformats-officedocument.drawingml.diagramData+xml"/>
  <Override PartName="/ppt/diagrams/layout43.xml" ContentType="application/vnd.openxmlformats-officedocument.drawingml.diagramLayout+xml"/>
  <Override PartName="/ppt/diagrams/quickStyle43.xml" ContentType="application/vnd.openxmlformats-officedocument.drawingml.diagramStyle+xml"/>
  <Override PartName="/ppt/diagrams/colors43.xml" ContentType="application/vnd.openxmlformats-officedocument.drawingml.diagramColors+xml"/>
  <Override PartName="/ppt/diagrams/drawing43.xml" ContentType="application/vnd.ms-office.drawingml.diagramDrawing+xml"/>
  <Override PartName="/ppt/diagrams/data44.xml" ContentType="application/vnd.openxmlformats-officedocument.drawingml.diagramData+xml"/>
  <Override PartName="/ppt/diagrams/layout44.xml" ContentType="application/vnd.openxmlformats-officedocument.drawingml.diagramLayout+xml"/>
  <Override PartName="/ppt/diagrams/quickStyle44.xml" ContentType="application/vnd.openxmlformats-officedocument.drawingml.diagramStyle+xml"/>
  <Override PartName="/ppt/diagrams/colors44.xml" ContentType="application/vnd.openxmlformats-officedocument.drawingml.diagramColors+xml"/>
  <Override PartName="/ppt/diagrams/drawing44.xml" ContentType="application/vnd.ms-office.drawingml.diagramDrawing+xml"/>
  <Override PartName="/ppt/diagrams/data45.xml" ContentType="application/vnd.openxmlformats-officedocument.drawingml.diagramData+xml"/>
  <Override PartName="/ppt/diagrams/layout45.xml" ContentType="application/vnd.openxmlformats-officedocument.drawingml.diagramLayout+xml"/>
  <Override PartName="/ppt/diagrams/quickStyle45.xml" ContentType="application/vnd.openxmlformats-officedocument.drawingml.diagramStyle+xml"/>
  <Override PartName="/ppt/diagrams/colors45.xml" ContentType="application/vnd.openxmlformats-officedocument.drawingml.diagramColors+xml"/>
  <Override PartName="/ppt/diagrams/drawing45.xml" ContentType="application/vnd.ms-office.drawingml.diagramDrawing+xml"/>
  <Override PartName="/ppt/diagrams/data46.xml" ContentType="application/vnd.openxmlformats-officedocument.drawingml.diagramData+xml"/>
  <Override PartName="/ppt/diagrams/layout46.xml" ContentType="application/vnd.openxmlformats-officedocument.drawingml.diagramLayout+xml"/>
  <Override PartName="/ppt/diagrams/quickStyle46.xml" ContentType="application/vnd.openxmlformats-officedocument.drawingml.diagramStyle+xml"/>
  <Override PartName="/ppt/diagrams/colors46.xml" ContentType="application/vnd.openxmlformats-officedocument.drawingml.diagramColors+xml"/>
  <Override PartName="/ppt/diagrams/drawing46.xml" ContentType="application/vnd.ms-office.drawingml.diagramDrawing+xml"/>
  <Override PartName="/ppt/diagrams/data47.xml" ContentType="application/vnd.openxmlformats-officedocument.drawingml.diagramData+xml"/>
  <Override PartName="/ppt/diagrams/layout47.xml" ContentType="application/vnd.openxmlformats-officedocument.drawingml.diagramLayout+xml"/>
  <Override PartName="/ppt/diagrams/quickStyle47.xml" ContentType="application/vnd.openxmlformats-officedocument.drawingml.diagramStyle+xml"/>
  <Override PartName="/ppt/diagrams/colors47.xml" ContentType="application/vnd.openxmlformats-officedocument.drawingml.diagramColors+xml"/>
  <Override PartName="/ppt/diagrams/drawing47.xml" ContentType="application/vnd.ms-office.drawingml.diagramDrawing+xml"/>
  <Override PartName="/ppt/diagrams/data48.xml" ContentType="application/vnd.openxmlformats-officedocument.drawingml.diagramData+xml"/>
  <Override PartName="/ppt/diagrams/layout48.xml" ContentType="application/vnd.openxmlformats-officedocument.drawingml.diagramLayout+xml"/>
  <Override PartName="/ppt/diagrams/quickStyle48.xml" ContentType="application/vnd.openxmlformats-officedocument.drawingml.diagramStyle+xml"/>
  <Override PartName="/ppt/diagrams/colors48.xml" ContentType="application/vnd.openxmlformats-officedocument.drawingml.diagramColors+xml"/>
  <Override PartName="/ppt/diagrams/drawing48.xml" ContentType="application/vnd.ms-office.drawingml.diagramDrawing+xml"/>
  <Override PartName="/ppt/diagrams/data49.xml" ContentType="application/vnd.openxmlformats-officedocument.drawingml.diagramData+xml"/>
  <Override PartName="/ppt/diagrams/layout49.xml" ContentType="application/vnd.openxmlformats-officedocument.drawingml.diagramLayout+xml"/>
  <Override PartName="/ppt/diagrams/quickStyle49.xml" ContentType="application/vnd.openxmlformats-officedocument.drawingml.diagramStyle+xml"/>
  <Override PartName="/ppt/diagrams/colors49.xml" ContentType="application/vnd.openxmlformats-officedocument.drawingml.diagramColors+xml"/>
  <Override PartName="/ppt/diagrams/drawing49.xml" ContentType="application/vnd.ms-office.drawingml.diagramDrawing+xml"/>
  <Override PartName="/ppt/diagrams/data50.xml" ContentType="application/vnd.openxmlformats-officedocument.drawingml.diagramData+xml"/>
  <Override PartName="/ppt/diagrams/layout50.xml" ContentType="application/vnd.openxmlformats-officedocument.drawingml.diagramLayout+xml"/>
  <Override PartName="/ppt/diagrams/quickStyle50.xml" ContentType="application/vnd.openxmlformats-officedocument.drawingml.diagramStyle+xml"/>
  <Override PartName="/ppt/diagrams/colors50.xml" ContentType="application/vnd.openxmlformats-officedocument.drawingml.diagramColors+xml"/>
  <Override PartName="/ppt/diagrams/drawing50.xml" ContentType="application/vnd.ms-office.drawingml.diagramDrawing+xml"/>
  <Override PartName="/ppt/diagrams/data51.xml" ContentType="application/vnd.openxmlformats-officedocument.drawingml.diagramData+xml"/>
  <Override PartName="/ppt/diagrams/layout51.xml" ContentType="application/vnd.openxmlformats-officedocument.drawingml.diagramLayout+xml"/>
  <Override PartName="/ppt/diagrams/quickStyle51.xml" ContentType="application/vnd.openxmlformats-officedocument.drawingml.diagramStyle+xml"/>
  <Override PartName="/ppt/diagrams/colors51.xml" ContentType="application/vnd.openxmlformats-officedocument.drawingml.diagramColors+xml"/>
  <Override PartName="/ppt/diagrams/drawing51.xml" ContentType="application/vnd.ms-office.drawingml.diagramDrawing+xml"/>
  <Override PartName="/ppt/diagrams/data52.xml" ContentType="application/vnd.openxmlformats-officedocument.drawingml.diagramData+xml"/>
  <Override PartName="/ppt/diagrams/layout52.xml" ContentType="application/vnd.openxmlformats-officedocument.drawingml.diagramLayout+xml"/>
  <Override PartName="/ppt/diagrams/quickStyle52.xml" ContentType="application/vnd.openxmlformats-officedocument.drawingml.diagramStyle+xml"/>
  <Override PartName="/ppt/diagrams/colors52.xml" ContentType="application/vnd.openxmlformats-officedocument.drawingml.diagramColors+xml"/>
  <Override PartName="/ppt/diagrams/drawing52.xml" ContentType="application/vnd.ms-office.drawingml.diagramDrawing+xml"/>
  <Override PartName="/ppt/diagrams/data53.xml" ContentType="application/vnd.openxmlformats-officedocument.drawingml.diagramData+xml"/>
  <Override PartName="/ppt/diagrams/layout53.xml" ContentType="application/vnd.openxmlformats-officedocument.drawingml.diagramLayout+xml"/>
  <Override PartName="/ppt/diagrams/quickStyle53.xml" ContentType="application/vnd.openxmlformats-officedocument.drawingml.diagramStyle+xml"/>
  <Override PartName="/ppt/diagrams/colors53.xml" ContentType="application/vnd.openxmlformats-officedocument.drawingml.diagramColors+xml"/>
  <Override PartName="/ppt/diagrams/drawing53.xml" ContentType="application/vnd.ms-office.drawingml.diagramDrawing+xml"/>
  <Override PartName="/ppt/diagrams/data54.xml" ContentType="application/vnd.openxmlformats-officedocument.drawingml.diagramData+xml"/>
  <Override PartName="/ppt/diagrams/layout54.xml" ContentType="application/vnd.openxmlformats-officedocument.drawingml.diagramLayout+xml"/>
  <Override PartName="/ppt/diagrams/quickStyle54.xml" ContentType="application/vnd.openxmlformats-officedocument.drawingml.diagramStyle+xml"/>
  <Override PartName="/ppt/diagrams/colors54.xml" ContentType="application/vnd.openxmlformats-officedocument.drawingml.diagramColors+xml"/>
  <Override PartName="/ppt/diagrams/drawing54.xml" ContentType="application/vnd.ms-office.drawingml.diagramDrawing+xml"/>
  <Override PartName="/ppt/diagrams/data55.xml" ContentType="application/vnd.openxmlformats-officedocument.drawingml.diagramData+xml"/>
  <Override PartName="/ppt/diagrams/layout55.xml" ContentType="application/vnd.openxmlformats-officedocument.drawingml.diagramLayout+xml"/>
  <Override PartName="/ppt/diagrams/quickStyle55.xml" ContentType="application/vnd.openxmlformats-officedocument.drawingml.diagramStyle+xml"/>
  <Override PartName="/ppt/diagrams/colors55.xml" ContentType="application/vnd.openxmlformats-officedocument.drawingml.diagramColors+xml"/>
  <Override PartName="/ppt/diagrams/drawing55.xml" ContentType="application/vnd.ms-office.drawingml.diagramDrawing+xml"/>
  <Override PartName="/ppt/diagrams/data56.xml" ContentType="application/vnd.openxmlformats-officedocument.drawingml.diagramData+xml"/>
  <Override PartName="/ppt/diagrams/layout56.xml" ContentType="application/vnd.openxmlformats-officedocument.drawingml.diagramLayout+xml"/>
  <Override PartName="/ppt/diagrams/quickStyle56.xml" ContentType="application/vnd.openxmlformats-officedocument.drawingml.diagramStyle+xml"/>
  <Override PartName="/ppt/diagrams/colors56.xml" ContentType="application/vnd.openxmlformats-officedocument.drawingml.diagramColors+xml"/>
  <Override PartName="/ppt/diagrams/drawing56.xml" ContentType="application/vnd.ms-office.drawingml.diagramDrawing+xml"/>
  <Override PartName="/ppt/diagrams/data57.xml" ContentType="application/vnd.openxmlformats-officedocument.drawingml.diagramData+xml"/>
  <Override PartName="/ppt/diagrams/layout57.xml" ContentType="application/vnd.openxmlformats-officedocument.drawingml.diagramLayout+xml"/>
  <Override PartName="/ppt/diagrams/quickStyle57.xml" ContentType="application/vnd.openxmlformats-officedocument.drawingml.diagramStyle+xml"/>
  <Override PartName="/ppt/diagrams/colors57.xml" ContentType="application/vnd.openxmlformats-officedocument.drawingml.diagramColors+xml"/>
  <Override PartName="/ppt/diagrams/drawing57.xml" ContentType="application/vnd.ms-office.drawingml.diagramDrawing+xml"/>
  <Override PartName="/ppt/diagrams/data58.xml" ContentType="application/vnd.openxmlformats-officedocument.drawingml.diagramData+xml"/>
  <Override PartName="/ppt/diagrams/layout58.xml" ContentType="application/vnd.openxmlformats-officedocument.drawingml.diagramLayout+xml"/>
  <Override PartName="/ppt/diagrams/quickStyle58.xml" ContentType="application/vnd.openxmlformats-officedocument.drawingml.diagramStyle+xml"/>
  <Override PartName="/ppt/diagrams/colors58.xml" ContentType="application/vnd.openxmlformats-officedocument.drawingml.diagramColors+xml"/>
  <Override PartName="/ppt/diagrams/drawing58.xml" ContentType="application/vnd.ms-office.drawingml.diagramDrawing+xml"/>
  <Override PartName="/ppt/diagrams/data59.xml" ContentType="application/vnd.openxmlformats-officedocument.drawingml.diagramData+xml"/>
  <Override PartName="/ppt/diagrams/layout59.xml" ContentType="application/vnd.openxmlformats-officedocument.drawingml.diagramLayout+xml"/>
  <Override PartName="/ppt/diagrams/quickStyle59.xml" ContentType="application/vnd.openxmlformats-officedocument.drawingml.diagramStyle+xml"/>
  <Override PartName="/ppt/diagrams/colors59.xml" ContentType="application/vnd.openxmlformats-officedocument.drawingml.diagramColors+xml"/>
  <Override PartName="/ppt/diagrams/drawing59.xml" ContentType="application/vnd.ms-office.drawingml.diagramDrawing+xml"/>
  <Override PartName="/ppt/diagrams/data60.xml" ContentType="application/vnd.openxmlformats-officedocument.drawingml.diagramData+xml"/>
  <Override PartName="/ppt/diagrams/layout60.xml" ContentType="application/vnd.openxmlformats-officedocument.drawingml.diagramLayout+xml"/>
  <Override PartName="/ppt/diagrams/quickStyle60.xml" ContentType="application/vnd.openxmlformats-officedocument.drawingml.diagramStyle+xml"/>
  <Override PartName="/ppt/diagrams/colors60.xml" ContentType="application/vnd.openxmlformats-officedocument.drawingml.diagramColors+xml"/>
  <Override PartName="/ppt/diagrams/drawing60.xml" ContentType="application/vnd.ms-office.drawingml.diagramDrawing+xml"/>
  <Override PartName="/ppt/diagrams/data61.xml" ContentType="application/vnd.openxmlformats-officedocument.drawingml.diagramData+xml"/>
  <Override PartName="/ppt/diagrams/layout61.xml" ContentType="application/vnd.openxmlformats-officedocument.drawingml.diagramLayout+xml"/>
  <Override PartName="/ppt/diagrams/quickStyle61.xml" ContentType="application/vnd.openxmlformats-officedocument.drawingml.diagramStyle+xml"/>
  <Override PartName="/ppt/diagrams/colors61.xml" ContentType="application/vnd.openxmlformats-officedocument.drawingml.diagramColors+xml"/>
  <Override PartName="/ppt/diagrams/drawing61.xml" ContentType="application/vnd.ms-office.drawingml.diagramDrawing+xml"/>
  <Override PartName="/ppt/diagrams/data62.xml" ContentType="application/vnd.openxmlformats-officedocument.drawingml.diagramData+xml"/>
  <Override PartName="/ppt/diagrams/layout62.xml" ContentType="application/vnd.openxmlformats-officedocument.drawingml.diagramLayout+xml"/>
  <Override PartName="/ppt/diagrams/quickStyle62.xml" ContentType="application/vnd.openxmlformats-officedocument.drawingml.diagramStyle+xml"/>
  <Override PartName="/ppt/diagrams/colors62.xml" ContentType="application/vnd.openxmlformats-officedocument.drawingml.diagramColors+xml"/>
  <Override PartName="/ppt/diagrams/drawing62.xml" ContentType="application/vnd.ms-office.drawingml.diagramDrawing+xml"/>
  <Override PartName="/ppt/diagrams/data63.xml" ContentType="application/vnd.openxmlformats-officedocument.drawingml.diagramData+xml"/>
  <Override PartName="/ppt/diagrams/layout63.xml" ContentType="application/vnd.openxmlformats-officedocument.drawingml.diagramLayout+xml"/>
  <Override PartName="/ppt/diagrams/quickStyle63.xml" ContentType="application/vnd.openxmlformats-officedocument.drawingml.diagramStyle+xml"/>
  <Override PartName="/ppt/diagrams/colors63.xml" ContentType="application/vnd.openxmlformats-officedocument.drawingml.diagramColors+xml"/>
  <Override PartName="/ppt/diagrams/drawing63.xml" ContentType="application/vnd.ms-office.drawingml.diagramDrawing+xml"/>
  <Override PartName="/ppt/diagrams/data64.xml" ContentType="application/vnd.openxmlformats-officedocument.drawingml.diagramData+xml"/>
  <Override PartName="/ppt/diagrams/layout64.xml" ContentType="application/vnd.openxmlformats-officedocument.drawingml.diagramLayout+xml"/>
  <Override PartName="/ppt/diagrams/quickStyle64.xml" ContentType="application/vnd.openxmlformats-officedocument.drawingml.diagramStyle+xml"/>
  <Override PartName="/ppt/diagrams/colors64.xml" ContentType="application/vnd.openxmlformats-officedocument.drawingml.diagramColors+xml"/>
  <Override PartName="/ppt/diagrams/drawing64.xml" ContentType="application/vnd.ms-office.drawingml.diagramDrawing+xml"/>
  <Override PartName="/ppt/diagrams/data65.xml" ContentType="application/vnd.openxmlformats-officedocument.drawingml.diagramData+xml"/>
  <Override PartName="/ppt/diagrams/layout65.xml" ContentType="application/vnd.openxmlformats-officedocument.drawingml.diagramLayout+xml"/>
  <Override PartName="/ppt/diagrams/quickStyle65.xml" ContentType="application/vnd.openxmlformats-officedocument.drawingml.diagramStyle+xml"/>
  <Override PartName="/ppt/diagrams/colors65.xml" ContentType="application/vnd.openxmlformats-officedocument.drawingml.diagramColors+xml"/>
  <Override PartName="/ppt/diagrams/drawing65.xml" ContentType="application/vnd.ms-office.drawingml.diagramDrawing+xml"/>
  <Override PartName="/ppt/diagrams/data66.xml" ContentType="application/vnd.openxmlformats-officedocument.drawingml.diagramData+xml"/>
  <Override PartName="/ppt/diagrams/layout66.xml" ContentType="application/vnd.openxmlformats-officedocument.drawingml.diagramLayout+xml"/>
  <Override PartName="/ppt/diagrams/quickStyle66.xml" ContentType="application/vnd.openxmlformats-officedocument.drawingml.diagramStyle+xml"/>
  <Override PartName="/ppt/diagrams/colors66.xml" ContentType="application/vnd.openxmlformats-officedocument.drawingml.diagramColors+xml"/>
  <Override PartName="/ppt/diagrams/drawing66.xml" ContentType="application/vnd.ms-office.drawingml.diagramDrawing+xml"/>
  <Override PartName="/ppt/diagrams/data67.xml" ContentType="application/vnd.openxmlformats-officedocument.drawingml.diagramData+xml"/>
  <Override PartName="/ppt/diagrams/layout67.xml" ContentType="application/vnd.openxmlformats-officedocument.drawingml.diagramLayout+xml"/>
  <Override PartName="/ppt/diagrams/quickStyle67.xml" ContentType="application/vnd.openxmlformats-officedocument.drawingml.diagramStyle+xml"/>
  <Override PartName="/ppt/diagrams/colors67.xml" ContentType="application/vnd.openxmlformats-officedocument.drawingml.diagramColors+xml"/>
  <Override PartName="/ppt/diagrams/drawing67.xml" ContentType="application/vnd.ms-office.drawingml.diagramDrawing+xml"/>
  <Override PartName="/ppt/diagrams/data68.xml" ContentType="application/vnd.openxmlformats-officedocument.drawingml.diagramData+xml"/>
  <Override PartName="/ppt/diagrams/layout68.xml" ContentType="application/vnd.openxmlformats-officedocument.drawingml.diagramLayout+xml"/>
  <Override PartName="/ppt/diagrams/quickStyle68.xml" ContentType="application/vnd.openxmlformats-officedocument.drawingml.diagramStyle+xml"/>
  <Override PartName="/ppt/diagrams/colors68.xml" ContentType="application/vnd.openxmlformats-officedocument.drawingml.diagramColors+xml"/>
  <Override PartName="/ppt/diagrams/drawing68.xml" ContentType="application/vnd.ms-office.drawingml.diagramDrawing+xml"/>
  <Override PartName="/ppt/diagrams/data69.xml" ContentType="application/vnd.openxmlformats-officedocument.drawingml.diagramData+xml"/>
  <Override PartName="/ppt/diagrams/layout69.xml" ContentType="application/vnd.openxmlformats-officedocument.drawingml.diagramLayout+xml"/>
  <Override PartName="/ppt/diagrams/quickStyle69.xml" ContentType="application/vnd.openxmlformats-officedocument.drawingml.diagramStyle+xml"/>
  <Override PartName="/ppt/diagrams/colors69.xml" ContentType="application/vnd.openxmlformats-officedocument.drawingml.diagramColors+xml"/>
  <Override PartName="/ppt/diagrams/drawing69.xml" ContentType="application/vnd.ms-office.drawingml.diagramDrawing+xml"/>
  <Override PartName="/ppt/diagrams/data70.xml" ContentType="application/vnd.openxmlformats-officedocument.drawingml.diagramData+xml"/>
  <Override PartName="/ppt/diagrams/layout70.xml" ContentType="application/vnd.openxmlformats-officedocument.drawingml.diagramLayout+xml"/>
  <Override PartName="/ppt/diagrams/quickStyle70.xml" ContentType="application/vnd.openxmlformats-officedocument.drawingml.diagramStyle+xml"/>
  <Override PartName="/ppt/diagrams/colors70.xml" ContentType="application/vnd.openxmlformats-officedocument.drawingml.diagramColors+xml"/>
  <Override PartName="/ppt/diagrams/drawing70.xml" ContentType="application/vnd.ms-office.drawingml.diagramDrawing+xml"/>
  <Override PartName="/ppt/diagrams/data71.xml" ContentType="application/vnd.openxmlformats-officedocument.drawingml.diagramData+xml"/>
  <Override PartName="/ppt/diagrams/layout71.xml" ContentType="application/vnd.openxmlformats-officedocument.drawingml.diagramLayout+xml"/>
  <Override PartName="/ppt/diagrams/quickStyle71.xml" ContentType="application/vnd.openxmlformats-officedocument.drawingml.diagramStyle+xml"/>
  <Override PartName="/ppt/diagrams/colors71.xml" ContentType="application/vnd.openxmlformats-officedocument.drawingml.diagramColors+xml"/>
  <Override PartName="/ppt/diagrams/drawing71.xml" ContentType="application/vnd.ms-office.drawingml.diagramDrawing+xml"/>
  <Override PartName="/ppt/diagrams/data72.xml" ContentType="application/vnd.openxmlformats-officedocument.drawingml.diagramData+xml"/>
  <Override PartName="/ppt/diagrams/layout72.xml" ContentType="application/vnd.openxmlformats-officedocument.drawingml.diagramLayout+xml"/>
  <Override PartName="/ppt/diagrams/quickStyle72.xml" ContentType="application/vnd.openxmlformats-officedocument.drawingml.diagramStyle+xml"/>
  <Override PartName="/ppt/diagrams/colors72.xml" ContentType="application/vnd.openxmlformats-officedocument.drawingml.diagramColors+xml"/>
  <Override PartName="/ppt/diagrams/drawing72.xml" ContentType="application/vnd.ms-office.drawingml.diagramDrawing+xml"/>
  <Override PartName="/ppt/diagrams/data73.xml" ContentType="application/vnd.openxmlformats-officedocument.drawingml.diagramData+xml"/>
  <Override PartName="/ppt/diagrams/layout73.xml" ContentType="application/vnd.openxmlformats-officedocument.drawingml.diagramLayout+xml"/>
  <Override PartName="/ppt/diagrams/quickStyle73.xml" ContentType="application/vnd.openxmlformats-officedocument.drawingml.diagramStyle+xml"/>
  <Override PartName="/ppt/diagrams/colors73.xml" ContentType="application/vnd.openxmlformats-officedocument.drawingml.diagramColors+xml"/>
  <Override PartName="/ppt/diagrams/drawing73.xml" ContentType="application/vnd.ms-office.drawingml.diagramDrawing+xml"/>
  <Override PartName="/ppt/diagrams/data74.xml" ContentType="application/vnd.openxmlformats-officedocument.drawingml.diagramData+xml"/>
  <Override PartName="/ppt/diagrams/layout74.xml" ContentType="application/vnd.openxmlformats-officedocument.drawingml.diagramLayout+xml"/>
  <Override PartName="/ppt/diagrams/quickStyle74.xml" ContentType="application/vnd.openxmlformats-officedocument.drawingml.diagramStyle+xml"/>
  <Override PartName="/ppt/diagrams/colors74.xml" ContentType="application/vnd.openxmlformats-officedocument.drawingml.diagramColors+xml"/>
  <Override PartName="/ppt/diagrams/drawing74.xml" ContentType="application/vnd.ms-office.drawingml.diagramDrawing+xml"/>
  <Override PartName="/ppt/diagrams/data75.xml" ContentType="application/vnd.openxmlformats-officedocument.drawingml.diagramData+xml"/>
  <Override PartName="/ppt/diagrams/layout75.xml" ContentType="application/vnd.openxmlformats-officedocument.drawingml.diagramLayout+xml"/>
  <Override PartName="/ppt/diagrams/quickStyle75.xml" ContentType="application/vnd.openxmlformats-officedocument.drawingml.diagramStyle+xml"/>
  <Override PartName="/ppt/diagrams/colors75.xml" ContentType="application/vnd.openxmlformats-officedocument.drawingml.diagramColors+xml"/>
  <Override PartName="/ppt/diagrams/drawing75.xml" ContentType="application/vnd.ms-office.drawingml.diagramDrawing+xml"/>
  <Override PartName="/ppt/diagrams/data76.xml" ContentType="application/vnd.openxmlformats-officedocument.drawingml.diagramData+xml"/>
  <Override PartName="/ppt/diagrams/layout76.xml" ContentType="application/vnd.openxmlformats-officedocument.drawingml.diagramLayout+xml"/>
  <Override PartName="/ppt/diagrams/quickStyle76.xml" ContentType="application/vnd.openxmlformats-officedocument.drawingml.diagramStyle+xml"/>
  <Override PartName="/ppt/diagrams/colors76.xml" ContentType="application/vnd.openxmlformats-officedocument.drawingml.diagramColors+xml"/>
  <Override PartName="/ppt/diagrams/drawing76.xml" ContentType="application/vnd.ms-office.drawingml.diagramDrawing+xml"/>
  <Override PartName="/ppt/diagrams/data77.xml" ContentType="application/vnd.openxmlformats-officedocument.drawingml.diagramData+xml"/>
  <Override PartName="/ppt/diagrams/layout77.xml" ContentType="application/vnd.openxmlformats-officedocument.drawingml.diagramLayout+xml"/>
  <Override PartName="/ppt/diagrams/quickStyle77.xml" ContentType="application/vnd.openxmlformats-officedocument.drawingml.diagramStyle+xml"/>
  <Override PartName="/ppt/diagrams/colors77.xml" ContentType="application/vnd.openxmlformats-officedocument.drawingml.diagramColors+xml"/>
  <Override PartName="/ppt/diagrams/drawing77.xml" ContentType="application/vnd.ms-office.drawingml.diagramDrawing+xml"/>
  <Override PartName="/ppt/diagrams/data78.xml" ContentType="application/vnd.openxmlformats-officedocument.drawingml.diagramData+xml"/>
  <Override PartName="/ppt/diagrams/layout78.xml" ContentType="application/vnd.openxmlformats-officedocument.drawingml.diagramLayout+xml"/>
  <Override PartName="/ppt/diagrams/quickStyle78.xml" ContentType="application/vnd.openxmlformats-officedocument.drawingml.diagramStyle+xml"/>
  <Override PartName="/ppt/diagrams/colors78.xml" ContentType="application/vnd.openxmlformats-officedocument.drawingml.diagramColors+xml"/>
  <Override PartName="/ppt/diagrams/drawing78.xml" ContentType="application/vnd.ms-office.drawingml.diagramDrawing+xml"/>
  <Override PartName="/ppt/diagrams/data79.xml" ContentType="application/vnd.openxmlformats-officedocument.drawingml.diagramData+xml"/>
  <Override PartName="/ppt/diagrams/layout79.xml" ContentType="application/vnd.openxmlformats-officedocument.drawingml.diagramLayout+xml"/>
  <Override PartName="/ppt/diagrams/quickStyle79.xml" ContentType="application/vnd.openxmlformats-officedocument.drawingml.diagramStyle+xml"/>
  <Override PartName="/ppt/diagrams/colors79.xml" ContentType="application/vnd.openxmlformats-officedocument.drawingml.diagramColors+xml"/>
  <Override PartName="/ppt/diagrams/drawing79.xml" ContentType="application/vnd.ms-office.drawingml.diagramDrawing+xml"/>
  <Override PartName="/ppt/diagrams/data80.xml" ContentType="application/vnd.openxmlformats-officedocument.drawingml.diagramData+xml"/>
  <Override PartName="/ppt/diagrams/layout80.xml" ContentType="application/vnd.openxmlformats-officedocument.drawingml.diagramLayout+xml"/>
  <Override PartName="/ppt/diagrams/quickStyle80.xml" ContentType="application/vnd.openxmlformats-officedocument.drawingml.diagramStyle+xml"/>
  <Override PartName="/ppt/diagrams/colors80.xml" ContentType="application/vnd.openxmlformats-officedocument.drawingml.diagramColors+xml"/>
  <Override PartName="/ppt/diagrams/drawing80.xml" ContentType="application/vnd.ms-office.drawingml.diagramDrawing+xml"/>
  <Override PartName="/ppt/diagrams/data81.xml" ContentType="application/vnd.openxmlformats-officedocument.drawingml.diagramData+xml"/>
  <Override PartName="/ppt/diagrams/layout81.xml" ContentType="application/vnd.openxmlformats-officedocument.drawingml.diagramLayout+xml"/>
  <Override PartName="/ppt/diagrams/quickStyle81.xml" ContentType="application/vnd.openxmlformats-officedocument.drawingml.diagramStyle+xml"/>
  <Override PartName="/ppt/diagrams/colors81.xml" ContentType="application/vnd.openxmlformats-officedocument.drawingml.diagramColors+xml"/>
  <Override PartName="/ppt/diagrams/drawing81.xml" ContentType="application/vnd.ms-office.drawingml.diagramDrawing+xml"/>
  <Override PartName="/ppt/diagrams/data82.xml" ContentType="application/vnd.openxmlformats-officedocument.drawingml.diagramData+xml"/>
  <Override PartName="/ppt/diagrams/layout82.xml" ContentType="application/vnd.openxmlformats-officedocument.drawingml.diagramLayout+xml"/>
  <Override PartName="/ppt/diagrams/quickStyle82.xml" ContentType="application/vnd.openxmlformats-officedocument.drawingml.diagramStyle+xml"/>
  <Override PartName="/ppt/diagrams/colors82.xml" ContentType="application/vnd.openxmlformats-officedocument.drawingml.diagramColors+xml"/>
  <Override PartName="/ppt/diagrams/drawing82.xml" ContentType="application/vnd.ms-office.drawingml.diagramDrawing+xml"/>
  <Override PartName="/ppt/diagrams/data83.xml" ContentType="application/vnd.openxmlformats-officedocument.drawingml.diagramData+xml"/>
  <Override PartName="/ppt/diagrams/layout83.xml" ContentType="application/vnd.openxmlformats-officedocument.drawingml.diagramLayout+xml"/>
  <Override PartName="/ppt/diagrams/quickStyle83.xml" ContentType="application/vnd.openxmlformats-officedocument.drawingml.diagramStyle+xml"/>
  <Override PartName="/ppt/diagrams/colors83.xml" ContentType="application/vnd.openxmlformats-officedocument.drawingml.diagramColors+xml"/>
  <Override PartName="/ppt/diagrams/drawing83.xml" ContentType="application/vnd.ms-office.drawingml.diagramDrawing+xml"/>
  <Override PartName="/ppt/diagrams/data84.xml" ContentType="application/vnd.openxmlformats-officedocument.drawingml.diagramData+xml"/>
  <Override PartName="/ppt/diagrams/layout84.xml" ContentType="application/vnd.openxmlformats-officedocument.drawingml.diagramLayout+xml"/>
  <Override PartName="/ppt/diagrams/quickStyle84.xml" ContentType="application/vnd.openxmlformats-officedocument.drawingml.diagramStyle+xml"/>
  <Override PartName="/ppt/diagrams/colors84.xml" ContentType="application/vnd.openxmlformats-officedocument.drawingml.diagramColors+xml"/>
  <Override PartName="/ppt/diagrams/drawing84.xml" ContentType="application/vnd.ms-office.drawingml.diagramDrawing+xml"/>
  <Override PartName="/ppt/diagrams/data85.xml" ContentType="application/vnd.openxmlformats-officedocument.drawingml.diagramData+xml"/>
  <Override PartName="/ppt/diagrams/layout85.xml" ContentType="application/vnd.openxmlformats-officedocument.drawingml.diagramLayout+xml"/>
  <Override PartName="/ppt/diagrams/quickStyle85.xml" ContentType="application/vnd.openxmlformats-officedocument.drawingml.diagramStyle+xml"/>
  <Override PartName="/ppt/diagrams/colors85.xml" ContentType="application/vnd.openxmlformats-officedocument.drawingml.diagramColors+xml"/>
  <Override PartName="/ppt/diagrams/drawing85.xml" ContentType="application/vnd.ms-office.drawingml.diagramDrawing+xml"/>
  <Override PartName="/ppt/diagrams/data86.xml" ContentType="application/vnd.openxmlformats-officedocument.drawingml.diagramData+xml"/>
  <Override PartName="/ppt/diagrams/layout86.xml" ContentType="application/vnd.openxmlformats-officedocument.drawingml.diagramLayout+xml"/>
  <Override PartName="/ppt/diagrams/quickStyle86.xml" ContentType="application/vnd.openxmlformats-officedocument.drawingml.diagramStyle+xml"/>
  <Override PartName="/ppt/diagrams/colors86.xml" ContentType="application/vnd.openxmlformats-officedocument.drawingml.diagramColors+xml"/>
  <Override PartName="/ppt/diagrams/drawing86.xml" ContentType="application/vnd.ms-office.drawingml.diagramDrawing+xml"/>
  <Override PartName="/ppt/diagrams/data87.xml" ContentType="application/vnd.openxmlformats-officedocument.drawingml.diagramData+xml"/>
  <Override PartName="/ppt/diagrams/layout87.xml" ContentType="application/vnd.openxmlformats-officedocument.drawingml.diagramLayout+xml"/>
  <Override PartName="/ppt/diagrams/quickStyle87.xml" ContentType="application/vnd.openxmlformats-officedocument.drawingml.diagramStyle+xml"/>
  <Override PartName="/ppt/diagrams/colors87.xml" ContentType="application/vnd.openxmlformats-officedocument.drawingml.diagramColors+xml"/>
  <Override PartName="/ppt/diagrams/drawing87.xml" ContentType="application/vnd.ms-office.drawingml.diagramDrawing+xml"/>
  <Override PartName="/ppt/diagrams/data88.xml" ContentType="application/vnd.openxmlformats-officedocument.drawingml.diagramData+xml"/>
  <Override PartName="/ppt/diagrams/layout88.xml" ContentType="application/vnd.openxmlformats-officedocument.drawingml.diagramLayout+xml"/>
  <Override PartName="/ppt/diagrams/quickStyle88.xml" ContentType="application/vnd.openxmlformats-officedocument.drawingml.diagramStyle+xml"/>
  <Override PartName="/ppt/diagrams/colors88.xml" ContentType="application/vnd.openxmlformats-officedocument.drawingml.diagramColors+xml"/>
  <Override PartName="/ppt/diagrams/drawing88.xml" ContentType="application/vnd.ms-office.drawingml.diagramDrawing+xml"/>
  <Override PartName="/ppt/diagrams/data89.xml" ContentType="application/vnd.openxmlformats-officedocument.drawingml.diagramData+xml"/>
  <Override PartName="/ppt/diagrams/layout89.xml" ContentType="application/vnd.openxmlformats-officedocument.drawingml.diagramLayout+xml"/>
  <Override PartName="/ppt/diagrams/quickStyle89.xml" ContentType="application/vnd.openxmlformats-officedocument.drawingml.diagramStyle+xml"/>
  <Override PartName="/ppt/diagrams/colors89.xml" ContentType="application/vnd.openxmlformats-officedocument.drawingml.diagramColors+xml"/>
  <Override PartName="/ppt/diagrams/drawing89.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03"/>
  </p:notesMasterIdLst>
  <p:handoutMasterIdLst>
    <p:handoutMasterId r:id="rId104"/>
  </p:handoutMasterIdLst>
  <p:sldIdLst>
    <p:sldId id="256" r:id="rId2"/>
    <p:sldId id="257" r:id="rId3"/>
    <p:sldId id="564" r:id="rId4"/>
    <p:sldId id="258" r:id="rId5"/>
    <p:sldId id="259" r:id="rId6"/>
    <p:sldId id="260" r:id="rId7"/>
    <p:sldId id="480" r:id="rId8"/>
    <p:sldId id="555" r:id="rId9"/>
    <p:sldId id="522" r:id="rId10"/>
    <p:sldId id="524" r:id="rId11"/>
    <p:sldId id="543" r:id="rId12"/>
    <p:sldId id="556" r:id="rId13"/>
    <p:sldId id="502" r:id="rId14"/>
    <p:sldId id="503" r:id="rId15"/>
    <p:sldId id="504" r:id="rId16"/>
    <p:sldId id="505" r:id="rId17"/>
    <p:sldId id="506" r:id="rId18"/>
    <p:sldId id="507" r:id="rId19"/>
    <p:sldId id="557" r:id="rId20"/>
    <p:sldId id="509" r:id="rId21"/>
    <p:sldId id="510" r:id="rId22"/>
    <p:sldId id="511" r:id="rId23"/>
    <p:sldId id="512" r:id="rId24"/>
    <p:sldId id="513" r:id="rId25"/>
    <p:sldId id="515" r:id="rId26"/>
    <p:sldId id="542" r:id="rId27"/>
    <p:sldId id="516" r:id="rId28"/>
    <p:sldId id="517" r:id="rId29"/>
    <p:sldId id="518" r:id="rId30"/>
    <p:sldId id="519" r:id="rId31"/>
    <p:sldId id="387" r:id="rId32"/>
    <p:sldId id="520" r:id="rId33"/>
    <p:sldId id="521" r:id="rId34"/>
    <p:sldId id="523" r:id="rId35"/>
    <p:sldId id="563" r:id="rId36"/>
    <p:sldId id="558" r:id="rId37"/>
    <p:sldId id="470" r:id="rId38"/>
    <p:sldId id="471" r:id="rId39"/>
    <p:sldId id="472" r:id="rId40"/>
    <p:sldId id="546" r:id="rId41"/>
    <p:sldId id="525" r:id="rId42"/>
    <p:sldId id="526" r:id="rId43"/>
    <p:sldId id="383" r:id="rId44"/>
    <p:sldId id="385" r:id="rId45"/>
    <p:sldId id="390" r:id="rId46"/>
    <p:sldId id="391" r:id="rId47"/>
    <p:sldId id="559" r:id="rId48"/>
    <p:sldId id="527" r:id="rId49"/>
    <p:sldId id="528" r:id="rId50"/>
    <p:sldId id="529" r:id="rId51"/>
    <p:sldId id="530" r:id="rId52"/>
    <p:sldId id="531" r:id="rId53"/>
    <p:sldId id="532" r:id="rId54"/>
    <p:sldId id="533" r:id="rId55"/>
    <p:sldId id="534" r:id="rId56"/>
    <p:sldId id="535" r:id="rId57"/>
    <p:sldId id="536" r:id="rId58"/>
    <p:sldId id="537" r:id="rId59"/>
    <p:sldId id="538" r:id="rId60"/>
    <p:sldId id="539" r:id="rId61"/>
    <p:sldId id="540" r:id="rId62"/>
    <p:sldId id="541" r:id="rId63"/>
    <p:sldId id="560" r:id="rId64"/>
    <p:sldId id="298" r:id="rId65"/>
    <p:sldId id="397" r:id="rId66"/>
    <p:sldId id="398" r:id="rId67"/>
    <p:sldId id="399" r:id="rId68"/>
    <p:sldId id="400" r:id="rId69"/>
    <p:sldId id="410" r:id="rId70"/>
    <p:sldId id="413" r:id="rId71"/>
    <p:sldId id="414" r:id="rId72"/>
    <p:sldId id="467" r:id="rId73"/>
    <p:sldId id="468" r:id="rId74"/>
    <p:sldId id="469" r:id="rId75"/>
    <p:sldId id="401" r:id="rId76"/>
    <p:sldId id="409" r:id="rId77"/>
    <p:sldId id="411" r:id="rId78"/>
    <p:sldId id="412" r:id="rId79"/>
    <p:sldId id="305" r:id="rId80"/>
    <p:sldId id="549" r:id="rId81"/>
    <p:sldId id="561" r:id="rId82"/>
    <p:sldId id="347" r:id="rId83"/>
    <p:sldId id="348" r:id="rId84"/>
    <p:sldId id="349" r:id="rId85"/>
    <p:sldId id="352" r:id="rId86"/>
    <p:sldId id="353" r:id="rId87"/>
    <p:sldId id="354" r:id="rId88"/>
    <p:sldId id="355" r:id="rId89"/>
    <p:sldId id="356" r:id="rId90"/>
    <p:sldId id="462" r:id="rId91"/>
    <p:sldId id="463" r:id="rId92"/>
    <p:sldId id="464" r:id="rId93"/>
    <p:sldId id="478" r:id="rId94"/>
    <p:sldId id="479" r:id="rId95"/>
    <p:sldId id="361" r:id="rId96"/>
    <p:sldId id="562" r:id="rId97"/>
    <p:sldId id="482" r:id="rId98"/>
    <p:sldId id="483" r:id="rId99"/>
    <p:sldId id="484" r:id="rId100"/>
    <p:sldId id="485" r:id="rId101"/>
    <p:sldId id="501" r:id="rId102"/>
  </p:sldIdLst>
  <p:sldSz cx="9144000" cy="6858000" type="screen4x3"/>
  <p:notesSz cx="6858000" cy="9947275"/>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3309" autoAdjust="0"/>
    <p:restoredTop sz="94671" autoAdjust="0"/>
  </p:normalViewPr>
  <p:slideViewPr>
    <p:cSldViewPr snapToGrid="0" snapToObjects="1">
      <p:cViewPr>
        <p:scale>
          <a:sx n="66" d="100"/>
          <a:sy n="66" d="100"/>
        </p:scale>
        <p:origin x="-1590" y="-162"/>
      </p:cViewPr>
      <p:guideLst>
        <p:guide orient="horz" pos="2160"/>
        <p:guide pos="2880"/>
      </p:guideLst>
    </p:cSldViewPr>
  </p:slideViewPr>
  <p:notesTextViewPr>
    <p:cViewPr>
      <p:scale>
        <a:sx n="100" d="100"/>
        <a:sy n="100" d="100"/>
      </p:scale>
      <p:origin x="0" y="0"/>
    </p:cViewPr>
  </p:notesTextViewPr>
  <p:sorterViewPr>
    <p:cViewPr>
      <p:scale>
        <a:sx n="125" d="100"/>
        <a:sy n="125" d="100"/>
      </p:scale>
      <p:origin x="0" y="13476"/>
    </p:cViewPr>
  </p:sorter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6" Type="http://schemas.openxmlformats.org/officeDocument/2006/relationships/slide" Target="slides/slide15.xml"/><Relationship Id="rId107" Type="http://schemas.openxmlformats.org/officeDocument/2006/relationships/theme" Target="theme/theme1.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102" Type="http://schemas.openxmlformats.org/officeDocument/2006/relationships/slide" Target="slides/slide101.xml"/><Relationship Id="rId5" Type="http://schemas.openxmlformats.org/officeDocument/2006/relationships/slide" Target="slides/slide4.xml"/><Relationship Id="rId90" Type="http://schemas.openxmlformats.org/officeDocument/2006/relationships/slide" Target="slides/slide89.xml"/><Relationship Id="rId95" Type="http://schemas.openxmlformats.org/officeDocument/2006/relationships/slide" Target="slides/slide94.xml"/><Relationship Id="rId22" Type="http://schemas.openxmlformats.org/officeDocument/2006/relationships/slide" Target="slides/slide21.xml"/><Relationship Id="rId27" Type="http://schemas.openxmlformats.org/officeDocument/2006/relationships/slide" Target="slides/slide26.xml"/><Relationship Id="rId43" Type="http://schemas.openxmlformats.org/officeDocument/2006/relationships/slide" Target="slides/slide42.xml"/><Relationship Id="rId48" Type="http://schemas.openxmlformats.org/officeDocument/2006/relationships/slide" Target="slides/slide47.xml"/><Relationship Id="rId64" Type="http://schemas.openxmlformats.org/officeDocument/2006/relationships/slide" Target="slides/slide63.xml"/><Relationship Id="rId69" Type="http://schemas.openxmlformats.org/officeDocument/2006/relationships/slide" Target="slides/slide68.xml"/><Relationship Id="rId80" Type="http://schemas.openxmlformats.org/officeDocument/2006/relationships/slide" Target="slides/slide79.xml"/><Relationship Id="rId85" Type="http://schemas.openxmlformats.org/officeDocument/2006/relationships/slide" Target="slides/slide84.xml"/><Relationship Id="rId12" Type="http://schemas.openxmlformats.org/officeDocument/2006/relationships/slide" Target="slides/slide11.xml"/><Relationship Id="rId17" Type="http://schemas.openxmlformats.org/officeDocument/2006/relationships/slide" Target="slides/slide16.xml"/><Relationship Id="rId33" Type="http://schemas.openxmlformats.org/officeDocument/2006/relationships/slide" Target="slides/slide32.xml"/><Relationship Id="rId38" Type="http://schemas.openxmlformats.org/officeDocument/2006/relationships/slide" Target="slides/slide37.xml"/><Relationship Id="rId59" Type="http://schemas.openxmlformats.org/officeDocument/2006/relationships/slide" Target="slides/slide58.xml"/><Relationship Id="rId103" Type="http://schemas.openxmlformats.org/officeDocument/2006/relationships/notesMaster" Target="notesMasters/notesMaster1.xml"/><Relationship Id="rId108" Type="http://schemas.openxmlformats.org/officeDocument/2006/relationships/tableStyles" Target="tableStyle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6" Type="http://schemas.openxmlformats.org/officeDocument/2006/relationships/viewProps" Target="viewProps.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handoutMaster" Target="handoutMasters/handoutMaster1.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61" Type="http://schemas.openxmlformats.org/officeDocument/2006/relationships/slide" Target="slides/slide60.xml"/><Relationship Id="rId82" Type="http://schemas.openxmlformats.org/officeDocument/2006/relationships/slide" Target="slides/slide81.xml"/><Relationship Id="rId19" Type="http://schemas.openxmlformats.org/officeDocument/2006/relationships/slide" Target="slides/slide18.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93" Type="http://schemas.openxmlformats.org/officeDocument/2006/relationships/slide" Target="slides/slide92.xml"/><Relationship Id="rId98" Type="http://schemas.openxmlformats.org/officeDocument/2006/relationships/slide" Target="slides/slide97.xml"/><Relationship Id="rId3" Type="http://schemas.openxmlformats.org/officeDocument/2006/relationships/slide" Target="slides/slide2.xml"/><Relationship Id="rId25" Type="http://schemas.openxmlformats.org/officeDocument/2006/relationships/slide" Target="slides/slide24.xml"/><Relationship Id="rId46" Type="http://schemas.openxmlformats.org/officeDocument/2006/relationships/slide" Target="slides/slide45.xml"/><Relationship Id="rId67" Type="http://schemas.openxmlformats.org/officeDocument/2006/relationships/slide" Target="slides/slide66.xml"/></Relationships>
</file>

<file path=ppt/diagrams/_rels/data31.xml.rels><?xml version="1.0" encoding="UTF-8" standalone="yes"?>
<Relationships xmlns="http://schemas.openxmlformats.org/package/2006/relationships"><Relationship Id="rId1" Type="http://schemas.openxmlformats.org/officeDocument/2006/relationships/hyperlink" Target="../All%20Circulars/21st%20Oct,%201994.htm" TargetMode="External"/></Relationships>
</file>

<file path=ppt/diagrams/_rels/data4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image" Target="../media/image10.png"/></Relationships>
</file>

<file path=ppt/diagrams/_rels/data4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image" Target="../media/image13.png"/></Relationships>
</file>

<file path=ppt/diagrams/_rels/data49.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image" Target="../media/image16.png"/></Relationships>
</file>

<file path=ppt/diagrams/_rels/data50.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image" Target="../media/image19.png"/></Relationships>
</file>

<file path=ppt/diagrams/_rels/data51.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image" Target="../media/image22.png"/></Relationships>
</file>

<file path=ppt/diagrams/_rels/data52.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image" Target="../media/image25.png"/></Relationships>
</file>

<file path=ppt/diagrams/_rels/data53.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image" Target="../media/image27.png"/></Relationships>
</file>

<file path=ppt/diagrams/colors1.xml><?xml version="1.0" encoding="utf-8"?>
<dgm:colorsDef xmlns:dgm="http://schemas.openxmlformats.org/drawingml/2006/diagram" xmlns:a="http://schemas.openxmlformats.org/drawingml/2006/main" uniqueId="urn:microsoft.com/office/officeart/2005/8/colors/colorful1#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colorful1#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6.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7.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8.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9.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0.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1.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2.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3.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4.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5.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6.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7.xml><?xml version="1.0" encoding="utf-8"?>
<dgm:colorsDef xmlns:dgm="http://schemas.openxmlformats.org/drawingml/2006/diagram" xmlns:a="http://schemas.openxmlformats.org/drawingml/2006/main" uniqueId="urn:microsoft.com/office/officeart/2005/8/colors/colorful1#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8.xml><?xml version="1.0" encoding="utf-8"?>
<dgm:colorsDef xmlns:dgm="http://schemas.openxmlformats.org/drawingml/2006/diagram" xmlns:a="http://schemas.openxmlformats.org/drawingml/2006/main" uniqueId="urn:microsoft.com/office/officeart/2005/8/colors/accent3_3">
  <dgm:title val=""/>
  <dgm:desc val=""/>
  <dgm:catLst>
    <dgm:cat type="accent3" pri="11300"/>
  </dgm:catLst>
  <dgm:styleLbl name="node0">
    <dgm:fillClrLst meth="repeat">
      <a:schemeClr val="accent3">
        <a:shade val="80000"/>
      </a:schemeClr>
    </dgm:fillClrLst>
    <dgm:linClrLst meth="repeat">
      <a:schemeClr val="lt1"/>
    </dgm:linClrLst>
    <dgm:effectClrLst/>
    <dgm:txLinClrLst/>
    <dgm:txFillClrLst/>
    <dgm:txEffectClrLst/>
  </dgm:styleLbl>
  <dgm:styleLbl name="node1">
    <dgm:fillClrLst>
      <a:schemeClr val="accent3">
        <a:shade val="80000"/>
      </a:schemeClr>
      <a:schemeClr val="accent3">
        <a:tint val="70000"/>
      </a:schemeClr>
    </dgm:fillClrLst>
    <dgm:linClrLst meth="repeat">
      <a:schemeClr val="lt1"/>
    </dgm:linClrLst>
    <dgm:effectClrLst/>
    <dgm:txLinClrLst/>
    <dgm:txFillClrLst/>
    <dgm:txEffectClrLst/>
  </dgm:styleLbl>
  <dgm:styleLbl name="alignNode1">
    <dgm:fillClrLst>
      <a:schemeClr val="accent3">
        <a:shade val="80000"/>
      </a:schemeClr>
      <a:schemeClr val="accent3">
        <a:tint val="70000"/>
      </a:schemeClr>
    </dgm:fillClrLst>
    <dgm:linClrLst>
      <a:schemeClr val="accent3">
        <a:shade val="80000"/>
      </a:schemeClr>
      <a:schemeClr val="accent3">
        <a:tint val="70000"/>
      </a:schemeClr>
    </dgm:linClrLst>
    <dgm:effectClrLst/>
    <dgm:txLinClrLst/>
    <dgm:txFillClrLst/>
    <dgm:txEffectClrLst/>
  </dgm:styleLbl>
  <dgm:styleLbl name="lnNode1">
    <dgm:fillClrLst>
      <a:schemeClr val="accent3">
        <a:shade val="80000"/>
      </a:schemeClr>
      <a:schemeClr val="accent3">
        <a:tint val="70000"/>
      </a:schemeClr>
    </dgm:fillClrLst>
    <dgm:linClrLst meth="repeat">
      <a:schemeClr val="lt1"/>
    </dgm:linClrLst>
    <dgm:effectClrLst/>
    <dgm:txLinClrLst/>
    <dgm:txFillClrLst/>
    <dgm:txEffectClrLst/>
  </dgm:styleLbl>
  <dgm:styleLbl name="vennNode1">
    <dgm:fillClrLst>
      <a:schemeClr val="accent3">
        <a:shade val="80000"/>
        <a:alpha val="50000"/>
      </a:schemeClr>
      <a:schemeClr val="accent3">
        <a:tint val="70000"/>
        <a:alpha val="50000"/>
      </a:schemeClr>
    </dgm:fillClrLst>
    <dgm:linClrLst meth="repeat">
      <a:schemeClr val="lt1"/>
    </dgm:linClrLst>
    <dgm:effectClrLst/>
    <dgm:txLinClrLst/>
    <dgm:txFillClrLst/>
    <dgm:txEffectClrLst/>
  </dgm:styleLbl>
  <dgm:styleLbl name="node2">
    <dgm:fillClrLst>
      <a:schemeClr val="accent3">
        <a:tint val="99000"/>
      </a:schemeClr>
    </dgm:fillClrLst>
    <dgm:linClrLst meth="repeat">
      <a:schemeClr val="lt1"/>
    </dgm:linClrLst>
    <dgm:effectClrLst/>
    <dgm:txLinClrLst/>
    <dgm:txFillClrLst/>
    <dgm:txEffectClrLst/>
  </dgm:styleLbl>
  <dgm:styleLbl name="node3">
    <dgm:fillClrLst>
      <a:schemeClr val="accent3">
        <a:tint val="80000"/>
      </a:schemeClr>
    </dgm:fillClrLst>
    <dgm:linClrLst meth="repeat">
      <a:schemeClr val="lt1"/>
    </dgm:linClrLst>
    <dgm:effectClrLst/>
    <dgm:txLinClrLst/>
    <dgm:txFillClrLst/>
    <dgm:txEffectClrLst/>
  </dgm:styleLbl>
  <dgm:styleLbl name="node4">
    <dgm:fillClrLst>
      <a:schemeClr val="accent3">
        <a:tint val="70000"/>
      </a:schemeClr>
    </dgm:fillClrLst>
    <dgm:linClrLst meth="repeat">
      <a:schemeClr val="lt1"/>
    </dgm:linClrLst>
    <dgm:effectClrLst/>
    <dgm:txLinClrLst/>
    <dgm:txFillClrLst/>
    <dgm:txEffectClrLst/>
  </dgm:styleLbl>
  <dgm:styleLbl name="fg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hade val="90000"/>
      </a:schemeClr>
      <a:schemeClr val="accent3">
        <a:tint val="70000"/>
      </a:schemeClr>
    </dgm:fillClrLst>
    <dgm:linClrLst>
      <a:schemeClr val="accent3">
        <a:shade val="90000"/>
      </a:schemeClr>
      <a:schemeClr val="accent3">
        <a:tint val="70000"/>
      </a:schemeClr>
    </dgm:linClrLst>
    <dgm:effectClrLst/>
    <dgm:txLinClrLst/>
    <dgm:txFillClrLst/>
    <dgm:txEffectClrLst/>
  </dgm:styleLbl>
  <dgm:styleLbl name="fgSibTrans2D1">
    <dgm:fillClrLst>
      <a:schemeClr val="accent3">
        <a:shade val="90000"/>
      </a:schemeClr>
      <a:schemeClr val="accent3">
        <a:tint val="70000"/>
      </a:schemeClr>
    </dgm:fillClrLst>
    <dgm:linClrLst>
      <a:schemeClr val="accent3">
        <a:shade val="90000"/>
      </a:schemeClr>
      <a:schemeClr val="accent3">
        <a:tint val="70000"/>
      </a:schemeClr>
    </dgm:linClrLst>
    <dgm:effectClrLst/>
    <dgm:txLinClrLst/>
    <dgm:txFillClrLst meth="repeat">
      <a:schemeClr val="lt1"/>
    </dgm:txFillClrLst>
    <dgm:txEffectClrLst/>
  </dgm:styleLbl>
  <dgm:styleLbl name="bgSibTrans2D1">
    <dgm:fillClrLst>
      <a:schemeClr val="accent3">
        <a:shade val="90000"/>
      </a:schemeClr>
      <a:schemeClr val="accent3">
        <a:tint val="70000"/>
      </a:schemeClr>
    </dgm:fillClrLst>
    <dgm:linClrLst>
      <a:schemeClr val="accent3">
        <a:shade val="90000"/>
      </a:schemeClr>
      <a:schemeClr val="accent3">
        <a:tint val="70000"/>
      </a:schemeClr>
    </dgm:linClrLst>
    <dgm:effectClrLst/>
    <dgm:txLinClrLst/>
    <dgm:txFillClrLst meth="repeat">
      <a:schemeClr val="lt1"/>
    </dgm:txFillClrLst>
    <dgm:txEffectClrLst/>
  </dgm:styleLbl>
  <dgm:styleLbl name="sibTrans1D1">
    <dgm:fillClrLst>
      <a:schemeClr val="accent3">
        <a:shade val="90000"/>
      </a:schemeClr>
      <a:schemeClr val="accent3">
        <a:tint val="70000"/>
      </a:schemeClr>
    </dgm:fillClrLst>
    <dgm:linClrLst>
      <a:schemeClr val="accent3">
        <a:shade val="90000"/>
      </a:schemeClr>
      <a:schemeClr val="accent3">
        <a:tint val="70000"/>
      </a:schemeClr>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accent3">
        <a:shade val="80000"/>
      </a:schemeClr>
    </dgm:fillClrLst>
    <dgm:linClrLst meth="repeat">
      <a:schemeClr val="lt1"/>
    </dgm:linClrLst>
    <dgm:effectClrLst/>
    <dgm:txLinClrLst/>
    <dgm:txFillClrLst/>
    <dgm:txEffectClrLst/>
  </dgm:styleLbl>
  <dgm:styleLbl name="asst1">
    <dgm:fillClrLst meth="repeat">
      <a:schemeClr val="accent3">
        <a:shade val="80000"/>
      </a:schemeClr>
    </dgm:fillClrLst>
    <dgm:linClrLst meth="repeat">
      <a:schemeClr val="lt1"/>
    </dgm:linClrLst>
    <dgm:effectClrLst/>
    <dgm:txLinClrLst/>
    <dgm:txFillClrLst/>
    <dgm:txEffectClrLst/>
  </dgm:styleLbl>
  <dgm:styleLbl name="asst2">
    <dgm:fillClrLst>
      <a:schemeClr val="accent3">
        <a:tint val="99000"/>
      </a:schemeClr>
    </dgm:fillClrLst>
    <dgm:linClrLst meth="repeat">
      <a:schemeClr val="lt1"/>
    </dgm:linClrLst>
    <dgm:effectClrLst/>
    <dgm:txLinClrLst/>
    <dgm:txFillClrLst/>
    <dgm:txEffectClrLst/>
  </dgm:styleLbl>
  <dgm:styleLbl name="asst3">
    <dgm:fillClrLst>
      <a:schemeClr val="accent3">
        <a:tint val="80000"/>
      </a:schemeClr>
    </dgm:fillClrLst>
    <dgm:linClrLst meth="repeat">
      <a:schemeClr val="lt1"/>
    </dgm:linClrLst>
    <dgm:effectClrLst/>
    <dgm:txLinClrLst/>
    <dgm:txFillClrLst/>
    <dgm:txEffectClrLst/>
  </dgm:styleLbl>
  <dgm:styleLbl name="asst4">
    <dgm:fillClrLst>
      <a:schemeClr val="accent3">
        <a:tint val="70000"/>
      </a:schemeClr>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a:tint val="90000"/>
      </a:schemeClr>
    </dgm:fillClrLst>
    <dgm:linClrLst meth="repeat">
      <a:schemeClr val="accent3">
        <a:tint val="90000"/>
      </a:schemeClr>
    </dgm:linClrLst>
    <dgm:effectClrLst/>
    <dgm:txLinClrLst/>
    <dgm:txFillClrLst/>
    <dgm:txEffectClrLst/>
  </dgm:styleLbl>
  <dgm:styleLbl name="parChTrans2D3">
    <dgm:fillClrLst meth="repeat">
      <a:schemeClr val="accent3">
        <a:tint val="70000"/>
      </a:schemeClr>
    </dgm:fillClrLst>
    <dgm:linClrLst meth="repeat">
      <a:schemeClr val="accent3">
        <a:tint val="70000"/>
      </a:schemeClr>
    </dgm:linClrLst>
    <dgm:effectClrLst/>
    <dgm:txLinClrLst/>
    <dgm:txFillClrLst/>
    <dgm:txEffectClrLst/>
  </dgm:styleLbl>
  <dgm:styleLbl name="parChTrans2D4">
    <dgm:fillClrLst meth="repeat">
      <a:schemeClr val="accent3">
        <a:tint val="50000"/>
      </a:schemeClr>
    </dgm:fillClrLst>
    <dgm:linClrLst meth="repeat">
      <a:schemeClr val="accent3">
        <a:tint val="50000"/>
      </a:schemeClr>
    </dgm:linClrLst>
    <dgm:effectClrLst/>
    <dgm:txLinClrLst/>
    <dgm:txFillClrLst meth="repeat">
      <a:schemeClr val="lt1"/>
    </dgm:txFillClrLst>
    <dgm:txEffectClrLst/>
  </dgm:styleLbl>
  <dgm:styleLbl name="parChTrans1D1">
    <dgm:fillClrLst meth="repeat">
      <a:schemeClr val="accent3">
        <a:shade val="80000"/>
      </a:schemeClr>
    </dgm:fillClrLst>
    <dgm:linClrLst meth="repeat">
      <a:schemeClr val="accent3">
        <a:shade val="80000"/>
      </a:schemeClr>
    </dgm:linClrLst>
    <dgm:effectClrLst/>
    <dgm:txLinClrLst/>
    <dgm:txFillClrLst meth="repeat">
      <a:schemeClr val="tx1"/>
    </dgm:txFillClrLst>
    <dgm:txEffectClrLst/>
  </dgm:styleLbl>
  <dgm:styleLbl name="parChTrans1D2">
    <dgm:fillClrLst meth="repeat">
      <a:schemeClr val="accent3">
        <a:tint val="99000"/>
      </a:schemeClr>
    </dgm:fillClrLst>
    <dgm:linClrLst meth="repeat">
      <a:schemeClr val="accent3">
        <a:tint val="99000"/>
      </a:schemeClr>
    </dgm:linClrLst>
    <dgm:effectClrLst/>
    <dgm:txLinClrLst/>
    <dgm:txFillClrLst meth="repeat">
      <a:schemeClr val="tx1"/>
    </dgm:txFillClrLst>
    <dgm:txEffectClrLst/>
  </dgm:styleLbl>
  <dgm:styleLbl name="parChTrans1D3">
    <dgm:fillClrLst meth="repeat">
      <a:schemeClr val="accent3">
        <a:tint val="80000"/>
      </a:schemeClr>
    </dgm:fillClrLst>
    <dgm:linClrLst meth="repeat">
      <a:schemeClr val="accent3">
        <a:tint val="80000"/>
      </a:schemeClr>
    </dgm:linClrLst>
    <dgm:effectClrLst/>
    <dgm:txLinClrLst/>
    <dgm:txFillClrLst meth="repeat">
      <a:schemeClr val="tx1"/>
    </dgm:txFillClrLst>
    <dgm:txEffectClrLst/>
  </dgm:styleLbl>
  <dgm:styleLbl name="parChTrans1D4">
    <dgm:fillClrLst meth="repeat">
      <a:schemeClr val="accent3">
        <a:tint val="70000"/>
      </a:schemeClr>
    </dgm:fillClrLst>
    <dgm:linClrLst meth="repeat">
      <a:schemeClr val="accent3">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hade val="80000"/>
      </a:schemeClr>
      <a:schemeClr val="accent3">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hade val="80000"/>
      </a:schemeClr>
      <a:schemeClr val="accent3">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hade val="80000"/>
      </a:schemeClr>
      <a:schemeClr val="accent3">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hade val="80000"/>
      </a:schemeClr>
      <a:schemeClr val="accent3">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3">
        <a:shade val="80000"/>
      </a:schemeClr>
      <a:schemeClr val="accent3">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a:tint val="70000"/>
      </a:schemeClr>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9.xml><?xml version="1.0" encoding="utf-8"?>
<dgm:colorsDef xmlns:dgm="http://schemas.openxmlformats.org/drawingml/2006/diagram" xmlns:a="http://schemas.openxmlformats.org/drawingml/2006/main" uniqueId="urn:microsoft.com/office/officeart/2005/8/colors/accent3_5">
  <dgm:title val=""/>
  <dgm:desc val=""/>
  <dgm:catLst>
    <dgm:cat type="accent3" pri="11500"/>
  </dgm:catLst>
  <dgm:styleLbl name="node0">
    <dgm:fillClrLst meth="cycle">
      <a:schemeClr val="accent3">
        <a:alpha val="80000"/>
      </a:schemeClr>
    </dgm:fillClrLst>
    <dgm:linClrLst meth="repeat">
      <a:schemeClr val="lt1"/>
    </dgm:linClrLst>
    <dgm:effectClrLst/>
    <dgm:txLinClrLst/>
    <dgm:txFillClrLst/>
    <dgm:txEffectClrLst/>
  </dgm:styleLbl>
  <dgm:styleLbl name="node1">
    <dgm:fillClrLst>
      <a:schemeClr val="accent3">
        <a:alpha val="90000"/>
      </a:schemeClr>
      <a:schemeClr val="accent3">
        <a:alpha val="50000"/>
      </a:schemeClr>
    </dgm:fillClrLst>
    <dgm:linClrLst meth="repeat">
      <a:schemeClr val="lt1"/>
    </dgm:linClrLst>
    <dgm:effectClrLst/>
    <dgm:txLinClrLst/>
    <dgm:txFillClrLst/>
    <dgm:txEffectClrLst/>
  </dgm:styleLbl>
  <dgm:styleLbl name="alignNode1">
    <dgm:fillClrLst>
      <a:schemeClr val="accent3">
        <a:alpha val="90000"/>
      </a:schemeClr>
      <a:schemeClr val="accent3">
        <a:alpha val="50000"/>
      </a:schemeClr>
    </dgm:fillClrLst>
    <dgm:linClrLst>
      <a:schemeClr val="accent3">
        <a:alpha val="90000"/>
      </a:schemeClr>
      <a:schemeClr val="accent3">
        <a:alpha val="50000"/>
      </a:schemeClr>
    </dgm:linClrLst>
    <dgm:effectClrLst/>
    <dgm:txLinClrLst/>
    <dgm:txFillClrLst/>
    <dgm:txEffectClrLst/>
  </dgm:styleLbl>
  <dgm:styleLbl name="lnNode1">
    <dgm:fillClrLst>
      <a:schemeClr val="accent3">
        <a:shade val="90000"/>
      </a:schemeClr>
      <a:schemeClr val="accent3">
        <a:alpha val="50000"/>
        <a:tint val="50000"/>
      </a:schemeClr>
    </dgm:fillClrLst>
    <dgm:linClrLst meth="repeat">
      <a:schemeClr val="lt1"/>
    </dgm:linClrLst>
    <dgm:effectClrLst/>
    <dgm:txLinClrLst/>
    <dgm:txFillClrLst/>
    <dgm:txEffectClrLst/>
  </dgm:styleLbl>
  <dgm:styleLbl name="vennNode1">
    <dgm:fillClrLst>
      <a:schemeClr val="accent3">
        <a:shade val="80000"/>
        <a:alpha val="50000"/>
      </a:schemeClr>
      <a:schemeClr val="accent3">
        <a:alpha val="80000"/>
      </a:schemeClr>
    </dgm:fillClrLst>
    <dgm:linClrLst meth="repeat">
      <a:schemeClr val="lt1"/>
    </dgm:linClrLst>
    <dgm:effectClrLst/>
    <dgm:txLinClrLst/>
    <dgm:txFillClrLst/>
    <dgm:txEffectClrLst/>
  </dgm:styleLbl>
  <dgm:styleLbl name="node2">
    <dgm:fillClrLst>
      <a:schemeClr val="accent3">
        <a:alpha val="70000"/>
      </a:schemeClr>
    </dgm:fillClrLst>
    <dgm:linClrLst meth="repeat">
      <a:schemeClr val="lt1"/>
    </dgm:linClrLst>
    <dgm:effectClrLst/>
    <dgm:txLinClrLst/>
    <dgm:txFillClrLst/>
    <dgm:txEffectClrLst/>
  </dgm:styleLbl>
  <dgm:styleLbl name="node3">
    <dgm:fillClrLst>
      <a:schemeClr val="accent3">
        <a:alpha val="50000"/>
      </a:schemeClr>
    </dgm:fillClrLst>
    <dgm:linClrLst meth="repeat">
      <a:schemeClr val="lt1"/>
    </dgm:linClrLst>
    <dgm:effectClrLst/>
    <dgm:txLinClrLst/>
    <dgm:txFillClrLst/>
    <dgm:txEffectClrLst/>
  </dgm:styleLbl>
  <dgm:styleLbl name="node4">
    <dgm:fillClrLst>
      <a:schemeClr val="accent3">
        <a:alpha val="30000"/>
      </a:schemeClr>
    </dgm:fillClrLst>
    <dgm:linClrLst meth="repeat">
      <a:schemeClr val="lt1"/>
    </dgm:linClrLst>
    <dgm:effectClrLst/>
    <dgm:txLinClrLst/>
    <dgm:txFillClrLst/>
    <dgm:txEffectClrLst/>
  </dgm:styleLbl>
  <dgm:styleLbl name="fgImgPlace1">
    <dgm:fillClrLst>
      <a:schemeClr val="accent3">
        <a:tint val="50000"/>
        <a:alpha val="90000"/>
      </a:schemeClr>
      <a:schemeClr val="accent3">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dgm:txEffectClrLst/>
  </dgm:styleLbl>
  <dgm:styleLbl name="fgSibTrans2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dgm:txEffectClrLst/>
  </dgm:styleLbl>
  <dgm:styleLbl name="bgSibTrans2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dgm:txEffectClrLst/>
  </dgm:styleLbl>
  <dgm:styleLbl name="sibTrans1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accent3">
        <a:alpha val="90000"/>
      </a:schemeClr>
    </dgm:fillClrLst>
    <dgm:linClrLst meth="repeat">
      <a:schemeClr val="lt1"/>
    </dgm:linClrLst>
    <dgm:effectClrLst/>
    <dgm:txLinClrLst/>
    <dgm:txFillClrLst/>
    <dgm:txEffectClrLst/>
  </dgm:styleLbl>
  <dgm:styleLbl name="asst1">
    <dgm:fillClrLst meth="repeat">
      <a:schemeClr val="accent3">
        <a:alpha val="90000"/>
      </a:schemeClr>
    </dgm:fillClrLst>
    <dgm:linClrLst meth="repeat">
      <a:schemeClr val="lt1"/>
    </dgm:linClrLst>
    <dgm:effectClrLst/>
    <dgm:txLinClrLst/>
    <dgm:txFillClrLst/>
    <dgm:txEffectClrLst/>
  </dgm:styleLbl>
  <dgm:styleLbl name="asst2">
    <dgm:fillClrLst>
      <a:schemeClr val="accent3">
        <a:alpha val="90000"/>
      </a:schemeClr>
    </dgm:fillClrLst>
    <dgm:linClrLst meth="repeat">
      <a:schemeClr val="lt1"/>
    </dgm:linClrLst>
    <dgm:effectClrLst/>
    <dgm:txLinClrLst/>
    <dgm:txFillClrLst/>
    <dgm:txEffectClrLst/>
  </dgm:styleLbl>
  <dgm:styleLbl name="asst3">
    <dgm:fillClrLst>
      <a:schemeClr val="accent3">
        <a:alpha val="70000"/>
      </a:schemeClr>
    </dgm:fillClrLst>
    <dgm:linClrLst meth="repeat">
      <a:schemeClr val="lt1"/>
    </dgm:linClrLst>
    <dgm:effectClrLst/>
    <dgm:txLinClrLst/>
    <dgm:txFillClrLst/>
    <dgm:txEffectClrLst/>
  </dgm:styleLbl>
  <dgm:styleLbl name="asst4">
    <dgm:fillClrLst>
      <a:schemeClr val="accent3">
        <a:alpha val="50000"/>
      </a:schemeClr>
    </dgm:fillClrLst>
    <dgm:linClrLst meth="repeat">
      <a:schemeClr val="lt1"/>
    </dgm:linClrLst>
    <dgm:effectClrLst/>
    <dgm:txLinClrLst/>
    <dgm:txFillClrLst/>
    <dgm:txEffectClrLst/>
  </dgm:styleLbl>
  <dgm:styleLbl name="parChTrans2D1">
    <dgm:fillClrLst meth="repeat">
      <a:schemeClr val="accent3">
        <a:shade val="80000"/>
      </a:schemeClr>
    </dgm:fillClrLst>
    <dgm:linClrLst meth="repeat">
      <a:schemeClr val="accent3">
        <a:shade val="80000"/>
      </a:schemeClr>
    </dgm:linClrLst>
    <dgm:effectClrLst/>
    <dgm:txLinClrLst/>
    <dgm:txFillClrLst/>
    <dgm:txEffectClrLst/>
  </dgm:styleLbl>
  <dgm:styleLbl name="parChTrans2D2">
    <dgm:fillClrLst meth="repeat">
      <a:schemeClr val="accent3">
        <a:tint val="90000"/>
      </a:schemeClr>
    </dgm:fillClrLst>
    <dgm:linClrLst meth="repeat">
      <a:schemeClr val="accent3">
        <a:tint val="90000"/>
      </a:schemeClr>
    </dgm:linClrLst>
    <dgm:effectClrLst/>
    <dgm:txLinClrLst/>
    <dgm:txFillClrLst/>
    <dgm:txEffectClrLst/>
  </dgm:styleLbl>
  <dgm:styleLbl name="parChTrans2D3">
    <dgm:fillClrLst meth="repeat">
      <a:schemeClr val="accent3">
        <a:tint val="70000"/>
      </a:schemeClr>
    </dgm:fillClrLst>
    <dgm:linClrLst meth="repeat">
      <a:schemeClr val="accent3">
        <a:tint val="70000"/>
      </a:schemeClr>
    </dgm:linClrLst>
    <dgm:effectClrLst/>
    <dgm:txLinClrLst/>
    <dgm:txFillClrLst/>
    <dgm:txEffectClrLst/>
  </dgm:styleLbl>
  <dgm:styleLbl name="parChTrans2D4">
    <dgm:fillClrLst meth="repeat">
      <a:schemeClr val="accent3">
        <a:tint val="50000"/>
      </a:schemeClr>
    </dgm:fillClrLst>
    <dgm:linClrLst meth="repeat">
      <a:schemeClr val="accent3">
        <a:tint val="50000"/>
      </a:schemeClr>
    </dgm:linClrLst>
    <dgm:effectClrLst/>
    <dgm:txLinClrLst/>
    <dgm:txFillClrLst meth="repeat">
      <a:schemeClr val="dk1"/>
    </dgm:txFillClrLst>
    <dgm:txEffectClrLst/>
  </dgm:styleLbl>
  <dgm:styleLbl name="parChTrans1D1">
    <dgm:fillClrLst meth="repeat">
      <a:schemeClr val="accent3">
        <a:shade val="80000"/>
      </a:schemeClr>
    </dgm:fillClrLst>
    <dgm:linClrLst meth="repeat">
      <a:schemeClr val="accent3">
        <a:shade val="80000"/>
      </a:schemeClr>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3">
        <a:tint val="90000"/>
      </a:schemeClr>
    </dgm:linClrLst>
    <dgm:effectClrLst/>
    <dgm:txLinClrLst/>
    <dgm:txFillClrLst meth="repeat">
      <a:schemeClr val="tx1"/>
    </dgm:txFillClrLst>
    <dgm:txEffectClrLst/>
  </dgm:styleLbl>
  <dgm:styleLbl name="parChTrans1D3">
    <dgm:fillClrLst meth="repeat">
      <a:schemeClr val="accent3">
        <a:tint val="70000"/>
      </a:schemeClr>
    </dgm:fillClrLst>
    <dgm:linClrLst meth="repeat">
      <a:schemeClr val="accent3">
        <a:tint val="70000"/>
      </a:schemeClr>
    </dgm:linClrLst>
    <dgm:effectClrLst/>
    <dgm:txLinClrLst/>
    <dgm:txFillClrLst meth="repeat">
      <a:schemeClr val="tx1"/>
    </dgm:txFillClrLst>
    <dgm:txEffectClrLst/>
  </dgm:styleLbl>
  <dgm:styleLbl name="parChTrans1D4">
    <dgm:fillClrLst meth="repeat">
      <a:schemeClr val="accent3">
        <a:tint val="50000"/>
      </a:schemeClr>
    </dgm:fillClrLst>
    <dgm:linClrLst meth="repeat">
      <a:schemeClr val="accent3">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3">
        <a:alpha val="90000"/>
      </a:schemeClr>
      <a:schemeClr val="accent3">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a:schemeClr val="accent3">
        <a:alpha val="90000"/>
        <a:tint val="40000"/>
      </a:schemeClr>
      <a:schemeClr val="accent3">
        <a:alpha val="5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a:tint val="50000"/>
      </a:schemeClr>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0.xml><?xml version="1.0" encoding="utf-8"?>
<dgm:colorsDef xmlns:dgm="http://schemas.openxmlformats.org/drawingml/2006/diagram" xmlns:a="http://schemas.openxmlformats.org/drawingml/2006/main" uniqueId="urn:microsoft.com/office/officeart/2005/8/colors/accent3_5">
  <dgm:title val=""/>
  <dgm:desc val=""/>
  <dgm:catLst>
    <dgm:cat type="accent3" pri="11500"/>
  </dgm:catLst>
  <dgm:styleLbl name="node0">
    <dgm:fillClrLst meth="cycle">
      <a:schemeClr val="accent3">
        <a:alpha val="80000"/>
      </a:schemeClr>
    </dgm:fillClrLst>
    <dgm:linClrLst meth="repeat">
      <a:schemeClr val="lt1"/>
    </dgm:linClrLst>
    <dgm:effectClrLst/>
    <dgm:txLinClrLst/>
    <dgm:txFillClrLst/>
    <dgm:txEffectClrLst/>
  </dgm:styleLbl>
  <dgm:styleLbl name="node1">
    <dgm:fillClrLst>
      <a:schemeClr val="accent3">
        <a:alpha val="90000"/>
      </a:schemeClr>
      <a:schemeClr val="accent3">
        <a:alpha val="50000"/>
      </a:schemeClr>
    </dgm:fillClrLst>
    <dgm:linClrLst meth="repeat">
      <a:schemeClr val="lt1"/>
    </dgm:linClrLst>
    <dgm:effectClrLst/>
    <dgm:txLinClrLst/>
    <dgm:txFillClrLst/>
    <dgm:txEffectClrLst/>
  </dgm:styleLbl>
  <dgm:styleLbl name="alignNode1">
    <dgm:fillClrLst>
      <a:schemeClr val="accent3">
        <a:alpha val="90000"/>
      </a:schemeClr>
      <a:schemeClr val="accent3">
        <a:alpha val="50000"/>
      </a:schemeClr>
    </dgm:fillClrLst>
    <dgm:linClrLst>
      <a:schemeClr val="accent3">
        <a:alpha val="90000"/>
      </a:schemeClr>
      <a:schemeClr val="accent3">
        <a:alpha val="50000"/>
      </a:schemeClr>
    </dgm:linClrLst>
    <dgm:effectClrLst/>
    <dgm:txLinClrLst/>
    <dgm:txFillClrLst/>
    <dgm:txEffectClrLst/>
  </dgm:styleLbl>
  <dgm:styleLbl name="lnNode1">
    <dgm:fillClrLst>
      <a:schemeClr val="accent3">
        <a:shade val="90000"/>
      </a:schemeClr>
      <a:schemeClr val="accent3">
        <a:alpha val="50000"/>
        <a:tint val="50000"/>
      </a:schemeClr>
    </dgm:fillClrLst>
    <dgm:linClrLst meth="repeat">
      <a:schemeClr val="lt1"/>
    </dgm:linClrLst>
    <dgm:effectClrLst/>
    <dgm:txLinClrLst/>
    <dgm:txFillClrLst/>
    <dgm:txEffectClrLst/>
  </dgm:styleLbl>
  <dgm:styleLbl name="vennNode1">
    <dgm:fillClrLst>
      <a:schemeClr val="accent3">
        <a:shade val="80000"/>
        <a:alpha val="50000"/>
      </a:schemeClr>
      <a:schemeClr val="accent3">
        <a:alpha val="80000"/>
      </a:schemeClr>
    </dgm:fillClrLst>
    <dgm:linClrLst meth="repeat">
      <a:schemeClr val="lt1"/>
    </dgm:linClrLst>
    <dgm:effectClrLst/>
    <dgm:txLinClrLst/>
    <dgm:txFillClrLst/>
    <dgm:txEffectClrLst/>
  </dgm:styleLbl>
  <dgm:styleLbl name="node2">
    <dgm:fillClrLst>
      <a:schemeClr val="accent3">
        <a:alpha val="70000"/>
      </a:schemeClr>
    </dgm:fillClrLst>
    <dgm:linClrLst meth="repeat">
      <a:schemeClr val="lt1"/>
    </dgm:linClrLst>
    <dgm:effectClrLst/>
    <dgm:txLinClrLst/>
    <dgm:txFillClrLst/>
    <dgm:txEffectClrLst/>
  </dgm:styleLbl>
  <dgm:styleLbl name="node3">
    <dgm:fillClrLst>
      <a:schemeClr val="accent3">
        <a:alpha val="50000"/>
      </a:schemeClr>
    </dgm:fillClrLst>
    <dgm:linClrLst meth="repeat">
      <a:schemeClr val="lt1"/>
    </dgm:linClrLst>
    <dgm:effectClrLst/>
    <dgm:txLinClrLst/>
    <dgm:txFillClrLst/>
    <dgm:txEffectClrLst/>
  </dgm:styleLbl>
  <dgm:styleLbl name="node4">
    <dgm:fillClrLst>
      <a:schemeClr val="accent3">
        <a:alpha val="30000"/>
      </a:schemeClr>
    </dgm:fillClrLst>
    <dgm:linClrLst meth="repeat">
      <a:schemeClr val="lt1"/>
    </dgm:linClrLst>
    <dgm:effectClrLst/>
    <dgm:txLinClrLst/>
    <dgm:txFillClrLst/>
    <dgm:txEffectClrLst/>
  </dgm:styleLbl>
  <dgm:styleLbl name="fgImgPlace1">
    <dgm:fillClrLst>
      <a:schemeClr val="accent3">
        <a:tint val="50000"/>
        <a:alpha val="90000"/>
      </a:schemeClr>
      <a:schemeClr val="accent3">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dgm:txEffectClrLst/>
  </dgm:styleLbl>
  <dgm:styleLbl name="fgSibTrans2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dgm:txEffectClrLst/>
  </dgm:styleLbl>
  <dgm:styleLbl name="bgSibTrans2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dgm:txEffectClrLst/>
  </dgm:styleLbl>
  <dgm:styleLbl name="sibTrans1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accent3">
        <a:alpha val="90000"/>
      </a:schemeClr>
    </dgm:fillClrLst>
    <dgm:linClrLst meth="repeat">
      <a:schemeClr val="lt1"/>
    </dgm:linClrLst>
    <dgm:effectClrLst/>
    <dgm:txLinClrLst/>
    <dgm:txFillClrLst/>
    <dgm:txEffectClrLst/>
  </dgm:styleLbl>
  <dgm:styleLbl name="asst1">
    <dgm:fillClrLst meth="repeat">
      <a:schemeClr val="accent3">
        <a:alpha val="90000"/>
      </a:schemeClr>
    </dgm:fillClrLst>
    <dgm:linClrLst meth="repeat">
      <a:schemeClr val="lt1"/>
    </dgm:linClrLst>
    <dgm:effectClrLst/>
    <dgm:txLinClrLst/>
    <dgm:txFillClrLst/>
    <dgm:txEffectClrLst/>
  </dgm:styleLbl>
  <dgm:styleLbl name="asst2">
    <dgm:fillClrLst>
      <a:schemeClr val="accent3">
        <a:alpha val="90000"/>
      </a:schemeClr>
    </dgm:fillClrLst>
    <dgm:linClrLst meth="repeat">
      <a:schemeClr val="lt1"/>
    </dgm:linClrLst>
    <dgm:effectClrLst/>
    <dgm:txLinClrLst/>
    <dgm:txFillClrLst/>
    <dgm:txEffectClrLst/>
  </dgm:styleLbl>
  <dgm:styleLbl name="asst3">
    <dgm:fillClrLst>
      <a:schemeClr val="accent3">
        <a:alpha val="70000"/>
      </a:schemeClr>
    </dgm:fillClrLst>
    <dgm:linClrLst meth="repeat">
      <a:schemeClr val="lt1"/>
    </dgm:linClrLst>
    <dgm:effectClrLst/>
    <dgm:txLinClrLst/>
    <dgm:txFillClrLst/>
    <dgm:txEffectClrLst/>
  </dgm:styleLbl>
  <dgm:styleLbl name="asst4">
    <dgm:fillClrLst>
      <a:schemeClr val="accent3">
        <a:alpha val="50000"/>
      </a:schemeClr>
    </dgm:fillClrLst>
    <dgm:linClrLst meth="repeat">
      <a:schemeClr val="lt1"/>
    </dgm:linClrLst>
    <dgm:effectClrLst/>
    <dgm:txLinClrLst/>
    <dgm:txFillClrLst/>
    <dgm:txEffectClrLst/>
  </dgm:styleLbl>
  <dgm:styleLbl name="parChTrans2D1">
    <dgm:fillClrLst meth="repeat">
      <a:schemeClr val="accent3">
        <a:shade val="80000"/>
      </a:schemeClr>
    </dgm:fillClrLst>
    <dgm:linClrLst meth="repeat">
      <a:schemeClr val="accent3">
        <a:shade val="80000"/>
      </a:schemeClr>
    </dgm:linClrLst>
    <dgm:effectClrLst/>
    <dgm:txLinClrLst/>
    <dgm:txFillClrLst/>
    <dgm:txEffectClrLst/>
  </dgm:styleLbl>
  <dgm:styleLbl name="parChTrans2D2">
    <dgm:fillClrLst meth="repeat">
      <a:schemeClr val="accent3">
        <a:tint val="90000"/>
      </a:schemeClr>
    </dgm:fillClrLst>
    <dgm:linClrLst meth="repeat">
      <a:schemeClr val="accent3">
        <a:tint val="90000"/>
      </a:schemeClr>
    </dgm:linClrLst>
    <dgm:effectClrLst/>
    <dgm:txLinClrLst/>
    <dgm:txFillClrLst/>
    <dgm:txEffectClrLst/>
  </dgm:styleLbl>
  <dgm:styleLbl name="parChTrans2D3">
    <dgm:fillClrLst meth="repeat">
      <a:schemeClr val="accent3">
        <a:tint val="70000"/>
      </a:schemeClr>
    </dgm:fillClrLst>
    <dgm:linClrLst meth="repeat">
      <a:schemeClr val="accent3">
        <a:tint val="70000"/>
      </a:schemeClr>
    </dgm:linClrLst>
    <dgm:effectClrLst/>
    <dgm:txLinClrLst/>
    <dgm:txFillClrLst/>
    <dgm:txEffectClrLst/>
  </dgm:styleLbl>
  <dgm:styleLbl name="parChTrans2D4">
    <dgm:fillClrLst meth="repeat">
      <a:schemeClr val="accent3">
        <a:tint val="50000"/>
      </a:schemeClr>
    </dgm:fillClrLst>
    <dgm:linClrLst meth="repeat">
      <a:schemeClr val="accent3">
        <a:tint val="50000"/>
      </a:schemeClr>
    </dgm:linClrLst>
    <dgm:effectClrLst/>
    <dgm:txLinClrLst/>
    <dgm:txFillClrLst meth="repeat">
      <a:schemeClr val="dk1"/>
    </dgm:txFillClrLst>
    <dgm:txEffectClrLst/>
  </dgm:styleLbl>
  <dgm:styleLbl name="parChTrans1D1">
    <dgm:fillClrLst meth="repeat">
      <a:schemeClr val="accent3">
        <a:shade val="80000"/>
      </a:schemeClr>
    </dgm:fillClrLst>
    <dgm:linClrLst meth="repeat">
      <a:schemeClr val="accent3">
        <a:shade val="80000"/>
      </a:schemeClr>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3">
        <a:tint val="90000"/>
      </a:schemeClr>
    </dgm:linClrLst>
    <dgm:effectClrLst/>
    <dgm:txLinClrLst/>
    <dgm:txFillClrLst meth="repeat">
      <a:schemeClr val="tx1"/>
    </dgm:txFillClrLst>
    <dgm:txEffectClrLst/>
  </dgm:styleLbl>
  <dgm:styleLbl name="parChTrans1D3">
    <dgm:fillClrLst meth="repeat">
      <a:schemeClr val="accent3">
        <a:tint val="70000"/>
      </a:schemeClr>
    </dgm:fillClrLst>
    <dgm:linClrLst meth="repeat">
      <a:schemeClr val="accent3">
        <a:tint val="70000"/>
      </a:schemeClr>
    </dgm:linClrLst>
    <dgm:effectClrLst/>
    <dgm:txLinClrLst/>
    <dgm:txFillClrLst meth="repeat">
      <a:schemeClr val="tx1"/>
    </dgm:txFillClrLst>
    <dgm:txEffectClrLst/>
  </dgm:styleLbl>
  <dgm:styleLbl name="parChTrans1D4">
    <dgm:fillClrLst meth="repeat">
      <a:schemeClr val="accent3">
        <a:tint val="50000"/>
      </a:schemeClr>
    </dgm:fillClrLst>
    <dgm:linClrLst meth="repeat">
      <a:schemeClr val="accent3">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3">
        <a:alpha val="90000"/>
      </a:schemeClr>
      <a:schemeClr val="accent3">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a:schemeClr val="accent3">
        <a:alpha val="90000"/>
        <a:tint val="40000"/>
      </a:schemeClr>
      <a:schemeClr val="accent3">
        <a:alpha val="5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a:tint val="50000"/>
      </a:schemeClr>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1.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2.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3.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4.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5.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6.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7.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8.xml><?xml version="1.0" encoding="utf-8"?>
<dgm:colorsDef xmlns:dgm="http://schemas.openxmlformats.org/drawingml/2006/diagram" xmlns:a="http://schemas.openxmlformats.org/drawingml/2006/main" uniqueId="urn:microsoft.com/office/officeart/2005/8/colors/colorful1#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1#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7.xml><?xml version="1.0" encoding="utf-8"?>
<dgm:colorsDef xmlns:dgm="http://schemas.openxmlformats.org/drawingml/2006/diagram" xmlns:a="http://schemas.openxmlformats.org/drawingml/2006/main" uniqueId="urn:microsoft.com/office/officeart/2005/8/colors/accent6_3">
  <dgm:title val=""/>
  <dgm:desc val=""/>
  <dgm:catLst>
    <dgm:cat type="accent6" pri="11300"/>
  </dgm:catLst>
  <dgm:styleLbl name="node0">
    <dgm:fillClrLst meth="repeat">
      <a:schemeClr val="accent6">
        <a:shade val="80000"/>
      </a:schemeClr>
    </dgm:fillClrLst>
    <dgm:linClrLst meth="repeat">
      <a:schemeClr val="lt1"/>
    </dgm:linClrLst>
    <dgm:effectClrLst/>
    <dgm:txLinClrLst/>
    <dgm:txFillClrLst/>
    <dgm:txEffectClrLst/>
  </dgm:styleLbl>
  <dgm:styleLbl name="node1">
    <dgm:fillClrLst>
      <a:schemeClr val="accent6">
        <a:shade val="80000"/>
      </a:schemeClr>
      <a:schemeClr val="accent6">
        <a:tint val="70000"/>
      </a:schemeClr>
    </dgm:fillClrLst>
    <dgm:linClrLst meth="repeat">
      <a:schemeClr val="lt1"/>
    </dgm:linClrLst>
    <dgm:effectClrLst/>
    <dgm:txLinClrLst/>
    <dgm:txFillClrLst/>
    <dgm:txEffectClrLst/>
  </dgm:styleLbl>
  <dgm:styleLbl name="alignNode1">
    <dgm:fillClrLst>
      <a:schemeClr val="accent6">
        <a:shade val="80000"/>
      </a:schemeClr>
      <a:schemeClr val="accent6">
        <a:tint val="70000"/>
      </a:schemeClr>
    </dgm:fillClrLst>
    <dgm:linClrLst>
      <a:schemeClr val="accent6">
        <a:shade val="80000"/>
      </a:schemeClr>
      <a:schemeClr val="accent6">
        <a:tint val="70000"/>
      </a:schemeClr>
    </dgm:linClrLst>
    <dgm:effectClrLst/>
    <dgm:txLinClrLst/>
    <dgm:txFillClrLst/>
    <dgm:txEffectClrLst/>
  </dgm:styleLbl>
  <dgm:styleLbl name="lnNode1">
    <dgm:fillClrLst>
      <a:schemeClr val="accent6">
        <a:shade val="80000"/>
      </a:schemeClr>
      <a:schemeClr val="accent6">
        <a:tint val="70000"/>
      </a:schemeClr>
    </dgm:fillClrLst>
    <dgm:linClrLst meth="repeat">
      <a:schemeClr val="lt1"/>
    </dgm:linClrLst>
    <dgm:effectClrLst/>
    <dgm:txLinClrLst/>
    <dgm:txFillClrLst/>
    <dgm:txEffectClrLst/>
  </dgm:styleLbl>
  <dgm:styleLbl name="vennNode1">
    <dgm:fillClrLst>
      <a:schemeClr val="accent6">
        <a:shade val="80000"/>
        <a:alpha val="50000"/>
      </a:schemeClr>
      <a:schemeClr val="accent6">
        <a:tint val="70000"/>
        <a:alpha val="50000"/>
      </a:schemeClr>
    </dgm:fillClrLst>
    <dgm:linClrLst meth="repeat">
      <a:schemeClr val="lt1"/>
    </dgm:linClrLst>
    <dgm:effectClrLst/>
    <dgm:txLinClrLst/>
    <dgm:txFillClrLst/>
    <dgm:txEffectClrLst/>
  </dgm:styleLbl>
  <dgm:styleLbl name="node2">
    <dgm:fillClrLst>
      <a:schemeClr val="accent6">
        <a:tint val="99000"/>
      </a:schemeClr>
    </dgm:fillClrLst>
    <dgm:linClrLst meth="repeat">
      <a:schemeClr val="lt1"/>
    </dgm:linClrLst>
    <dgm:effectClrLst/>
    <dgm:txLinClrLst/>
    <dgm:txFillClrLst/>
    <dgm:txEffectClrLst/>
  </dgm:styleLbl>
  <dgm:styleLbl name="node3">
    <dgm:fillClrLst>
      <a:schemeClr val="accent6">
        <a:tint val="80000"/>
      </a:schemeClr>
    </dgm:fillClrLst>
    <dgm:linClrLst meth="repeat">
      <a:schemeClr val="lt1"/>
    </dgm:linClrLst>
    <dgm:effectClrLst/>
    <dgm:txLinClrLst/>
    <dgm:txFillClrLst/>
    <dgm:txEffectClrLst/>
  </dgm:styleLbl>
  <dgm:styleLbl name="node4">
    <dgm:fillClrLst>
      <a:schemeClr val="accent6">
        <a:tint val="70000"/>
      </a:schemeClr>
    </dgm:fillClrLst>
    <dgm:linClrLst meth="repeat">
      <a:schemeClr val="lt1"/>
    </dgm:linClrLst>
    <dgm:effectClrLst/>
    <dgm:txLinClrLst/>
    <dgm:txFillClrLst/>
    <dgm:txEffectClrLst/>
  </dgm:styleLbl>
  <dgm:styleLbl name="f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dgm:txEffectClrLst/>
  </dgm:styleLbl>
  <dgm:styleLbl name="fg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lt1"/>
    </dgm:txFillClrLst>
    <dgm:txEffectClrLst/>
  </dgm:styleLbl>
  <dgm:styleLbl name="bg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lt1"/>
    </dgm:txFillClrLst>
    <dgm:txEffectClrLst/>
  </dgm:styleLbl>
  <dgm:styleLbl name="sibTrans1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accent6">
        <a:shade val="80000"/>
      </a:schemeClr>
    </dgm:fillClrLst>
    <dgm:linClrLst meth="repeat">
      <a:schemeClr val="lt1"/>
    </dgm:linClrLst>
    <dgm:effectClrLst/>
    <dgm:txLinClrLst/>
    <dgm:txFillClrLst/>
    <dgm:txEffectClrLst/>
  </dgm:styleLbl>
  <dgm:styleLbl name="asst1">
    <dgm:fillClrLst meth="repeat">
      <a:schemeClr val="accent6">
        <a:shade val="80000"/>
      </a:schemeClr>
    </dgm:fillClrLst>
    <dgm:linClrLst meth="repeat">
      <a:schemeClr val="lt1"/>
    </dgm:linClrLst>
    <dgm:effectClrLst/>
    <dgm:txLinClrLst/>
    <dgm:txFillClrLst/>
    <dgm:txEffectClrLst/>
  </dgm:styleLbl>
  <dgm:styleLbl name="asst2">
    <dgm:fillClrLst>
      <a:schemeClr val="accent6">
        <a:tint val="99000"/>
      </a:schemeClr>
    </dgm:fillClrLst>
    <dgm:linClrLst meth="repeat">
      <a:schemeClr val="lt1"/>
    </dgm:linClrLst>
    <dgm:effectClrLst/>
    <dgm:txLinClrLst/>
    <dgm:txFillClrLst/>
    <dgm:txEffectClrLst/>
  </dgm:styleLbl>
  <dgm:styleLbl name="asst3">
    <dgm:fillClrLst>
      <a:schemeClr val="accent6">
        <a:tint val="80000"/>
      </a:schemeClr>
    </dgm:fillClrLst>
    <dgm:linClrLst meth="repeat">
      <a:schemeClr val="lt1"/>
    </dgm:linClrLst>
    <dgm:effectClrLst/>
    <dgm:txLinClrLst/>
    <dgm:txFillClrLst/>
    <dgm:txEffectClrLst/>
  </dgm:styleLbl>
  <dgm:styleLbl name="asst4">
    <dgm:fillClrLst>
      <a:schemeClr val="accent6">
        <a:tint val="70000"/>
      </a:schemeClr>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meth="repeat">
      <a:schemeClr val="lt1"/>
    </dgm:txFillClrLst>
    <dgm:txEffectClrLst/>
  </dgm:styleLbl>
  <dgm:styleLbl name="parChTrans2D2">
    <dgm:fillClrLst meth="repeat">
      <a:schemeClr val="accent6">
        <a:tint val="90000"/>
      </a:schemeClr>
    </dgm:fillClrLst>
    <dgm:linClrLst meth="repeat">
      <a:schemeClr val="accent6">
        <a:tint val="90000"/>
      </a:schemeClr>
    </dgm:linClrLst>
    <dgm:effectClrLst/>
    <dgm:txLinClrLst/>
    <dgm:txFillClrLst/>
    <dgm:txEffectClrLst/>
  </dgm:styleLbl>
  <dgm:styleLbl name="parChTrans2D3">
    <dgm:fillClrLst meth="repeat">
      <a:schemeClr val="accent6">
        <a:tint val="70000"/>
      </a:schemeClr>
    </dgm:fillClrLst>
    <dgm:linClrLst meth="repeat">
      <a:schemeClr val="accent6">
        <a:tint val="70000"/>
      </a:schemeClr>
    </dgm:linClrLst>
    <dgm:effectClrLst/>
    <dgm:txLinClrLst/>
    <dgm:txFillClrLst/>
    <dgm:txEffectClrLst/>
  </dgm:styleLbl>
  <dgm:styleLbl name="parChTrans2D4">
    <dgm:fillClrLst meth="repeat">
      <a:schemeClr val="accent6">
        <a:tint val="50000"/>
      </a:schemeClr>
    </dgm:fillClrLst>
    <dgm:linClrLst meth="repeat">
      <a:schemeClr val="accent6">
        <a:tint val="50000"/>
      </a:schemeClr>
    </dgm:linClrLst>
    <dgm:effectClrLst/>
    <dgm:txLinClrLst/>
    <dgm:txFillClrLst meth="repeat">
      <a:schemeClr val="lt1"/>
    </dgm:txFillClrLst>
    <dgm:txEffectClrLst/>
  </dgm:styleLbl>
  <dgm:styleLbl name="parChTrans1D1">
    <dgm:fillClrLst meth="repeat">
      <a:schemeClr val="accent6">
        <a:shade val="80000"/>
      </a:schemeClr>
    </dgm:fillClrLst>
    <dgm:linClrLst meth="repeat">
      <a:schemeClr val="accent6">
        <a:shade val="80000"/>
      </a:schemeClr>
    </dgm:linClrLst>
    <dgm:effectClrLst/>
    <dgm:txLinClrLst/>
    <dgm:txFillClrLst meth="repeat">
      <a:schemeClr val="tx1"/>
    </dgm:txFillClrLst>
    <dgm:txEffectClrLst/>
  </dgm:styleLbl>
  <dgm:styleLbl name="parChTrans1D2">
    <dgm:fillClrLst meth="repeat">
      <a:schemeClr val="accent6">
        <a:tint val="99000"/>
      </a:schemeClr>
    </dgm:fillClrLst>
    <dgm:linClrLst meth="repeat">
      <a:schemeClr val="accent6">
        <a:tint val="99000"/>
      </a:schemeClr>
    </dgm:linClrLst>
    <dgm:effectClrLst/>
    <dgm:txLinClrLst/>
    <dgm:txFillClrLst meth="repeat">
      <a:schemeClr val="tx1"/>
    </dgm:txFillClrLst>
    <dgm:txEffectClrLst/>
  </dgm:styleLbl>
  <dgm:styleLbl name="parChTrans1D3">
    <dgm:fillClrLst meth="repeat">
      <a:schemeClr val="accent6">
        <a:tint val="80000"/>
      </a:schemeClr>
    </dgm:fillClrLst>
    <dgm:linClrLst meth="repeat">
      <a:schemeClr val="accent6">
        <a:tint val="80000"/>
      </a:schemeClr>
    </dgm:linClrLst>
    <dgm:effectClrLst/>
    <dgm:txLinClrLst/>
    <dgm:txFillClrLst meth="repeat">
      <a:schemeClr val="tx1"/>
    </dgm:txFillClrLst>
    <dgm:txEffectClrLst/>
  </dgm:styleLbl>
  <dgm:styleLbl name="parChTrans1D4">
    <dgm:fillClrLst meth="repeat">
      <a:schemeClr val="accent6">
        <a:tint val="70000"/>
      </a:schemeClr>
    </dgm:fillClrLst>
    <dgm:linClrLst meth="repeat">
      <a:schemeClr val="accent6">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6">
        <a:shade val="80000"/>
      </a:schemeClr>
      <a:schemeClr val="accent6">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a:tint val="70000"/>
      </a:schemeClr>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6">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8.xml><?xml version="1.0" encoding="utf-8"?>
<dgm:colorsDef xmlns:dgm="http://schemas.openxmlformats.org/drawingml/2006/diagram" xmlns:a="http://schemas.openxmlformats.org/drawingml/2006/main" uniqueId="urn:microsoft.com/office/officeart/2005/8/colors/accent6_2">
  <dgm:title val=""/>
  <dgm:desc val=""/>
  <dgm:catLst>
    <dgm:cat type="accent6" pri="11200"/>
  </dgm:catLst>
  <dgm:styleLbl name="node0">
    <dgm:fillClrLst meth="repeat">
      <a:schemeClr val="accent6"/>
    </dgm:fillClrLst>
    <dgm:linClrLst meth="repeat">
      <a:schemeClr val="lt1"/>
    </dgm:linClrLst>
    <dgm:effectClrLst/>
    <dgm:txLinClrLst/>
    <dgm:txFillClrLst/>
    <dgm:txEffectClrLst/>
  </dgm:styleLbl>
  <dgm:styleLbl name="node1">
    <dgm:fillClrLst meth="repeat">
      <a:schemeClr val="accent6"/>
    </dgm:fillClrLst>
    <dgm:linClrLst meth="repeat">
      <a:schemeClr val="lt1"/>
    </dgm:linClrLst>
    <dgm:effectClrLst/>
    <dgm:txLinClrLst/>
    <dgm:txFillClrLst/>
    <dgm:txEffectClrLst/>
  </dgm:styleLbl>
  <dgm:styleLbl name="alignNode1">
    <dgm:fillClrLst meth="repeat">
      <a:schemeClr val="accent6"/>
    </dgm:fillClrLst>
    <dgm:linClrLst meth="repeat">
      <a:schemeClr val="accent6"/>
    </dgm:linClrLst>
    <dgm:effectClrLst/>
    <dgm:txLinClrLst/>
    <dgm:txFillClrLst/>
    <dgm:txEffectClrLst/>
  </dgm:styleLbl>
  <dgm:styleLbl name="lnNode1">
    <dgm:fillClrLst meth="repeat">
      <a:schemeClr val="accent6"/>
    </dgm:fillClrLst>
    <dgm:linClrLst meth="repeat">
      <a:schemeClr val="lt1"/>
    </dgm:linClrLst>
    <dgm:effectClrLst/>
    <dgm:txLinClrLst/>
    <dgm:txFillClrLst/>
    <dgm:txEffectClrLst/>
  </dgm:styleLbl>
  <dgm:styleLbl name="vennNode1">
    <dgm:fillClrLst meth="repeat">
      <a:schemeClr val="accent6">
        <a:alpha val="50000"/>
      </a:schemeClr>
    </dgm:fillClrLst>
    <dgm:linClrLst meth="repeat">
      <a:schemeClr val="lt1"/>
    </dgm:linClrLst>
    <dgm:effectClrLst/>
    <dgm:txLinClrLst/>
    <dgm:txFillClrLst/>
    <dgm:txEffectClrLst/>
  </dgm:styleLbl>
  <dgm:styleLbl name="node2">
    <dgm:fillClrLst meth="repeat">
      <a:schemeClr val="accent6"/>
    </dgm:fillClrLst>
    <dgm:linClrLst meth="repeat">
      <a:schemeClr val="lt1"/>
    </dgm:linClrLst>
    <dgm:effectClrLst/>
    <dgm:txLinClrLst/>
    <dgm:txFillClrLst/>
    <dgm:txEffectClrLst/>
  </dgm:styleLbl>
  <dgm:styleLbl name="node3">
    <dgm:fillClrLst meth="repeat">
      <a:schemeClr val="accent6"/>
    </dgm:fillClrLst>
    <dgm:linClrLst meth="repeat">
      <a:schemeClr val="lt1"/>
    </dgm:linClrLst>
    <dgm:effectClrLst/>
    <dgm:txLinClrLst/>
    <dgm:txFillClrLst/>
    <dgm:txEffectClrLst/>
  </dgm:styleLbl>
  <dgm:styleLbl name="node4">
    <dgm:fillClrLst meth="repeat">
      <a:schemeClr val="accent6"/>
    </dgm:fillClrLst>
    <dgm:linClrLst meth="repeat">
      <a:schemeClr val="lt1"/>
    </dgm:linClrLst>
    <dgm:effectClrLst/>
    <dgm:txLinClrLst/>
    <dgm:txFillClrLst/>
    <dgm:txEffectClrLst/>
  </dgm:styleLbl>
  <dgm:styleLbl name="f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6">
        <a:tint val="60000"/>
      </a:schemeClr>
    </dgm:fillClrLst>
    <dgm:linClrLst meth="repeat">
      <a:schemeClr val="accent6">
        <a:tint val="60000"/>
      </a:schemeClr>
    </dgm:linClrLst>
    <dgm:effectClrLst/>
    <dgm:txLinClrLst/>
    <dgm:txFillClrLst/>
    <dgm:txEffectClrLst/>
  </dgm:styleLbl>
  <dgm:styleLbl name="fgSibTrans2D1">
    <dgm:fillClrLst meth="repeat">
      <a:schemeClr val="accent6">
        <a:tint val="60000"/>
      </a:schemeClr>
    </dgm:fillClrLst>
    <dgm:linClrLst meth="repeat">
      <a:schemeClr val="accent6">
        <a:tint val="60000"/>
      </a:schemeClr>
    </dgm:linClrLst>
    <dgm:effectClrLst/>
    <dgm:txLinClrLst/>
    <dgm:txFillClrLst/>
    <dgm:txEffectClrLst/>
  </dgm:styleLbl>
  <dgm:styleLbl name="bgSibTrans2D1">
    <dgm:fillClrLst meth="repeat">
      <a:schemeClr val="accent6">
        <a:tint val="60000"/>
      </a:schemeClr>
    </dgm:fillClrLst>
    <dgm:linClrLst meth="repeat">
      <a:schemeClr val="accent6">
        <a:tint val="60000"/>
      </a:schemeClr>
    </dgm:linClrLst>
    <dgm:effectClrLst/>
    <dgm:txLinClrLst/>
    <dgm:txFillClrLst/>
    <dgm:txEffectClrLst/>
  </dgm:styleLbl>
  <dgm:styleLbl name="sibTrans1D1">
    <dgm:fillClrLst meth="repeat">
      <a:schemeClr val="accent6"/>
    </dgm:fillClrLst>
    <dgm:linClrLst meth="repeat">
      <a:schemeClr val="accent6"/>
    </dgm:linClrLst>
    <dgm:effectClrLst/>
    <dgm:txLinClrLst/>
    <dgm:txFillClrLst meth="repeat">
      <a:schemeClr val="tx1"/>
    </dgm:txFillClrLst>
    <dgm:txEffectClrLst/>
  </dgm:styleLbl>
  <dgm:styleLbl name="callout">
    <dgm:fillClrLst meth="repeat">
      <a:schemeClr val="accent6"/>
    </dgm:fillClrLst>
    <dgm:linClrLst meth="repeat">
      <a:schemeClr val="accent6">
        <a:tint val="50000"/>
      </a:schemeClr>
    </dgm:linClrLst>
    <dgm:effectClrLst/>
    <dgm:txLinClrLst/>
    <dgm:txFillClrLst meth="repeat">
      <a:schemeClr val="tx1"/>
    </dgm:txFillClrLst>
    <dgm:txEffectClrLst/>
  </dgm:styleLbl>
  <dgm:styleLbl name="asst0">
    <dgm:fillClrLst meth="repeat">
      <a:schemeClr val="accent6"/>
    </dgm:fillClrLst>
    <dgm:linClrLst meth="repeat">
      <a:schemeClr val="lt1"/>
    </dgm:linClrLst>
    <dgm:effectClrLst/>
    <dgm:txLinClrLst/>
    <dgm:txFillClrLst/>
    <dgm:txEffectClrLst/>
  </dgm:styleLbl>
  <dgm:styleLbl name="asst1">
    <dgm:fillClrLst meth="repeat">
      <a:schemeClr val="accent6"/>
    </dgm:fillClrLst>
    <dgm:linClrLst meth="repeat">
      <a:schemeClr val="lt1"/>
    </dgm:linClrLst>
    <dgm:effectClrLst/>
    <dgm:txLinClrLst/>
    <dgm:txFillClrLst/>
    <dgm:txEffectClrLst/>
  </dgm:styleLbl>
  <dgm:styleLbl name="asst2">
    <dgm:fillClrLst meth="repeat">
      <a:schemeClr val="accent6"/>
    </dgm:fillClrLst>
    <dgm:linClrLst meth="repeat">
      <a:schemeClr val="lt1"/>
    </dgm:linClrLst>
    <dgm:effectClrLst/>
    <dgm:txLinClrLst/>
    <dgm:txFillClrLst/>
    <dgm:txEffectClrLst/>
  </dgm:styleLbl>
  <dgm:styleLbl name="asst3">
    <dgm:fillClrLst meth="repeat">
      <a:schemeClr val="accent6"/>
    </dgm:fillClrLst>
    <dgm:linClrLst meth="repeat">
      <a:schemeClr val="lt1"/>
    </dgm:linClrLst>
    <dgm:effectClrLst/>
    <dgm:txLinClrLst/>
    <dgm:txFillClrLst/>
    <dgm:txEffectClrLst/>
  </dgm:styleLbl>
  <dgm:styleLbl name="asst4">
    <dgm:fillClrLst meth="repeat">
      <a:schemeClr val="accent6"/>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meth="repeat">
      <a:schemeClr val="lt1"/>
    </dgm:txFillClrLst>
    <dgm:txEffectClrLst/>
  </dgm:styleLbl>
  <dgm:styleLbl name="parChTrans2D2">
    <dgm:fillClrLst meth="repeat">
      <a:schemeClr val="accent6"/>
    </dgm:fillClrLst>
    <dgm:linClrLst meth="repeat">
      <a:schemeClr val="accent6"/>
    </dgm:linClrLst>
    <dgm:effectClrLst/>
    <dgm:txLinClrLst/>
    <dgm:txFillClrLst meth="repeat">
      <a:schemeClr val="lt1"/>
    </dgm:txFillClrLst>
    <dgm:txEffectClrLst/>
  </dgm:styleLbl>
  <dgm:styleLbl name="parChTrans2D3">
    <dgm:fillClrLst meth="repeat">
      <a:schemeClr val="accent6"/>
    </dgm:fillClrLst>
    <dgm:linClrLst meth="repeat">
      <a:schemeClr val="accent6"/>
    </dgm:linClrLst>
    <dgm:effectClrLst/>
    <dgm:txLinClrLst/>
    <dgm:txFillClrLst meth="repeat">
      <a:schemeClr val="lt1"/>
    </dgm:txFillClrLst>
    <dgm:txEffectClrLst/>
  </dgm:styleLbl>
  <dgm:styleLbl name="parChTrans2D4">
    <dgm:fillClrLst meth="repeat">
      <a:schemeClr val="accent6"/>
    </dgm:fillClrLst>
    <dgm:linClrLst meth="repeat">
      <a:schemeClr val="accent6"/>
    </dgm:linClrLst>
    <dgm:effectClrLst/>
    <dgm:txLinClrLst/>
    <dgm:txFillClrLst meth="repeat">
      <a:schemeClr val="lt1"/>
    </dgm:txFillClrLst>
    <dgm:txEffectClrLst/>
  </dgm:styleLbl>
  <dgm:styleLbl name="parChTrans1D1">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2">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3">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parChTrans1D4">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accent6"/>
    </dgm:linClrLst>
    <dgm:effectClrLst/>
    <dgm:txLinClrLst/>
    <dgm:txFillClrLst meth="repeat">
      <a:schemeClr val="dk1"/>
    </dgm:txFillClrLst>
    <dgm:txEffectClrLst/>
  </dgm:styleLbl>
  <dgm:styleLbl name="dkBgShp">
    <dgm:fillClrLst meth="repeat">
      <a:schemeClr val="accent6">
        <a:shade val="80000"/>
      </a:schemeClr>
    </dgm:fillClrLst>
    <dgm:linClrLst meth="repeat">
      <a:schemeClr val="accent6"/>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9.xml><?xml version="1.0" encoding="utf-8"?>
<dgm:colorsDef xmlns:dgm="http://schemas.openxmlformats.org/drawingml/2006/diagram" xmlns:a="http://schemas.openxmlformats.org/drawingml/2006/main" uniqueId="urn:microsoft.com/office/officeart/2005/8/colors/accent6_2">
  <dgm:title val=""/>
  <dgm:desc val=""/>
  <dgm:catLst>
    <dgm:cat type="accent6" pri="11200"/>
  </dgm:catLst>
  <dgm:styleLbl name="node0">
    <dgm:fillClrLst meth="repeat">
      <a:schemeClr val="accent6"/>
    </dgm:fillClrLst>
    <dgm:linClrLst meth="repeat">
      <a:schemeClr val="lt1"/>
    </dgm:linClrLst>
    <dgm:effectClrLst/>
    <dgm:txLinClrLst/>
    <dgm:txFillClrLst/>
    <dgm:txEffectClrLst/>
  </dgm:styleLbl>
  <dgm:styleLbl name="node1">
    <dgm:fillClrLst meth="repeat">
      <a:schemeClr val="accent6"/>
    </dgm:fillClrLst>
    <dgm:linClrLst meth="repeat">
      <a:schemeClr val="lt1"/>
    </dgm:linClrLst>
    <dgm:effectClrLst/>
    <dgm:txLinClrLst/>
    <dgm:txFillClrLst/>
    <dgm:txEffectClrLst/>
  </dgm:styleLbl>
  <dgm:styleLbl name="alignNode1">
    <dgm:fillClrLst meth="repeat">
      <a:schemeClr val="accent6"/>
    </dgm:fillClrLst>
    <dgm:linClrLst meth="repeat">
      <a:schemeClr val="accent6"/>
    </dgm:linClrLst>
    <dgm:effectClrLst/>
    <dgm:txLinClrLst/>
    <dgm:txFillClrLst/>
    <dgm:txEffectClrLst/>
  </dgm:styleLbl>
  <dgm:styleLbl name="lnNode1">
    <dgm:fillClrLst meth="repeat">
      <a:schemeClr val="accent6"/>
    </dgm:fillClrLst>
    <dgm:linClrLst meth="repeat">
      <a:schemeClr val="lt1"/>
    </dgm:linClrLst>
    <dgm:effectClrLst/>
    <dgm:txLinClrLst/>
    <dgm:txFillClrLst/>
    <dgm:txEffectClrLst/>
  </dgm:styleLbl>
  <dgm:styleLbl name="vennNode1">
    <dgm:fillClrLst meth="repeat">
      <a:schemeClr val="accent6">
        <a:alpha val="50000"/>
      </a:schemeClr>
    </dgm:fillClrLst>
    <dgm:linClrLst meth="repeat">
      <a:schemeClr val="lt1"/>
    </dgm:linClrLst>
    <dgm:effectClrLst/>
    <dgm:txLinClrLst/>
    <dgm:txFillClrLst/>
    <dgm:txEffectClrLst/>
  </dgm:styleLbl>
  <dgm:styleLbl name="node2">
    <dgm:fillClrLst meth="repeat">
      <a:schemeClr val="accent6"/>
    </dgm:fillClrLst>
    <dgm:linClrLst meth="repeat">
      <a:schemeClr val="lt1"/>
    </dgm:linClrLst>
    <dgm:effectClrLst/>
    <dgm:txLinClrLst/>
    <dgm:txFillClrLst/>
    <dgm:txEffectClrLst/>
  </dgm:styleLbl>
  <dgm:styleLbl name="node3">
    <dgm:fillClrLst meth="repeat">
      <a:schemeClr val="accent6"/>
    </dgm:fillClrLst>
    <dgm:linClrLst meth="repeat">
      <a:schemeClr val="lt1"/>
    </dgm:linClrLst>
    <dgm:effectClrLst/>
    <dgm:txLinClrLst/>
    <dgm:txFillClrLst/>
    <dgm:txEffectClrLst/>
  </dgm:styleLbl>
  <dgm:styleLbl name="node4">
    <dgm:fillClrLst meth="repeat">
      <a:schemeClr val="accent6"/>
    </dgm:fillClrLst>
    <dgm:linClrLst meth="repeat">
      <a:schemeClr val="lt1"/>
    </dgm:linClrLst>
    <dgm:effectClrLst/>
    <dgm:txLinClrLst/>
    <dgm:txFillClrLst/>
    <dgm:txEffectClrLst/>
  </dgm:styleLbl>
  <dgm:styleLbl name="f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6">
        <a:tint val="60000"/>
      </a:schemeClr>
    </dgm:fillClrLst>
    <dgm:linClrLst meth="repeat">
      <a:schemeClr val="accent6">
        <a:tint val="60000"/>
      </a:schemeClr>
    </dgm:linClrLst>
    <dgm:effectClrLst/>
    <dgm:txLinClrLst/>
    <dgm:txFillClrLst/>
    <dgm:txEffectClrLst/>
  </dgm:styleLbl>
  <dgm:styleLbl name="fgSibTrans2D1">
    <dgm:fillClrLst meth="repeat">
      <a:schemeClr val="accent6">
        <a:tint val="60000"/>
      </a:schemeClr>
    </dgm:fillClrLst>
    <dgm:linClrLst meth="repeat">
      <a:schemeClr val="accent6">
        <a:tint val="60000"/>
      </a:schemeClr>
    </dgm:linClrLst>
    <dgm:effectClrLst/>
    <dgm:txLinClrLst/>
    <dgm:txFillClrLst/>
    <dgm:txEffectClrLst/>
  </dgm:styleLbl>
  <dgm:styleLbl name="bgSibTrans2D1">
    <dgm:fillClrLst meth="repeat">
      <a:schemeClr val="accent6">
        <a:tint val="60000"/>
      </a:schemeClr>
    </dgm:fillClrLst>
    <dgm:linClrLst meth="repeat">
      <a:schemeClr val="accent6">
        <a:tint val="60000"/>
      </a:schemeClr>
    </dgm:linClrLst>
    <dgm:effectClrLst/>
    <dgm:txLinClrLst/>
    <dgm:txFillClrLst/>
    <dgm:txEffectClrLst/>
  </dgm:styleLbl>
  <dgm:styleLbl name="sibTrans1D1">
    <dgm:fillClrLst meth="repeat">
      <a:schemeClr val="accent6"/>
    </dgm:fillClrLst>
    <dgm:linClrLst meth="repeat">
      <a:schemeClr val="accent6"/>
    </dgm:linClrLst>
    <dgm:effectClrLst/>
    <dgm:txLinClrLst/>
    <dgm:txFillClrLst meth="repeat">
      <a:schemeClr val="tx1"/>
    </dgm:txFillClrLst>
    <dgm:txEffectClrLst/>
  </dgm:styleLbl>
  <dgm:styleLbl name="callout">
    <dgm:fillClrLst meth="repeat">
      <a:schemeClr val="accent6"/>
    </dgm:fillClrLst>
    <dgm:linClrLst meth="repeat">
      <a:schemeClr val="accent6">
        <a:tint val="50000"/>
      </a:schemeClr>
    </dgm:linClrLst>
    <dgm:effectClrLst/>
    <dgm:txLinClrLst/>
    <dgm:txFillClrLst meth="repeat">
      <a:schemeClr val="tx1"/>
    </dgm:txFillClrLst>
    <dgm:txEffectClrLst/>
  </dgm:styleLbl>
  <dgm:styleLbl name="asst0">
    <dgm:fillClrLst meth="repeat">
      <a:schemeClr val="accent6"/>
    </dgm:fillClrLst>
    <dgm:linClrLst meth="repeat">
      <a:schemeClr val="lt1"/>
    </dgm:linClrLst>
    <dgm:effectClrLst/>
    <dgm:txLinClrLst/>
    <dgm:txFillClrLst/>
    <dgm:txEffectClrLst/>
  </dgm:styleLbl>
  <dgm:styleLbl name="asst1">
    <dgm:fillClrLst meth="repeat">
      <a:schemeClr val="accent6"/>
    </dgm:fillClrLst>
    <dgm:linClrLst meth="repeat">
      <a:schemeClr val="lt1"/>
    </dgm:linClrLst>
    <dgm:effectClrLst/>
    <dgm:txLinClrLst/>
    <dgm:txFillClrLst/>
    <dgm:txEffectClrLst/>
  </dgm:styleLbl>
  <dgm:styleLbl name="asst2">
    <dgm:fillClrLst meth="repeat">
      <a:schemeClr val="accent6"/>
    </dgm:fillClrLst>
    <dgm:linClrLst meth="repeat">
      <a:schemeClr val="lt1"/>
    </dgm:linClrLst>
    <dgm:effectClrLst/>
    <dgm:txLinClrLst/>
    <dgm:txFillClrLst/>
    <dgm:txEffectClrLst/>
  </dgm:styleLbl>
  <dgm:styleLbl name="asst3">
    <dgm:fillClrLst meth="repeat">
      <a:schemeClr val="accent6"/>
    </dgm:fillClrLst>
    <dgm:linClrLst meth="repeat">
      <a:schemeClr val="lt1"/>
    </dgm:linClrLst>
    <dgm:effectClrLst/>
    <dgm:txLinClrLst/>
    <dgm:txFillClrLst/>
    <dgm:txEffectClrLst/>
  </dgm:styleLbl>
  <dgm:styleLbl name="asst4">
    <dgm:fillClrLst meth="repeat">
      <a:schemeClr val="accent6"/>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meth="repeat">
      <a:schemeClr val="lt1"/>
    </dgm:txFillClrLst>
    <dgm:txEffectClrLst/>
  </dgm:styleLbl>
  <dgm:styleLbl name="parChTrans2D2">
    <dgm:fillClrLst meth="repeat">
      <a:schemeClr val="accent6"/>
    </dgm:fillClrLst>
    <dgm:linClrLst meth="repeat">
      <a:schemeClr val="accent6"/>
    </dgm:linClrLst>
    <dgm:effectClrLst/>
    <dgm:txLinClrLst/>
    <dgm:txFillClrLst meth="repeat">
      <a:schemeClr val="lt1"/>
    </dgm:txFillClrLst>
    <dgm:txEffectClrLst/>
  </dgm:styleLbl>
  <dgm:styleLbl name="parChTrans2D3">
    <dgm:fillClrLst meth="repeat">
      <a:schemeClr val="accent6"/>
    </dgm:fillClrLst>
    <dgm:linClrLst meth="repeat">
      <a:schemeClr val="accent6"/>
    </dgm:linClrLst>
    <dgm:effectClrLst/>
    <dgm:txLinClrLst/>
    <dgm:txFillClrLst meth="repeat">
      <a:schemeClr val="lt1"/>
    </dgm:txFillClrLst>
    <dgm:txEffectClrLst/>
  </dgm:styleLbl>
  <dgm:styleLbl name="parChTrans2D4">
    <dgm:fillClrLst meth="repeat">
      <a:schemeClr val="accent6"/>
    </dgm:fillClrLst>
    <dgm:linClrLst meth="repeat">
      <a:schemeClr val="accent6"/>
    </dgm:linClrLst>
    <dgm:effectClrLst/>
    <dgm:txLinClrLst/>
    <dgm:txFillClrLst meth="repeat">
      <a:schemeClr val="lt1"/>
    </dgm:txFillClrLst>
    <dgm:txEffectClrLst/>
  </dgm:styleLbl>
  <dgm:styleLbl name="parChTrans1D1">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2">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3">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parChTrans1D4">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accent6"/>
    </dgm:linClrLst>
    <dgm:effectClrLst/>
    <dgm:txLinClrLst/>
    <dgm:txFillClrLst meth="repeat">
      <a:schemeClr val="dk1"/>
    </dgm:txFillClrLst>
    <dgm:txEffectClrLst/>
  </dgm:styleLbl>
  <dgm:styleLbl name="dkBgShp">
    <dgm:fillClrLst meth="repeat">
      <a:schemeClr val="accent6">
        <a:shade val="80000"/>
      </a:schemeClr>
    </dgm:fillClrLst>
    <dgm:linClrLst meth="repeat">
      <a:schemeClr val="accent6"/>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0.xml><?xml version="1.0" encoding="utf-8"?>
<dgm:colorsDef xmlns:dgm="http://schemas.openxmlformats.org/drawingml/2006/diagram" xmlns:a="http://schemas.openxmlformats.org/drawingml/2006/main" uniqueId="urn:microsoft.com/office/officeart/2005/8/colors/accent6_2">
  <dgm:title val=""/>
  <dgm:desc val=""/>
  <dgm:catLst>
    <dgm:cat type="accent6" pri="11200"/>
  </dgm:catLst>
  <dgm:styleLbl name="node0">
    <dgm:fillClrLst meth="repeat">
      <a:schemeClr val="accent6"/>
    </dgm:fillClrLst>
    <dgm:linClrLst meth="repeat">
      <a:schemeClr val="lt1"/>
    </dgm:linClrLst>
    <dgm:effectClrLst/>
    <dgm:txLinClrLst/>
    <dgm:txFillClrLst/>
    <dgm:txEffectClrLst/>
  </dgm:styleLbl>
  <dgm:styleLbl name="node1">
    <dgm:fillClrLst meth="repeat">
      <a:schemeClr val="accent6"/>
    </dgm:fillClrLst>
    <dgm:linClrLst meth="repeat">
      <a:schemeClr val="lt1"/>
    </dgm:linClrLst>
    <dgm:effectClrLst/>
    <dgm:txLinClrLst/>
    <dgm:txFillClrLst/>
    <dgm:txEffectClrLst/>
  </dgm:styleLbl>
  <dgm:styleLbl name="alignNode1">
    <dgm:fillClrLst meth="repeat">
      <a:schemeClr val="accent6"/>
    </dgm:fillClrLst>
    <dgm:linClrLst meth="repeat">
      <a:schemeClr val="accent6"/>
    </dgm:linClrLst>
    <dgm:effectClrLst/>
    <dgm:txLinClrLst/>
    <dgm:txFillClrLst/>
    <dgm:txEffectClrLst/>
  </dgm:styleLbl>
  <dgm:styleLbl name="lnNode1">
    <dgm:fillClrLst meth="repeat">
      <a:schemeClr val="accent6"/>
    </dgm:fillClrLst>
    <dgm:linClrLst meth="repeat">
      <a:schemeClr val="lt1"/>
    </dgm:linClrLst>
    <dgm:effectClrLst/>
    <dgm:txLinClrLst/>
    <dgm:txFillClrLst/>
    <dgm:txEffectClrLst/>
  </dgm:styleLbl>
  <dgm:styleLbl name="vennNode1">
    <dgm:fillClrLst meth="repeat">
      <a:schemeClr val="accent6">
        <a:alpha val="50000"/>
      </a:schemeClr>
    </dgm:fillClrLst>
    <dgm:linClrLst meth="repeat">
      <a:schemeClr val="lt1"/>
    </dgm:linClrLst>
    <dgm:effectClrLst/>
    <dgm:txLinClrLst/>
    <dgm:txFillClrLst/>
    <dgm:txEffectClrLst/>
  </dgm:styleLbl>
  <dgm:styleLbl name="node2">
    <dgm:fillClrLst meth="repeat">
      <a:schemeClr val="accent6"/>
    </dgm:fillClrLst>
    <dgm:linClrLst meth="repeat">
      <a:schemeClr val="lt1"/>
    </dgm:linClrLst>
    <dgm:effectClrLst/>
    <dgm:txLinClrLst/>
    <dgm:txFillClrLst/>
    <dgm:txEffectClrLst/>
  </dgm:styleLbl>
  <dgm:styleLbl name="node3">
    <dgm:fillClrLst meth="repeat">
      <a:schemeClr val="accent6"/>
    </dgm:fillClrLst>
    <dgm:linClrLst meth="repeat">
      <a:schemeClr val="lt1"/>
    </dgm:linClrLst>
    <dgm:effectClrLst/>
    <dgm:txLinClrLst/>
    <dgm:txFillClrLst/>
    <dgm:txEffectClrLst/>
  </dgm:styleLbl>
  <dgm:styleLbl name="node4">
    <dgm:fillClrLst meth="repeat">
      <a:schemeClr val="accent6"/>
    </dgm:fillClrLst>
    <dgm:linClrLst meth="repeat">
      <a:schemeClr val="lt1"/>
    </dgm:linClrLst>
    <dgm:effectClrLst/>
    <dgm:txLinClrLst/>
    <dgm:txFillClrLst/>
    <dgm:txEffectClrLst/>
  </dgm:styleLbl>
  <dgm:styleLbl name="f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6">
        <a:tint val="60000"/>
      </a:schemeClr>
    </dgm:fillClrLst>
    <dgm:linClrLst meth="repeat">
      <a:schemeClr val="accent6">
        <a:tint val="60000"/>
      </a:schemeClr>
    </dgm:linClrLst>
    <dgm:effectClrLst/>
    <dgm:txLinClrLst/>
    <dgm:txFillClrLst/>
    <dgm:txEffectClrLst/>
  </dgm:styleLbl>
  <dgm:styleLbl name="fgSibTrans2D1">
    <dgm:fillClrLst meth="repeat">
      <a:schemeClr val="accent6">
        <a:tint val="60000"/>
      </a:schemeClr>
    </dgm:fillClrLst>
    <dgm:linClrLst meth="repeat">
      <a:schemeClr val="accent6">
        <a:tint val="60000"/>
      </a:schemeClr>
    </dgm:linClrLst>
    <dgm:effectClrLst/>
    <dgm:txLinClrLst/>
    <dgm:txFillClrLst/>
    <dgm:txEffectClrLst/>
  </dgm:styleLbl>
  <dgm:styleLbl name="bgSibTrans2D1">
    <dgm:fillClrLst meth="repeat">
      <a:schemeClr val="accent6">
        <a:tint val="60000"/>
      </a:schemeClr>
    </dgm:fillClrLst>
    <dgm:linClrLst meth="repeat">
      <a:schemeClr val="accent6">
        <a:tint val="60000"/>
      </a:schemeClr>
    </dgm:linClrLst>
    <dgm:effectClrLst/>
    <dgm:txLinClrLst/>
    <dgm:txFillClrLst/>
    <dgm:txEffectClrLst/>
  </dgm:styleLbl>
  <dgm:styleLbl name="sibTrans1D1">
    <dgm:fillClrLst meth="repeat">
      <a:schemeClr val="accent6"/>
    </dgm:fillClrLst>
    <dgm:linClrLst meth="repeat">
      <a:schemeClr val="accent6"/>
    </dgm:linClrLst>
    <dgm:effectClrLst/>
    <dgm:txLinClrLst/>
    <dgm:txFillClrLst meth="repeat">
      <a:schemeClr val="tx1"/>
    </dgm:txFillClrLst>
    <dgm:txEffectClrLst/>
  </dgm:styleLbl>
  <dgm:styleLbl name="callout">
    <dgm:fillClrLst meth="repeat">
      <a:schemeClr val="accent6"/>
    </dgm:fillClrLst>
    <dgm:linClrLst meth="repeat">
      <a:schemeClr val="accent6">
        <a:tint val="50000"/>
      </a:schemeClr>
    </dgm:linClrLst>
    <dgm:effectClrLst/>
    <dgm:txLinClrLst/>
    <dgm:txFillClrLst meth="repeat">
      <a:schemeClr val="tx1"/>
    </dgm:txFillClrLst>
    <dgm:txEffectClrLst/>
  </dgm:styleLbl>
  <dgm:styleLbl name="asst0">
    <dgm:fillClrLst meth="repeat">
      <a:schemeClr val="accent6"/>
    </dgm:fillClrLst>
    <dgm:linClrLst meth="repeat">
      <a:schemeClr val="lt1"/>
    </dgm:linClrLst>
    <dgm:effectClrLst/>
    <dgm:txLinClrLst/>
    <dgm:txFillClrLst/>
    <dgm:txEffectClrLst/>
  </dgm:styleLbl>
  <dgm:styleLbl name="asst1">
    <dgm:fillClrLst meth="repeat">
      <a:schemeClr val="accent6"/>
    </dgm:fillClrLst>
    <dgm:linClrLst meth="repeat">
      <a:schemeClr val="lt1"/>
    </dgm:linClrLst>
    <dgm:effectClrLst/>
    <dgm:txLinClrLst/>
    <dgm:txFillClrLst/>
    <dgm:txEffectClrLst/>
  </dgm:styleLbl>
  <dgm:styleLbl name="asst2">
    <dgm:fillClrLst meth="repeat">
      <a:schemeClr val="accent6"/>
    </dgm:fillClrLst>
    <dgm:linClrLst meth="repeat">
      <a:schemeClr val="lt1"/>
    </dgm:linClrLst>
    <dgm:effectClrLst/>
    <dgm:txLinClrLst/>
    <dgm:txFillClrLst/>
    <dgm:txEffectClrLst/>
  </dgm:styleLbl>
  <dgm:styleLbl name="asst3">
    <dgm:fillClrLst meth="repeat">
      <a:schemeClr val="accent6"/>
    </dgm:fillClrLst>
    <dgm:linClrLst meth="repeat">
      <a:schemeClr val="lt1"/>
    </dgm:linClrLst>
    <dgm:effectClrLst/>
    <dgm:txLinClrLst/>
    <dgm:txFillClrLst/>
    <dgm:txEffectClrLst/>
  </dgm:styleLbl>
  <dgm:styleLbl name="asst4">
    <dgm:fillClrLst meth="repeat">
      <a:schemeClr val="accent6"/>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meth="repeat">
      <a:schemeClr val="lt1"/>
    </dgm:txFillClrLst>
    <dgm:txEffectClrLst/>
  </dgm:styleLbl>
  <dgm:styleLbl name="parChTrans2D2">
    <dgm:fillClrLst meth="repeat">
      <a:schemeClr val="accent6"/>
    </dgm:fillClrLst>
    <dgm:linClrLst meth="repeat">
      <a:schemeClr val="accent6"/>
    </dgm:linClrLst>
    <dgm:effectClrLst/>
    <dgm:txLinClrLst/>
    <dgm:txFillClrLst meth="repeat">
      <a:schemeClr val="lt1"/>
    </dgm:txFillClrLst>
    <dgm:txEffectClrLst/>
  </dgm:styleLbl>
  <dgm:styleLbl name="parChTrans2D3">
    <dgm:fillClrLst meth="repeat">
      <a:schemeClr val="accent6"/>
    </dgm:fillClrLst>
    <dgm:linClrLst meth="repeat">
      <a:schemeClr val="accent6"/>
    </dgm:linClrLst>
    <dgm:effectClrLst/>
    <dgm:txLinClrLst/>
    <dgm:txFillClrLst meth="repeat">
      <a:schemeClr val="lt1"/>
    </dgm:txFillClrLst>
    <dgm:txEffectClrLst/>
  </dgm:styleLbl>
  <dgm:styleLbl name="parChTrans2D4">
    <dgm:fillClrLst meth="repeat">
      <a:schemeClr val="accent6"/>
    </dgm:fillClrLst>
    <dgm:linClrLst meth="repeat">
      <a:schemeClr val="accent6"/>
    </dgm:linClrLst>
    <dgm:effectClrLst/>
    <dgm:txLinClrLst/>
    <dgm:txFillClrLst meth="repeat">
      <a:schemeClr val="lt1"/>
    </dgm:txFillClrLst>
    <dgm:txEffectClrLst/>
  </dgm:styleLbl>
  <dgm:styleLbl name="parChTrans1D1">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2">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3">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parChTrans1D4">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accent6"/>
    </dgm:linClrLst>
    <dgm:effectClrLst/>
    <dgm:txLinClrLst/>
    <dgm:txFillClrLst meth="repeat">
      <a:schemeClr val="dk1"/>
    </dgm:txFillClrLst>
    <dgm:txEffectClrLst/>
  </dgm:styleLbl>
  <dgm:styleLbl name="dkBgShp">
    <dgm:fillClrLst meth="repeat">
      <a:schemeClr val="accent6">
        <a:shade val="80000"/>
      </a:schemeClr>
    </dgm:fillClrLst>
    <dgm:linClrLst meth="repeat">
      <a:schemeClr val="accent6"/>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1.xml><?xml version="1.0" encoding="utf-8"?>
<dgm:colorsDef xmlns:dgm="http://schemas.openxmlformats.org/drawingml/2006/diagram" xmlns:a="http://schemas.openxmlformats.org/drawingml/2006/main" uniqueId="urn:microsoft.com/office/officeart/2005/8/colors/accent6_2">
  <dgm:title val=""/>
  <dgm:desc val=""/>
  <dgm:catLst>
    <dgm:cat type="accent6" pri="11200"/>
  </dgm:catLst>
  <dgm:styleLbl name="node0">
    <dgm:fillClrLst meth="repeat">
      <a:schemeClr val="accent6"/>
    </dgm:fillClrLst>
    <dgm:linClrLst meth="repeat">
      <a:schemeClr val="lt1"/>
    </dgm:linClrLst>
    <dgm:effectClrLst/>
    <dgm:txLinClrLst/>
    <dgm:txFillClrLst/>
    <dgm:txEffectClrLst/>
  </dgm:styleLbl>
  <dgm:styleLbl name="node1">
    <dgm:fillClrLst meth="repeat">
      <a:schemeClr val="accent6"/>
    </dgm:fillClrLst>
    <dgm:linClrLst meth="repeat">
      <a:schemeClr val="lt1"/>
    </dgm:linClrLst>
    <dgm:effectClrLst/>
    <dgm:txLinClrLst/>
    <dgm:txFillClrLst/>
    <dgm:txEffectClrLst/>
  </dgm:styleLbl>
  <dgm:styleLbl name="alignNode1">
    <dgm:fillClrLst meth="repeat">
      <a:schemeClr val="accent6"/>
    </dgm:fillClrLst>
    <dgm:linClrLst meth="repeat">
      <a:schemeClr val="accent6"/>
    </dgm:linClrLst>
    <dgm:effectClrLst/>
    <dgm:txLinClrLst/>
    <dgm:txFillClrLst/>
    <dgm:txEffectClrLst/>
  </dgm:styleLbl>
  <dgm:styleLbl name="lnNode1">
    <dgm:fillClrLst meth="repeat">
      <a:schemeClr val="accent6"/>
    </dgm:fillClrLst>
    <dgm:linClrLst meth="repeat">
      <a:schemeClr val="lt1"/>
    </dgm:linClrLst>
    <dgm:effectClrLst/>
    <dgm:txLinClrLst/>
    <dgm:txFillClrLst/>
    <dgm:txEffectClrLst/>
  </dgm:styleLbl>
  <dgm:styleLbl name="vennNode1">
    <dgm:fillClrLst meth="repeat">
      <a:schemeClr val="accent6">
        <a:alpha val="50000"/>
      </a:schemeClr>
    </dgm:fillClrLst>
    <dgm:linClrLst meth="repeat">
      <a:schemeClr val="lt1"/>
    </dgm:linClrLst>
    <dgm:effectClrLst/>
    <dgm:txLinClrLst/>
    <dgm:txFillClrLst/>
    <dgm:txEffectClrLst/>
  </dgm:styleLbl>
  <dgm:styleLbl name="node2">
    <dgm:fillClrLst meth="repeat">
      <a:schemeClr val="accent6"/>
    </dgm:fillClrLst>
    <dgm:linClrLst meth="repeat">
      <a:schemeClr val="lt1"/>
    </dgm:linClrLst>
    <dgm:effectClrLst/>
    <dgm:txLinClrLst/>
    <dgm:txFillClrLst/>
    <dgm:txEffectClrLst/>
  </dgm:styleLbl>
  <dgm:styleLbl name="node3">
    <dgm:fillClrLst meth="repeat">
      <a:schemeClr val="accent6"/>
    </dgm:fillClrLst>
    <dgm:linClrLst meth="repeat">
      <a:schemeClr val="lt1"/>
    </dgm:linClrLst>
    <dgm:effectClrLst/>
    <dgm:txLinClrLst/>
    <dgm:txFillClrLst/>
    <dgm:txEffectClrLst/>
  </dgm:styleLbl>
  <dgm:styleLbl name="node4">
    <dgm:fillClrLst meth="repeat">
      <a:schemeClr val="accent6"/>
    </dgm:fillClrLst>
    <dgm:linClrLst meth="repeat">
      <a:schemeClr val="lt1"/>
    </dgm:linClrLst>
    <dgm:effectClrLst/>
    <dgm:txLinClrLst/>
    <dgm:txFillClrLst/>
    <dgm:txEffectClrLst/>
  </dgm:styleLbl>
  <dgm:styleLbl name="f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6">
        <a:tint val="60000"/>
      </a:schemeClr>
    </dgm:fillClrLst>
    <dgm:linClrLst meth="repeat">
      <a:schemeClr val="accent6">
        <a:tint val="60000"/>
      </a:schemeClr>
    </dgm:linClrLst>
    <dgm:effectClrLst/>
    <dgm:txLinClrLst/>
    <dgm:txFillClrLst/>
    <dgm:txEffectClrLst/>
  </dgm:styleLbl>
  <dgm:styleLbl name="fgSibTrans2D1">
    <dgm:fillClrLst meth="repeat">
      <a:schemeClr val="accent6">
        <a:tint val="60000"/>
      </a:schemeClr>
    </dgm:fillClrLst>
    <dgm:linClrLst meth="repeat">
      <a:schemeClr val="accent6">
        <a:tint val="60000"/>
      </a:schemeClr>
    </dgm:linClrLst>
    <dgm:effectClrLst/>
    <dgm:txLinClrLst/>
    <dgm:txFillClrLst/>
    <dgm:txEffectClrLst/>
  </dgm:styleLbl>
  <dgm:styleLbl name="bgSibTrans2D1">
    <dgm:fillClrLst meth="repeat">
      <a:schemeClr val="accent6">
        <a:tint val="60000"/>
      </a:schemeClr>
    </dgm:fillClrLst>
    <dgm:linClrLst meth="repeat">
      <a:schemeClr val="accent6">
        <a:tint val="60000"/>
      </a:schemeClr>
    </dgm:linClrLst>
    <dgm:effectClrLst/>
    <dgm:txLinClrLst/>
    <dgm:txFillClrLst/>
    <dgm:txEffectClrLst/>
  </dgm:styleLbl>
  <dgm:styleLbl name="sibTrans1D1">
    <dgm:fillClrLst meth="repeat">
      <a:schemeClr val="accent6"/>
    </dgm:fillClrLst>
    <dgm:linClrLst meth="repeat">
      <a:schemeClr val="accent6"/>
    </dgm:linClrLst>
    <dgm:effectClrLst/>
    <dgm:txLinClrLst/>
    <dgm:txFillClrLst meth="repeat">
      <a:schemeClr val="tx1"/>
    </dgm:txFillClrLst>
    <dgm:txEffectClrLst/>
  </dgm:styleLbl>
  <dgm:styleLbl name="callout">
    <dgm:fillClrLst meth="repeat">
      <a:schemeClr val="accent6"/>
    </dgm:fillClrLst>
    <dgm:linClrLst meth="repeat">
      <a:schemeClr val="accent6">
        <a:tint val="50000"/>
      </a:schemeClr>
    </dgm:linClrLst>
    <dgm:effectClrLst/>
    <dgm:txLinClrLst/>
    <dgm:txFillClrLst meth="repeat">
      <a:schemeClr val="tx1"/>
    </dgm:txFillClrLst>
    <dgm:txEffectClrLst/>
  </dgm:styleLbl>
  <dgm:styleLbl name="asst0">
    <dgm:fillClrLst meth="repeat">
      <a:schemeClr val="accent6"/>
    </dgm:fillClrLst>
    <dgm:linClrLst meth="repeat">
      <a:schemeClr val="lt1"/>
    </dgm:linClrLst>
    <dgm:effectClrLst/>
    <dgm:txLinClrLst/>
    <dgm:txFillClrLst/>
    <dgm:txEffectClrLst/>
  </dgm:styleLbl>
  <dgm:styleLbl name="asst1">
    <dgm:fillClrLst meth="repeat">
      <a:schemeClr val="accent6"/>
    </dgm:fillClrLst>
    <dgm:linClrLst meth="repeat">
      <a:schemeClr val="lt1"/>
    </dgm:linClrLst>
    <dgm:effectClrLst/>
    <dgm:txLinClrLst/>
    <dgm:txFillClrLst/>
    <dgm:txEffectClrLst/>
  </dgm:styleLbl>
  <dgm:styleLbl name="asst2">
    <dgm:fillClrLst meth="repeat">
      <a:schemeClr val="accent6"/>
    </dgm:fillClrLst>
    <dgm:linClrLst meth="repeat">
      <a:schemeClr val="lt1"/>
    </dgm:linClrLst>
    <dgm:effectClrLst/>
    <dgm:txLinClrLst/>
    <dgm:txFillClrLst/>
    <dgm:txEffectClrLst/>
  </dgm:styleLbl>
  <dgm:styleLbl name="asst3">
    <dgm:fillClrLst meth="repeat">
      <a:schemeClr val="accent6"/>
    </dgm:fillClrLst>
    <dgm:linClrLst meth="repeat">
      <a:schemeClr val="lt1"/>
    </dgm:linClrLst>
    <dgm:effectClrLst/>
    <dgm:txLinClrLst/>
    <dgm:txFillClrLst/>
    <dgm:txEffectClrLst/>
  </dgm:styleLbl>
  <dgm:styleLbl name="asst4">
    <dgm:fillClrLst meth="repeat">
      <a:schemeClr val="accent6"/>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meth="repeat">
      <a:schemeClr val="lt1"/>
    </dgm:txFillClrLst>
    <dgm:txEffectClrLst/>
  </dgm:styleLbl>
  <dgm:styleLbl name="parChTrans2D2">
    <dgm:fillClrLst meth="repeat">
      <a:schemeClr val="accent6"/>
    </dgm:fillClrLst>
    <dgm:linClrLst meth="repeat">
      <a:schemeClr val="accent6"/>
    </dgm:linClrLst>
    <dgm:effectClrLst/>
    <dgm:txLinClrLst/>
    <dgm:txFillClrLst meth="repeat">
      <a:schemeClr val="lt1"/>
    </dgm:txFillClrLst>
    <dgm:txEffectClrLst/>
  </dgm:styleLbl>
  <dgm:styleLbl name="parChTrans2D3">
    <dgm:fillClrLst meth="repeat">
      <a:schemeClr val="accent6"/>
    </dgm:fillClrLst>
    <dgm:linClrLst meth="repeat">
      <a:schemeClr val="accent6"/>
    </dgm:linClrLst>
    <dgm:effectClrLst/>
    <dgm:txLinClrLst/>
    <dgm:txFillClrLst meth="repeat">
      <a:schemeClr val="lt1"/>
    </dgm:txFillClrLst>
    <dgm:txEffectClrLst/>
  </dgm:styleLbl>
  <dgm:styleLbl name="parChTrans2D4">
    <dgm:fillClrLst meth="repeat">
      <a:schemeClr val="accent6"/>
    </dgm:fillClrLst>
    <dgm:linClrLst meth="repeat">
      <a:schemeClr val="accent6"/>
    </dgm:linClrLst>
    <dgm:effectClrLst/>
    <dgm:txLinClrLst/>
    <dgm:txFillClrLst meth="repeat">
      <a:schemeClr val="lt1"/>
    </dgm:txFillClrLst>
    <dgm:txEffectClrLst/>
  </dgm:styleLbl>
  <dgm:styleLbl name="parChTrans1D1">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2">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3">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parChTrans1D4">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accent6"/>
    </dgm:linClrLst>
    <dgm:effectClrLst/>
    <dgm:txLinClrLst/>
    <dgm:txFillClrLst meth="repeat">
      <a:schemeClr val="dk1"/>
    </dgm:txFillClrLst>
    <dgm:txEffectClrLst/>
  </dgm:styleLbl>
  <dgm:styleLbl name="dkBgShp">
    <dgm:fillClrLst meth="repeat">
      <a:schemeClr val="accent6">
        <a:shade val="80000"/>
      </a:schemeClr>
    </dgm:fillClrLst>
    <dgm:linClrLst meth="repeat">
      <a:schemeClr val="accent6"/>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2.xml><?xml version="1.0" encoding="utf-8"?>
<dgm:colorsDef xmlns:dgm="http://schemas.openxmlformats.org/drawingml/2006/diagram" xmlns:a="http://schemas.openxmlformats.org/drawingml/2006/main" uniqueId="urn:microsoft.com/office/officeart/2005/8/colors/accent6_2">
  <dgm:title val=""/>
  <dgm:desc val=""/>
  <dgm:catLst>
    <dgm:cat type="accent6" pri="11200"/>
  </dgm:catLst>
  <dgm:styleLbl name="node0">
    <dgm:fillClrLst meth="repeat">
      <a:schemeClr val="accent6"/>
    </dgm:fillClrLst>
    <dgm:linClrLst meth="repeat">
      <a:schemeClr val="lt1"/>
    </dgm:linClrLst>
    <dgm:effectClrLst/>
    <dgm:txLinClrLst/>
    <dgm:txFillClrLst/>
    <dgm:txEffectClrLst/>
  </dgm:styleLbl>
  <dgm:styleLbl name="node1">
    <dgm:fillClrLst meth="repeat">
      <a:schemeClr val="accent6"/>
    </dgm:fillClrLst>
    <dgm:linClrLst meth="repeat">
      <a:schemeClr val="lt1"/>
    </dgm:linClrLst>
    <dgm:effectClrLst/>
    <dgm:txLinClrLst/>
    <dgm:txFillClrLst/>
    <dgm:txEffectClrLst/>
  </dgm:styleLbl>
  <dgm:styleLbl name="alignNode1">
    <dgm:fillClrLst meth="repeat">
      <a:schemeClr val="accent6"/>
    </dgm:fillClrLst>
    <dgm:linClrLst meth="repeat">
      <a:schemeClr val="accent6"/>
    </dgm:linClrLst>
    <dgm:effectClrLst/>
    <dgm:txLinClrLst/>
    <dgm:txFillClrLst/>
    <dgm:txEffectClrLst/>
  </dgm:styleLbl>
  <dgm:styleLbl name="lnNode1">
    <dgm:fillClrLst meth="repeat">
      <a:schemeClr val="accent6"/>
    </dgm:fillClrLst>
    <dgm:linClrLst meth="repeat">
      <a:schemeClr val="lt1"/>
    </dgm:linClrLst>
    <dgm:effectClrLst/>
    <dgm:txLinClrLst/>
    <dgm:txFillClrLst/>
    <dgm:txEffectClrLst/>
  </dgm:styleLbl>
  <dgm:styleLbl name="vennNode1">
    <dgm:fillClrLst meth="repeat">
      <a:schemeClr val="accent6">
        <a:alpha val="50000"/>
      </a:schemeClr>
    </dgm:fillClrLst>
    <dgm:linClrLst meth="repeat">
      <a:schemeClr val="lt1"/>
    </dgm:linClrLst>
    <dgm:effectClrLst/>
    <dgm:txLinClrLst/>
    <dgm:txFillClrLst/>
    <dgm:txEffectClrLst/>
  </dgm:styleLbl>
  <dgm:styleLbl name="node2">
    <dgm:fillClrLst meth="repeat">
      <a:schemeClr val="accent6"/>
    </dgm:fillClrLst>
    <dgm:linClrLst meth="repeat">
      <a:schemeClr val="lt1"/>
    </dgm:linClrLst>
    <dgm:effectClrLst/>
    <dgm:txLinClrLst/>
    <dgm:txFillClrLst/>
    <dgm:txEffectClrLst/>
  </dgm:styleLbl>
  <dgm:styleLbl name="node3">
    <dgm:fillClrLst meth="repeat">
      <a:schemeClr val="accent6"/>
    </dgm:fillClrLst>
    <dgm:linClrLst meth="repeat">
      <a:schemeClr val="lt1"/>
    </dgm:linClrLst>
    <dgm:effectClrLst/>
    <dgm:txLinClrLst/>
    <dgm:txFillClrLst/>
    <dgm:txEffectClrLst/>
  </dgm:styleLbl>
  <dgm:styleLbl name="node4">
    <dgm:fillClrLst meth="repeat">
      <a:schemeClr val="accent6"/>
    </dgm:fillClrLst>
    <dgm:linClrLst meth="repeat">
      <a:schemeClr val="lt1"/>
    </dgm:linClrLst>
    <dgm:effectClrLst/>
    <dgm:txLinClrLst/>
    <dgm:txFillClrLst/>
    <dgm:txEffectClrLst/>
  </dgm:styleLbl>
  <dgm:styleLbl name="f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6">
        <a:tint val="60000"/>
      </a:schemeClr>
    </dgm:fillClrLst>
    <dgm:linClrLst meth="repeat">
      <a:schemeClr val="accent6">
        <a:tint val="60000"/>
      </a:schemeClr>
    </dgm:linClrLst>
    <dgm:effectClrLst/>
    <dgm:txLinClrLst/>
    <dgm:txFillClrLst/>
    <dgm:txEffectClrLst/>
  </dgm:styleLbl>
  <dgm:styleLbl name="fgSibTrans2D1">
    <dgm:fillClrLst meth="repeat">
      <a:schemeClr val="accent6">
        <a:tint val="60000"/>
      </a:schemeClr>
    </dgm:fillClrLst>
    <dgm:linClrLst meth="repeat">
      <a:schemeClr val="accent6">
        <a:tint val="60000"/>
      </a:schemeClr>
    </dgm:linClrLst>
    <dgm:effectClrLst/>
    <dgm:txLinClrLst/>
    <dgm:txFillClrLst/>
    <dgm:txEffectClrLst/>
  </dgm:styleLbl>
  <dgm:styleLbl name="bgSibTrans2D1">
    <dgm:fillClrLst meth="repeat">
      <a:schemeClr val="accent6">
        <a:tint val="60000"/>
      </a:schemeClr>
    </dgm:fillClrLst>
    <dgm:linClrLst meth="repeat">
      <a:schemeClr val="accent6">
        <a:tint val="60000"/>
      </a:schemeClr>
    </dgm:linClrLst>
    <dgm:effectClrLst/>
    <dgm:txLinClrLst/>
    <dgm:txFillClrLst/>
    <dgm:txEffectClrLst/>
  </dgm:styleLbl>
  <dgm:styleLbl name="sibTrans1D1">
    <dgm:fillClrLst meth="repeat">
      <a:schemeClr val="accent6"/>
    </dgm:fillClrLst>
    <dgm:linClrLst meth="repeat">
      <a:schemeClr val="accent6"/>
    </dgm:linClrLst>
    <dgm:effectClrLst/>
    <dgm:txLinClrLst/>
    <dgm:txFillClrLst meth="repeat">
      <a:schemeClr val="tx1"/>
    </dgm:txFillClrLst>
    <dgm:txEffectClrLst/>
  </dgm:styleLbl>
  <dgm:styleLbl name="callout">
    <dgm:fillClrLst meth="repeat">
      <a:schemeClr val="accent6"/>
    </dgm:fillClrLst>
    <dgm:linClrLst meth="repeat">
      <a:schemeClr val="accent6">
        <a:tint val="50000"/>
      </a:schemeClr>
    </dgm:linClrLst>
    <dgm:effectClrLst/>
    <dgm:txLinClrLst/>
    <dgm:txFillClrLst meth="repeat">
      <a:schemeClr val="tx1"/>
    </dgm:txFillClrLst>
    <dgm:txEffectClrLst/>
  </dgm:styleLbl>
  <dgm:styleLbl name="asst0">
    <dgm:fillClrLst meth="repeat">
      <a:schemeClr val="accent6"/>
    </dgm:fillClrLst>
    <dgm:linClrLst meth="repeat">
      <a:schemeClr val="lt1"/>
    </dgm:linClrLst>
    <dgm:effectClrLst/>
    <dgm:txLinClrLst/>
    <dgm:txFillClrLst/>
    <dgm:txEffectClrLst/>
  </dgm:styleLbl>
  <dgm:styleLbl name="asst1">
    <dgm:fillClrLst meth="repeat">
      <a:schemeClr val="accent6"/>
    </dgm:fillClrLst>
    <dgm:linClrLst meth="repeat">
      <a:schemeClr val="lt1"/>
    </dgm:linClrLst>
    <dgm:effectClrLst/>
    <dgm:txLinClrLst/>
    <dgm:txFillClrLst/>
    <dgm:txEffectClrLst/>
  </dgm:styleLbl>
  <dgm:styleLbl name="asst2">
    <dgm:fillClrLst meth="repeat">
      <a:schemeClr val="accent6"/>
    </dgm:fillClrLst>
    <dgm:linClrLst meth="repeat">
      <a:schemeClr val="lt1"/>
    </dgm:linClrLst>
    <dgm:effectClrLst/>
    <dgm:txLinClrLst/>
    <dgm:txFillClrLst/>
    <dgm:txEffectClrLst/>
  </dgm:styleLbl>
  <dgm:styleLbl name="asst3">
    <dgm:fillClrLst meth="repeat">
      <a:schemeClr val="accent6"/>
    </dgm:fillClrLst>
    <dgm:linClrLst meth="repeat">
      <a:schemeClr val="lt1"/>
    </dgm:linClrLst>
    <dgm:effectClrLst/>
    <dgm:txLinClrLst/>
    <dgm:txFillClrLst/>
    <dgm:txEffectClrLst/>
  </dgm:styleLbl>
  <dgm:styleLbl name="asst4">
    <dgm:fillClrLst meth="repeat">
      <a:schemeClr val="accent6"/>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meth="repeat">
      <a:schemeClr val="lt1"/>
    </dgm:txFillClrLst>
    <dgm:txEffectClrLst/>
  </dgm:styleLbl>
  <dgm:styleLbl name="parChTrans2D2">
    <dgm:fillClrLst meth="repeat">
      <a:schemeClr val="accent6"/>
    </dgm:fillClrLst>
    <dgm:linClrLst meth="repeat">
      <a:schemeClr val="accent6"/>
    </dgm:linClrLst>
    <dgm:effectClrLst/>
    <dgm:txLinClrLst/>
    <dgm:txFillClrLst meth="repeat">
      <a:schemeClr val="lt1"/>
    </dgm:txFillClrLst>
    <dgm:txEffectClrLst/>
  </dgm:styleLbl>
  <dgm:styleLbl name="parChTrans2D3">
    <dgm:fillClrLst meth="repeat">
      <a:schemeClr val="accent6"/>
    </dgm:fillClrLst>
    <dgm:linClrLst meth="repeat">
      <a:schemeClr val="accent6"/>
    </dgm:linClrLst>
    <dgm:effectClrLst/>
    <dgm:txLinClrLst/>
    <dgm:txFillClrLst meth="repeat">
      <a:schemeClr val="lt1"/>
    </dgm:txFillClrLst>
    <dgm:txEffectClrLst/>
  </dgm:styleLbl>
  <dgm:styleLbl name="parChTrans2D4">
    <dgm:fillClrLst meth="repeat">
      <a:schemeClr val="accent6"/>
    </dgm:fillClrLst>
    <dgm:linClrLst meth="repeat">
      <a:schemeClr val="accent6"/>
    </dgm:linClrLst>
    <dgm:effectClrLst/>
    <dgm:txLinClrLst/>
    <dgm:txFillClrLst meth="repeat">
      <a:schemeClr val="lt1"/>
    </dgm:txFillClrLst>
    <dgm:txEffectClrLst/>
  </dgm:styleLbl>
  <dgm:styleLbl name="parChTrans1D1">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2">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3">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parChTrans1D4">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accent6"/>
    </dgm:linClrLst>
    <dgm:effectClrLst/>
    <dgm:txLinClrLst/>
    <dgm:txFillClrLst meth="repeat">
      <a:schemeClr val="dk1"/>
    </dgm:txFillClrLst>
    <dgm:txEffectClrLst/>
  </dgm:styleLbl>
  <dgm:styleLbl name="dkBgShp">
    <dgm:fillClrLst meth="repeat">
      <a:schemeClr val="accent6">
        <a:shade val="80000"/>
      </a:schemeClr>
    </dgm:fillClrLst>
    <dgm:linClrLst meth="repeat">
      <a:schemeClr val="accent6"/>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3.xml><?xml version="1.0" encoding="utf-8"?>
<dgm:colorsDef xmlns:dgm="http://schemas.openxmlformats.org/drawingml/2006/diagram" xmlns:a="http://schemas.openxmlformats.org/drawingml/2006/main" uniqueId="urn:microsoft.com/office/officeart/2005/8/colors/accent6_2">
  <dgm:title val=""/>
  <dgm:desc val=""/>
  <dgm:catLst>
    <dgm:cat type="accent6" pri="11200"/>
  </dgm:catLst>
  <dgm:styleLbl name="node0">
    <dgm:fillClrLst meth="repeat">
      <a:schemeClr val="accent6"/>
    </dgm:fillClrLst>
    <dgm:linClrLst meth="repeat">
      <a:schemeClr val="lt1"/>
    </dgm:linClrLst>
    <dgm:effectClrLst/>
    <dgm:txLinClrLst/>
    <dgm:txFillClrLst/>
    <dgm:txEffectClrLst/>
  </dgm:styleLbl>
  <dgm:styleLbl name="node1">
    <dgm:fillClrLst meth="repeat">
      <a:schemeClr val="accent6"/>
    </dgm:fillClrLst>
    <dgm:linClrLst meth="repeat">
      <a:schemeClr val="lt1"/>
    </dgm:linClrLst>
    <dgm:effectClrLst/>
    <dgm:txLinClrLst/>
    <dgm:txFillClrLst/>
    <dgm:txEffectClrLst/>
  </dgm:styleLbl>
  <dgm:styleLbl name="alignNode1">
    <dgm:fillClrLst meth="repeat">
      <a:schemeClr val="accent6"/>
    </dgm:fillClrLst>
    <dgm:linClrLst meth="repeat">
      <a:schemeClr val="accent6"/>
    </dgm:linClrLst>
    <dgm:effectClrLst/>
    <dgm:txLinClrLst/>
    <dgm:txFillClrLst/>
    <dgm:txEffectClrLst/>
  </dgm:styleLbl>
  <dgm:styleLbl name="lnNode1">
    <dgm:fillClrLst meth="repeat">
      <a:schemeClr val="accent6"/>
    </dgm:fillClrLst>
    <dgm:linClrLst meth="repeat">
      <a:schemeClr val="lt1"/>
    </dgm:linClrLst>
    <dgm:effectClrLst/>
    <dgm:txLinClrLst/>
    <dgm:txFillClrLst/>
    <dgm:txEffectClrLst/>
  </dgm:styleLbl>
  <dgm:styleLbl name="vennNode1">
    <dgm:fillClrLst meth="repeat">
      <a:schemeClr val="accent6">
        <a:alpha val="50000"/>
      </a:schemeClr>
    </dgm:fillClrLst>
    <dgm:linClrLst meth="repeat">
      <a:schemeClr val="lt1"/>
    </dgm:linClrLst>
    <dgm:effectClrLst/>
    <dgm:txLinClrLst/>
    <dgm:txFillClrLst/>
    <dgm:txEffectClrLst/>
  </dgm:styleLbl>
  <dgm:styleLbl name="node2">
    <dgm:fillClrLst meth="repeat">
      <a:schemeClr val="accent6"/>
    </dgm:fillClrLst>
    <dgm:linClrLst meth="repeat">
      <a:schemeClr val="lt1"/>
    </dgm:linClrLst>
    <dgm:effectClrLst/>
    <dgm:txLinClrLst/>
    <dgm:txFillClrLst/>
    <dgm:txEffectClrLst/>
  </dgm:styleLbl>
  <dgm:styleLbl name="node3">
    <dgm:fillClrLst meth="repeat">
      <a:schemeClr val="accent6"/>
    </dgm:fillClrLst>
    <dgm:linClrLst meth="repeat">
      <a:schemeClr val="lt1"/>
    </dgm:linClrLst>
    <dgm:effectClrLst/>
    <dgm:txLinClrLst/>
    <dgm:txFillClrLst/>
    <dgm:txEffectClrLst/>
  </dgm:styleLbl>
  <dgm:styleLbl name="node4">
    <dgm:fillClrLst meth="repeat">
      <a:schemeClr val="accent6"/>
    </dgm:fillClrLst>
    <dgm:linClrLst meth="repeat">
      <a:schemeClr val="lt1"/>
    </dgm:linClrLst>
    <dgm:effectClrLst/>
    <dgm:txLinClrLst/>
    <dgm:txFillClrLst/>
    <dgm:txEffectClrLst/>
  </dgm:styleLbl>
  <dgm:styleLbl name="f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6">
        <a:tint val="60000"/>
      </a:schemeClr>
    </dgm:fillClrLst>
    <dgm:linClrLst meth="repeat">
      <a:schemeClr val="accent6">
        <a:tint val="60000"/>
      </a:schemeClr>
    </dgm:linClrLst>
    <dgm:effectClrLst/>
    <dgm:txLinClrLst/>
    <dgm:txFillClrLst/>
    <dgm:txEffectClrLst/>
  </dgm:styleLbl>
  <dgm:styleLbl name="fgSibTrans2D1">
    <dgm:fillClrLst meth="repeat">
      <a:schemeClr val="accent6">
        <a:tint val="60000"/>
      </a:schemeClr>
    </dgm:fillClrLst>
    <dgm:linClrLst meth="repeat">
      <a:schemeClr val="accent6">
        <a:tint val="60000"/>
      </a:schemeClr>
    </dgm:linClrLst>
    <dgm:effectClrLst/>
    <dgm:txLinClrLst/>
    <dgm:txFillClrLst/>
    <dgm:txEffectClrLst/>
  </dgm:styleLbl>
  <dgm:styleLbl name="bgSibTrans2D1">
    <dgm:fillClrLst meth="repeat">
      <a:schemeClr val="accent6">
        <a:tint val="60000"/>
      </a:schemeClr>
    </dgm:fillClrLst>
    <dgm:linClrLst meth="repeat">
      <a:schemeClr val="accent6">
        <a:tint val="60000"/>
      </a:schemeClr>
    </dgm:linClrLst>
    <dgm:effectClrLst/>
    <dgm:txLinClrLst/>
    <dgm:txFillClrLst/>
    <dgm:txEffectClrLst/>
  </dgm:styleLbl>
  <dgm:styleLbl name="sibTrans1D1">
    <dgm:fillClrLst meth="repeat">
      <a:schemeClr val="accent6"/>
    </dgm:fillClrLst>
    <dgm:linClrLst meth="repeat">
      <a:schemeClr val="accent6"/>
    </dgm:linClrLst>
    <dgm:effectClrLst/>
    <dgm:txLinClrLst/>
    <dgm:txFillClrLst meth="repeat">
      <a:schemeClr val="tx1"/>
    </dgm:txFillClrLst>
    <dgm:txEffectClrLst/>
  </dgm:styleLbl>
  <dgm:styleLbl name="callout">
    <dgm:fillClrLst meth="repeat">
      <a:schemeClr val="accent6"/>
    </dgm:fillClrLst>
    <dgm:linClrLst meth="repeat">
      <a:schemeClr val="accent6">
        <a:tint val="50000"/>
      </a:schemeClr>
    </dgm:linClrLst>
    <dgm:effectClrLst/>
    <dgm:txLinClrLst/>
    <dgm:txFillClrLst meth="repeat">
      <a:schemeClr val="tx1"/>
    </dgm:txFillClrLst>
    <dgm:txEffectClrLst/>
  </dgm:styleLbl>
  <dgm:styleLbl name="asst0">
    <dgm:fillClrLst meth="repeat">
      <a:schemeClr val="accent6"/>
    </dgm:fillClrLst>
    <dgm:linClrLst meth="repeat">
      <a:schemeClr val="lt1"/>
    </dgm:linClrLst>
    <dgm:effectClrLst/>
    <dgm:txLinClrLst/>
    <dgm:txFillClrLst/>
    <dgm:txEffectClrLst/>
  </dgm:styleLbl>
  <dgm:styleLbl name="asst1">
    <dgm:fillClrLst meth="repeat">
      <a:schemeClr val="accent6"/>
    </dgm:fillClrLst>
    <dgm:linClrLst meth="repeat">
      <a:schemeClr val="lt1"/>
    </dgm:linClrLst>
    <dgm:effectClrLst/>
    <dgm:txLinClrLst/>
    <dgm:txFillClrLst/>
    <dgm:txEffectClrLst/>
  </dgm:styleLbl>
  <dgm:styleLbl name="asst2">
    <dgm:fillClrLst meth="repeat">
      <a:schemeClr val="accent6"/>
    </dgm:fillClrLst>
    <dgm:linClrLst meth="repeat">
      <a:schemeClr val="lt1"/>
    </dgm:linClrLst>
    <dgm:effectClrLst/>
    <dgm:txLinClrLst/>
    <dgm:txFillClrLst/>
    <dgm:txEffectClrLst/>
  </dgm:styleLbl>
  <dgm:styleLbl name="asst3">
    <dgm:fillClrLst meth="repeat">
      <a:schemeClr val="accent6"/>
    </dgm:fillClrLst>
    <dgm:linClrLst meth="repeat">
      <a:schemeClr val="lt1"/>
    </dgm:linClrLst>
    <dgm:effectClrLst/>
    <dgm:txLinClrLst/>
    <dgm:txFillClrLst/>
    <dgm:txEffectClrLst/>
  </dgm:styleLbl>
  <dgm:styleLbl name="asst4">
    <dgm:fillClrLst meth="repeat">
      <a:schemeClr val="accent6"/>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meth="repeat">
      <a:schemeClr val="lt1"/>
    </dgm:txFillClrLst>
    <dgm:txEffectClrLst/>
  </dgm:styleLbl>
  <dgm:styleLbl name="parChTrans2D2">
    <dgm:fillClrLst meth="repeat">
      <a:schemeClr val="accent6"/>
    </dgm:fillClrLst>
    <dgm:linClrLst meth="repeat">
      <a:schemeClr val="accent6"/>
    </dgm:linClrLst>
    <dgm:effectClrLst/>
    <dgm:txLinClrLst/>
    <dgm:txFillClrLst meth="repeat">
      <a:schemeClr val="lt1"/>
    </dgm:txFillClrLst>
    <dgm:txEffectClrLst/>
  </dgm:styleLbl>
  <dgm:styleLbl name="parChTrans2D3">
    <dgm:fillClrLst meth="repeat">
      <a:schemeClr val="accent6"/>
    </dgm:fillClrLst>
    <dgm:linClrLst meth="repeat">
      <a:schemeClr val="accent6"/>
    </dgm:linClrLst>
    <dgm:effectClrLst/>
    <dgm:txLinClrLst/>
    <dgm:txFillClrLst meth="repeat">
      <a:schemeClr val="lt1"/>
    </dgm:txFillClrLst>
    <dgm:txEffectClrLst/>
  </dgm:styleLbl>
  <dgm:styleLbl name="parChTrans2D4">
    <dgm:fillClrLst meth="repeat">
      <a:schemeClr val="accent6"/>
    </dgm:fillClrLst>
    <dgm:linClrLst meth="repeat">
      <a:schemeClr val="accent6"/>
    </dgm:linClrLst>
    <dgm:effectClrLst/>
    <dgm:txLinClrLst/>
    <dgm:txFillClrLst meth="repeat">
      <a:schemeClr val="lt1"/>
    </dgm:txFillClrLst>
    <dgm:txEffectClrLst/>
  </dgm:styleLbl>
  <dgm:styleLbl name="parChTrans1D1">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2">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3">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parChTrans1D4">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accent6"/>
    </dgm:linClrLst>
    <dgm:effectClrLst/>
    <dgm:txLinClrLst/>
    <dgm:txFillClrLst meth="repeat">
      <a:schemeClr val="dk1"/>
    </dgm:txFillClrLst>
    <dgm:txEffectClrLst/>
  </dgm:styleLbl>
  <dgm:styleLbl name="dkBgShp">
    <dgm:fillClrLst meth="repeat">
      <a:schemeClr val="accent6">
        <a:shade val="80000"/>
      </a:schemeClr>
    </dgm:fillClrLst>
    <dgm:linClrLst meth="repeat">
      <a:schemeClr val="accent6"/>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4.xml><?xml version="1.0" encoding="utf-8"?>
<dgm:colorsDef xmlns:dgm="http://schemas.openxmlformats.org/drawingml/2006/diagram" xmlns:a="http://schemas.openxmlformats.org/drawingml/2006/main" uniqueId="urn:microsoft.com/office/officeart/2005/8/colors/colorful1#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5.xml><?xml version="1.0" encoding="utf-8"?>
<dgm:colorsDef xmlns:dgm="http://schemas.openxmlformats.org/drawingml/2006/diagram" xmlns:a="http://schemas.openxmlformats.org/drawingml/2006/main" uniqueId="urn:microsoft.com/office/officeart/2005/8/colors/accent2_4">
  <dgm:title val=""/>
  <dgm:desc val=""/>
  <dgm:catLst>
    <dgm:cat type="accent2" pri="11400"/>
  </dgm:catLst>
  <dgm:styleLbl name="node0">
    <dgm:fillClrLst meth="cycle">
      <a:schemeClr val="accent2">
        <a:shade val="60000"/>
      </a:schemeClr>
    </dgm:fillClrLst>
    <dgm:linClrLst meth="repeat">
      <a:schemeClr val="lt1"/>
    </dgm:linClrLst>
    <dgm:effectClrLst/>
    <dgm:txLinClrLst/>
    <dgm:txFillClrLst/>
    <dgm:txEffectClrLst/>
  </dgm:styleLbl>
  <dgm:styleLbl name="node1">
    <dgm:fillClrLst meth="cycle">
      <a:schemeClr val="accent2">
        <a:shade val="50000"/>
      </a:schemeClr>
      <a:schemeClr val="accent2">
        <a:tint val="45000"/>
      </a:schemeClr>
    </dgm:fillClrLst>
    <dgm:linClrLst meth="repeat">
      <a:schemeClr val="lt1"/>
    </dgm:linClrLst>
    <dgm:effectClrLst/>
    <dgm:txLinClrLst/>
    <dgm:txFillClrLst/>
    <dgm:txEffectClrLst/>
  </dgm:styleLbl>
  <dgm:styleLbl name="alignNode1">
    <dgm:fillClrLst meth="cycle">
      <a:schemeClr val="accent2">
        <a:shade val="50000"/>
      </a:schemeClr>
      <a:schemeClr val="accent2">
        <a:tint val="45000"/>
      </a:schemeClr>
    </dgm:fillClrLst>
    <dgm:linClrLst meth="cycle">
      <a:schemeClr val="accent2">
        <a:shade val="50000"/>
      </a:schemeClr>
      <a:schemeClr val="accent2">
        <a:tint val="45000"/>
      </a:schemeClr>
    </dgm:linClrLst>
    <dgm:effectClrLst/>
    <dgm:txLinClrLst/>
    <dgm:txFillClrLst/>
    <dgm:txEffectClrLst/>
  </dgm:styleLbl>
  <dgm:styleLbl name="lnNode1">
    <dgm:fillClrLst meth="cycle">
      <a:schemeClr val="accent2">
        <a:shade val="50000"/>
      </a:schemeClr>
      <a:schemeClr val="accent2">
        <a:tint val="45000"/>
      </a:schemeClr>
    </dgm:fillClrLst>
    <dgm:linClrLst meth="repeat">
      <a:schemeClr val="lt1"/>
    </dgm:linClrLst>
    <dgm:effectClrLst/>
    <dgm:txLinClrLst/>
    <dgm:txFillClrLst/>
    <dgm:txEffectClrLst/>
  </dgm:styleLbl>
  <dgm:styleLbl name="vennNode1">
    <dgm:fillClrLst meth="cycle">
      <a:schemeClr val="accent2">
        <a:shade val="80000"/>
        <a:alpha val="50000"/>
      </a:schemeClr>
      <a:schemeClr val="accent2">
        <a:tint val="45000"/>
        <a:alpha val="50000"/>
      </a:schemeClr>
    </dgm:fillClrLst>
    <dgm:linClrLst meth="repeat">
      <a:schemeClr val="lt1"/>
    </dgm:linClrLst>
    <dgm:effectClrLst/>
    <dgm:txLinClrLst/>
    <dgm:txFillClrLst/>
    <dgm:txEffectClrLst/>
  </dgm:styleLbl>
  <dgm:styleLbl name="node2">
    <dgm:fillClrLst>
      <a:schemeClr val="accent2">
        <a:shade val="80000"/>
      </a:schemeClr>
    </dgm:fillClrLst>
    <dgm:linClrLst meth="repeat">
      <a:schemeClr val="lt1"/>
    </dgm:linClrLst>
    <dgm:effectClrLst/>
    <dgm:txLinClrLst/>
    <dgm:txFillClrLst/>
    <dgm:txEffectClrLst/>
  </dgm:styleLbl>
  <dgm:styleLbl name="node3">
    <dgm:fillClrLst>
      <a:schemeClr val="accent2">
        <a:tint val="99000"/>
      </a:schemeClr>
    </dgm:fillClrLst>
    <dgm:linClrLst meth="repeat">
      <a:schemeClr val="lt1"/>
    </dgm:linClrLst>
    <dgm:effectClrLst/>
    <dgm:txLinClrLst/>
    <dgm:txFillClrLst/>
    <dgm:txEffectClrLst/>
  </dgm:styleLbl>
  <dgm:styleLbl name="node4">
    <dgm:fillClrLst>
      <a:schemeClr val="accent2">
        <a:tint val="70000"/>
      </a:schemeClr>
    </dgm:fillClrLst>
    <dgm:linClrLst meth="repeat">
      <a:schemeClr val="lt1"/>
    </dgm:linClrLst>
    <dgm:effectClrLst/>
    <dgm:txLinClrLst/>
    <dgm:txFillClrLst/>
    <dgm:txEffectClrLst/>
  </dgm:styleLbl>
  <dgm:styleLbl name="fg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fg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bg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sibTrans1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shade val="80000"/>
      </a:schemeClr>
    </dgm:fillClrLst>
    <dgm:linClrLst meth="repeat">
      <a:schemeClr val="lt1"/>
    </dgm:linClrLst>
    <dgm:effectClrLst/>
    <dgm:txLinClrLst/>
    <dgm:txFillClrLst/>
    <dgm:txEffectClrLst/>
  </dgm:styleLbl>
  <dgm:styleLbl name="asst1">
    <dgm:fillClrLst meth="repeat">
      <a:schemeClr val="accent2">
        <a:shade val="80000"/>
      </a:schemeClr>
    </dgm:fillClrLst>
    <dgm:linClrLst meth="repeat">
      <a:schemeClr val="lt1"/>
    </dgm:linClrLst>
    <dgm:effectClrLst/>
    <dgm:txLinClrLst/>
    <dgm:txFillClrLst/>
    <dgm:txEffectClrLst/>
  </dgm:styleLbl>
  <dgm:styleLbl name="asst2">
    <dgm:fillClrLst>
      <a:schemeClr val="accent2">
        <a:tint val="90000"/>
      </a:schemeClr>
    </dgm:fillClrLst>
    <dgm:linClrLst meth="repeat">
      <a:schemeClr val="lt1"/>
    </dgm:linClrLst>
    <dgm:effectClrLst/>
    <dgm:txLinClrLst/>
    <dgm:txFillClrLst/>
    <dgm:txEffectClrLst/>
  </dgm:styleLbl>
  <dgm:styleLbl name="asst3">
    <dgm:fillClrLst>
      <a:schemeClr val="accent2">
        <a:tint val="70000"/>
      </a:schemeClr>
    </dgm:fillClrLst>
    <dgm:linClrLst meth="repeat">
      <a:schemeClr val="lt1"/>
    </dgm:linClrLst>
    <dgm:effectClrLst/>
    <dgm:txLinClrLst/>
    <dgm:txFillClrLst/>
    <dgm:txEffectClrLst/>
  </dgm:styleLbl>
  <dgm:styleLbl name="asst4">
    <dgm:fillClrLst>
      <a:schemeClr val="accent2">
        <a:tint val="50000"/>
      </a:schemeClr>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shade val="80000"/>
      </a:schemeClr>
    </dgm:linClrLst>
    <dgm:effectClrLst/>
    <dgm:txLinClrLst/>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dk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2">
        <a:tint val="90000"/>
      </a:schemeClr>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2">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55000"/>
      </a:schemeClr>
    </dgm:fillClrLst>
    <dgm:linClrLst meth="repeat">
      <a:schemeClr val="accent2">
        <a:alpha val="90000"/>
        <a:tint val="55000"/>
      </a:schemeClr>
    </dgm:linClrLst>
    <dgm:effectClrLst/>
    <dgm:txLinClrLst/>
    <dgm:txFillClrLst meth="repeat">
      <a:schemeClr val="dk1"/>
    </dgm:txFillClrLst>
    <dgm:txEffectClrLst/>
  </dgm:styleLbl>
  <dgm:styleLbl name="alignAccFollowNode1">
    <dgm:fillClrLst meth="repeat">
      <a:schemeClr val="accent2">
        <a:alpha val="90000"/>
        <a:tint val="55000"/>
      </a:schemeClr>
    </dgm:fillClrLst>
    <dgm:linClrLst meth="repeat">
      <a:schemeClr val="accent2">
        <a:alpha val="90000"/>
        <a:tint val="55000"/>
      </a:schemeClr>
    </dgm:linClrLst>
    <dgm:effectClrLst/>
    <dgm:txLinClrLst/>
    <dgm:txFillClrLst meth="repeat">
      <a:schemeClr val="dk1"/>
    </dgm:txFillClrLst>
    <dgm:txEffectClrLst/>
  </dgm:styleLbl>
  <dgm:styleLbl name="bgAccFollowNode1">
    <dgm:fillClrLst meth="repeat">
      <a:schemeClr val="accent2">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50000"/>
      </a:schemeClr>
    </dgm:linClrLst>
    <dgm:effectClrLst/>
    <dgm:txLinClrLst/>
    <dgm:txFillClrLst meth="repeat">
      <a:schemeClr val="dk1"/>
    </dgm:txFillClrLst>
    <dgm:txEffectClrLst/>
  </dgm:styleLbl>
  <dgm:styleLbl name="bgShp">
    <dgm:fillClrLst meth="repeat">
      <a:schemeClr val="accent2">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55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6.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7.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8.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9.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0.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1.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2.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3.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4.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5.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7.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9.xml><?xml version="1.0" encoding="utf-8"?>
<dgm:colorsDef xmlns:dgm="http://schemas.openxmlformats.org/drawingml/2006/diagram" xmlns:a="http://schemas.openxmlformats.org/drawingml/2006/main" uniqueId="urn:microsoft.com/office/officeart/2005/8/colors/accent4_2">
  <dgm:title val=""/>
  <dgm:desc val=""/>
  <dgm:catLst>
    <dgm:cat type="accent4" pri="11200"/>
  </dgm:catLst>
  <dgm:styleLbl name="node0">
    <dgm:fillClrLst meth="repeat">
      <a:schemeClr val="accent4"/>
    </dgm:fillClrLst>
    <dgm:linClrLst meth="repeat">
      <a:schemeClr val="lt1"/>
    </dgm:linClrLst>
    <dgm:effectClrLst/>
    <dgm:txLinClrLst/>
    <dgm:txFillClrLst/>
    <dgm:txEffectClrLst/>
  </dgm:styleLbl>
  <dgm:styleLbl name="node1">
    <dgm:fillClrLst meth="repeat">
      <a:schemeClr val="accent4"/>
    </dgm:fillClrLst>
    <dgm:linClrLst meth="repeat">
      <a:schemeClr val="lt1"/>
    </dgm:linClrLst>
    <dgm:effectClrLst/>
    <dgm:txLinClrLst/>
    <dgm:txFillClrLst/>
    <dgm:txEffectClrLst/>
  </dgm:styleLbl>
  <dgm:styleLbl name="alignNode1">
    <dgm:fillClrLst meth="repeat">
      <a:schemeClr val="accent4"/>
    </dgm:fillClrLst>
    <dgm:linClrLst meth="repeat">
      <a:schemeClr val="accent4"/>
    </dgm:linClrLst>
    <dgm:effectClrLst/>
    <dgm:txLinClrLst/>
    <dgm:txFillClrLst/>
    <dgm:txEffectClrLst/>
  </dgm:styleLbl>
  <dgm:styleLbl name="lnNode1">
    <dgm:fillClrLst meth="repeat">
      <a:schemeClr val="accent4"/>
    </dgm:fillClrLst>
    <dgm:linClrLst meth="repeat">
      <a:schemeClr val="lt1"/>
    </dgm:linClrLst>
    <dgm:effectClrLst/>
    <dgm:txLinClrLst/>
    <dgm:txFillClrLst/>
    <dgm:txEffectClrLst/>
  </dgm:styleLbl>
  <dgm:styleLbl name="vennNode1">
    <dgm:fillClrLst meth="repeat">
      <a:schemeClr val="accent4">
        <a:alpha val="50000"/>
      </a:schemeClr>
    </dgm:fillClrLst>
    <dgm:linClrLst meth="repeat">
      <a:schemeClr val="lt1"/>
    </dgm:linClrLst>
    <dgm:effectClrLst/>
    <dgm:txLinClrLst/>
    <dgm:txFillClrLst/>
    <dgm:txEffectClrLst/>
  </dgm:styleLbl>
  <dgm:styleLbl name="node2">
    <dgm:fillClrLst meth="repeat">
      <a:schemeClr val="accent4"/>
    </dgm:fillClrLst>
    <dgm:linClrLst meth="repeat">
      <a:schemeClr val="lt1"/>
    </dgm:linClrLst>
    <dgm:effectClrLst/>
    <dgm:txLinClrLst/>
    <dgm:txFillClrLst/>
    <dgm:txEffectClrLst/>
  </dgm:styleLbl>
  <dgm:styleLbl name="node3">
    <dgm:fillClrLst meth="repeat">
      <a:schemeClr val="accent4"/>
    </dgm:fillClrLst>
    <dgm:linClrLst meth="repeat">
      <a:schemeClr val="lt1"/>
    </dgm:linClrLst>
    <dgm:effectClrLst/>
    <dgm:txLinClrLst/>
    <dgm:txFillClrLst/>
    <dgm:txEffectClrLst/>
  </dgm:styleLbl>
  <dgm:styleLbl name="node4">
    <dgm:fillClrLst meth="repeat">
      <a:schemeClr val="accent4"/>
    </dgm:fillClrLst>
    <dgm:linClrLst meth="repeat">
      <a:schemeClr val="lt1"/>
    </dgm:linClrLst>
    <dgm:effectClrLst/>
    <dgm:txLinClrLst/>
    <dgm:txFillClrLst/>
    <dgm:txEffectClrLst/>
  </dgm:styleLbl>
  <dgm:styleLbl name="f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4">
        <a:tint val="60000"/>
      </a:schemeClr>
    </dgm:fillClrLst>
    <dgm:linClrLst meth="repeat">
      <a:schemeClr val="accent4">
        <a:tint val="60000"/>
      </a:schemeClr>
    </dgm:linClrLst>
    <dgm:effectClrLst/>
    <dgm:txLinClrLst/>
    <dgm:txFillClrLst/>
    <dgm:txEffectClrLst/>
  </dgm:styleLbl>
  <dgm:styleLbl name="fgSibTrans2D1">
    <dgm:fillClrLst meth="repeat">
      <a:schemeClr val="accent4">
        <a:tint val="60000"/>
      </a:schemeClr>
    </dgm:fillClrLst>
    <dgm:linClrLst meth="repeat">
      <a:schemeClr val="accent4">
        <a:tint val="60000"/>
      </a:schemeClr>
    </dgm:linClrLst>
    <dgm:effectClrLst/>
    <dgm:txLinClrLst/>
    <dgm:txFillClrLst/>
    <dgm:txEffectClrLst/>
  </dgm:styleLbl>
  <dgm:styleLbl name="bgSibTrans2D1">
    <dgm:fillClrLst meth="repeat">
      <a:schemeClr val="accent4">
        <a:tint val="60000"/>
      </a:schemeClr>
    </dgm:fillClrLst>
    <dgm:linClrLst meth="repeat">
      <a:schemeClr val="accent4">
        <a:tint val="60000"/>
      </a:schemeClr>
    </dgm:linClrLst>
    <dgm:effectClrLst/>
    <dgm:txLinClrLst/>
    <dgm:txFillClrLst/>
    <dgm:txEffectClrLst/>
  </dgm:styleLbl>
  <dgm:styleLbl name="sibTrans1D1">
    <dgm:fillClrLst meth="repeat">
      <a:schemeClr val="accent4"/>
    </dgm:fillClrLst>
    <dgm:linClrLst meth="repeat">
      <a:schemeClr val="accent4"/>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dgm:linClrLst>
    <dgm:effectClrLst/>
    <dgm:txLinClrLst/>
    <dgm:txFillClrLst/>
    <dgm:txEffectClrLst/>
  </dgm:styleLbl>
  <dgm:styleLbl name="asst1">
    <dgm:fillClrLst meth="repeat">
      <a:schemeClr val="accent4"/>
    </dgm:fillClrLst>
    <dgm:linClrLst meth="repeat">
      <a:schemeClr val="lt1"/>
    </dgm:linClrLst>
    <dgm:effectClrLst/>
    <dgm:txLinClrLst/>
    <dgm:txFillClrLst/>
    <dgm:txEffectClrLst/>
  </dgm:styleLbl>
  <dgm:styleLbl name="asst2">
    <dgm:fillClrLst meth="repeat">
      <a:schemeClr val="accent4"/>
    </dgm:fillClrLst>
    <dgm:linClrLst meth="repeat">
      <a:schemeClr val="lt1"/>
    </dgm:linClrLst>
    <dgm:effectClrLst/>
    <dgm:txLinClrLst/>
    <dgm:txFillClrLst/>
    <dgm:txEffectClrLst/>
  </dgm:styleLbl>
  <dgm:styleLbl name="asst3">
    <dgm:fillClrLst meth="repeat">
      <a:schemeClr val="accent4"/>
    </dgm:fillClrLst>
    <dgm:linClrLst meth="repeat">
      <a:schemeClr val="lt1"/>
    </dgm:linClrLst>
    <dgm:effectClrLst/>
    <dgm:txLinClrLst/>
    <dgm:txFillClrLst/>
    <dgm:txEffectClrLst/>
  </dgm:styleLbl>
  <dgm:styleLbl name="asst4">
    <dgm:fillClrLst meth="repeat">
      <a:schemeClr val="accent4"/>
    </dgm:fillClrLst>
    <dgm:linClrLst meth="repeat">
      <a:schemeClr val="lt1"/>
    </dgm:linClrLst>
    <dgm:effectClrLst/>
    <dgm:txLinClrLst/>
    <dgm:txFillClrLst/>
    <dgm:txEffectClrLst/>
  </dgm:styleLbl>
  <dgm:styleLbl name="parChTrans2D1">
    <dgm:fillClrLst meth="repeat">
      <a:schemeClr val="accent4">
        <a:tint val="60000"/>
      </a:schemeClr>
    </dgm:fillClrLst>
    <dgm:linClrLst meth="repeat">
      <a:schemeClr val="accent4">
        <a:tint val="60000"/>
      </a:schemeClr>
    </dgm:linClrLst>
    <dgm:effectClrLst/>
    <dgm:txLinClrLst/>
    <dgm:txFillClrLst meth="repeat">
      <a:schemeClr val="lt1"/>
    </dgm:txFillClrLst>
    <dgm:txEffectClrLst/>
  </dgm:styleLbl>
  <dgm:styleLbl name="parChTrans2D2">
    <dgm:fillClrLst meth="repeat">
      <a:schemeClr val="accent4"/>
    </dgm:fillClrLst>
    <dgm:linClrLst meth="repeat">
      <a:schemeClr val="accent4"/>
    </dgm:linClrLst>
    <dgm:effectClrLst/>
    <dgm:txLinClrLst/>
    <dgm:txFillClrLst meth="repeat">
      <a:schemeClr val="lt1"/>
    </dgm:txFillClrLst>
    <dgm:txEffectClrLst/>
  </dgm:styleLbl>
  <dgm:styleLbl name="parChTrans2D3">
    <dgm:fillClrLst meth="repeat">
      <a:schemeClr val="accent4"/>
    </dgm:fillClrLst>
    <dgm:linClrLst meth="repeat">
      <a:schemeClr val="accent4"/>
    </dgm:linClrLst>
    <dgm:effectClrLst/>
    <dgm:txLinClrLst/>
    <dgm:txFillClrLst meth="repeat">
      <a:schemeClr val="lt1"/>
    </dgm:txFillClrLst>
    <dgm:txEffectClrLst/>
  </dgm:styleLbl>
  <dgm:styleLbl name="parChTrans2D4">
    <dgm:fillClrLst meth="repeat">
      <a:schemeClr val="accent4"/>
    </dgm:fillClrLst>
    <dgm:linClrLst meth="repeat">
      <a:schemeClr val="accent4"/>
    </dgm:linClrLst>
    <dgm:effectClrLst/>
    <dgm:txLinClrLst/>
    <dgm:txFillClrLst meth="repeat">
      <a:schemeClr val="lt1"/>
    </dgm:txFillClrLst>
    <dgm:txEffectClrLst/>
  </dgm:styleLbl>
  <dgm:styleLbl name="parChTrans1D1">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2">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3">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parChTrans1D4">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solidFgAcc1">
    <dgm:fillClrLst meth="repeat">
      <a:schemeClr val="lt1"/>
    </dgm:fillClrLst>
    <dgm:linClrLst meth="repeat">
      <a:schemeClr val="accent4"/>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align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b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accent4"/>
    </dgm:linClrLst>
    <dgm:effectClrLst/>
    <dgm:txLinClrLst/>
    <dgm:txFillClrLst meth="repeat">
      <a:schemeClr val="dk1"/>
    </dgm:txFillClrLst>
    <dgm:txEffectClrLst/>
  </dgm:styleLbl>
  <dgm:styleLbl name="dkBgShp">
    <dgm:fillClrLst meth="repeat">
      <a:schemeClr val="accent4">
        <a:shade val="80000"/>
      </a:schemeClr>
    </dgm:fillClrLst>
    <dgm:linClrLst meth="repeat">
      <a:schemeClr val="accent4"/>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0.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1.xml><?xml version="1.0" encoding="utf-8"?>
<dgm:colorsDef xmlns:dgm="http://schemas.openxmlformats.org/drawingml/2006/diagram" xmlns:a="http://schemas.openxmlformats.org/drawingml/2006/main" uniqueId="urn:microsoft.com/office/officeart/2005/8/colors/colorful1#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2.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3.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4.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5.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6.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7.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8.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9.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0.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1.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2.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3.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4.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5.xml><?xml version="1.0" encoding="utf-8"?>
<dgm:colorsDef xmlns:dgm="http://schemas.openxmlformats.org/drawingml/2006/diagram" xmlns:a="http://schemas.openxmlformats.org/drawingml/2006/main" uniqueId="urn:microsoft.com/office/officeart/2005/8/colors/colorful1#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6.xml><?xml version="1.0" encoding="utf-8"?>
<dgm:colorsDef xmlns:dgm="http://schemas.openxmlformats.org/drawingml/2006/diagram" xmlns:a="http://schemas.openxmlformats.org/drawingml/2006/main" uniqueId="urn:microsoft.com/office/officeart/2005/8/colors/colorful1#2">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7.xml><?xml version="1.0" encoding="utf-8"?>
<dgm:colorsDef xmlns:dgm="http://schemas.openxmlformats.org/drawingml/2006/diagram" xmlns:a="http://schemas.openxmlformats.org/drawingml/2006/main" uniqueId="urn:microsoft.com/office/officeart/2005/8/colors/colorful1#3">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8.xml><?xml version="1.0" encoding="utf-8"?>
<dgm:colorsDef xmlns:dgm="http://schemas.openxmlformats.org/drawingml/2006/diagram" xmlns:a="http://schemas.openxmlformats.org/drawingml/2006/main" uniqueId="urn:microsoft.com/office/officeart/2005/8/colors/colorful1#4">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9.xml><?xml version="1.0" encoding="utf-8"?>
<dgm:colorsDef xmlns:dgm="http://schemas.openxmlformats.org/drawingml/2006/diagram" xmlns:a="http://schemas.openxmlformats.org/drawingml/2006/main" uniqueId="urn:microsoft.com/office/officeart/2005/8/colors/colorful1#5">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765DA2D-FE3C-2E47-ABF8-0EFAD41664B4}" type="doc">
      <dgm:prSet loTypeId="urn:microsoft.com/office/officeart/2005/8/layout/default#1" loCatId="" qsTypeId="urn:microsoft.com/office/officeart/2005/8/quickstyle/simple1" qsCatId="simple" csTypeId="urn:microsoft.com/office/officeart/2005/8/colors/colorful1#1" csCatId="colorful" phldr="1"/>
      <dgm:spPr/>
      <dgm:t>
        <a:bodyPr/>
        <a:lstStyle/>
        <a:p>
          <a:endParaRPr lang="en-US"/>
        </a:p>
      </dgm:t>
    </dgm:pt>
    <dgm:pt modelId="{2839456E-318C-9C49-BD3E-6FF66E6E394E}">
      <dgm:prSet phldrT="[Text]" custT="1"/>
      <dgm:spPr/>
      <dgm:t>
        <a:bodyPr/>
        <a:lstStyle/>
        <a:p>
          <a:r>
            <a:rPr lang="en-US" sz="1800" b="1" smtClean="0">
              <a:latin typeface="Calibri"/>
              <a:cs typeface="Calibri"/>
            </a:rPr>
            <a:t>1</a:t>
          </a:r>
          <a:br>
            <a:rPr lang="en-US" sz="1800" b="1" smtClean="0">
              <a:latin typeface="Calibri"/>
              <a:cs typeface="Calibri"/>
            </a:rPr>
          </a:br>
          <a:r>
            <a:rPr lang="en-US" sz="1800" b="1" smtClean="0">
              <a:latin typeface="Calibri"/>
              <a:cs typeface="Calibri"/>
            </a:rPr>
            <a:t>Objective of MCC</a:t>
          </a:r>
          <a:endParaRPr lang="en-US" sz="1800" b="1" dirty="0">
            <a:latin typeface="Calibri"/>
            <a:cs typeface="Calibri"/>
          </a:endParaRPr>
        </a:p>
      </dgm:t>
    </dgm:pt>
    <dgm:pt modelId="{8929BB06-86B8-6B4E-A3E0-4F5DF1CED742}" type="parTrans" cxnId="{6488A0DC-42B4-7446-999E-6E4246D0D820}">
      <dgm:prSet/>
      <dgm:spPr/>
      <dgm:t>
        <a:bodyPr/>
        <a:lstStyle/>
        <a:p>
          <a:endParaRPr lang="en-US" sz="1800" b="1">
            <a:solidFill>
              <a:srgbClr val="000000"/>
            </a:solidFill>
            <a:latin typeface="Calibri"/>
            <a:cs typeface="Calibri"/>
          </a:endParaRPr>
        </a:p>
      </dgm:t>
    </dgm:pt>
    <dgm:pt modelId="{2A2DD7C1-1B68-8948-8D0D-02BCF694A241}" type="sibTrans" cxnId="{6488A0DC-42B4-7446-999E-6E4246D0D820}">
      <dgm:prSet/>
      <dgm:spPr/>
      <dgm:t>
        <a:bodyPr/>
        <a:lstStyle/>
        <a:p>
          <a:endParaRPr lang="en-US" sz="1800" b="1">
            <a:solidFill>
              <a:srgbClr val="000000"/>
            </a:solidFill>
            <a:latin typeface="Calibri"/>
            <a:cs typeface="Calibri"/>
          </a:endParaRPr>
        </a:p>
      </dgm:t>
    </dgm:pt>
    <dgm:pt modelId="{69AC860E-2222-CA4C-8F62-198747C73703}">
      <dgm:prSet phldrT="[Text]" custT="1"/>
      <dgm:spPr/>
      <dgm:t>
        <a:bodyPr/>
        <a:lstStyle/>
        <a:p>
          <a:r>
            <a:rPr lang="en-US" sz="1800" b="1" smtClean="0">
              <a:latin typeface="Calibri"/>
              <a:cs typeface="Calibri"/>
            </a:rPr>
            <a:t>2</a:t>
          </a:r>
          <a:br>
            <a:rPr lang="en-US" sz="1800" b="1" smtClean="0">
              <a:latin typeface="Calibri"/>
              <a:cs typeface="Calibri"/>
            </a:rPr>
          </a:br>
          <a:r>
            <a:rPr lang="en-US" sz="1800" b="1" smtClean="0">
              <a:latin typeface="Calibri"/>
              <a:cs typeface="Calibri"/>
            </a:rPr>
            <a:t>Why MCC</a:t>
          </a:r>
          <a:endParaRPr lang="en-US" sz="1800" b="1" dirty="0">
            <a:latin typeface="Calibri"/>
            <a:cs typeface="Calibri"/>
          </a:endParaRPr>
        </a:p>
      </dgm:t>
    </dgm:pt>
    <dgm:pt modelId="{E3D3A545-A557-A043-9E1A-1D325A929872}" type="parTrans" cxnId="{D38B5274-237F-7347-9DEE-460C7D069E90}">
      <dgm:prSet/>
      <dgm:spPr/>
      <dgm:t>
        <a:bodyPr/>
        <a:lstStyle/>
        <a:p>
          <a:endParaRPr lang="en-US" sz="1800" b="1">
            <a:solidFill>
              <a:srgbClr val="000000"/>
            </a:solidFill>
            <a:latin typeface="Calibri"/>
            <a:cs typeface="Calibri"/>
          </a:endParaRPr>
        </a:p>
      </dgm:t>
    </dgm:pt>
    <dgm:pt modelId="{F7EED5E5-DFDD-744A-8CBA-CC958074AB3A}" type="sibTrans" cxnId="{D38B5274-237F-7347-9DEE-460C7D069E90}">
      <dgm:prSet/>
      <dgm:spPr/>
      <dgm:t>
        <a:bodyPr/>
        <a:lstStyle/>
        <a:p>
          <a:endParaRPr lang="en-US" sz="1800" b="1">
            <a:solidFill>
              <a:srgbClr val="000000"/>
            </a:solidFill>
            <a:latin typeface="Calibri"/>
            <a:cs typeface="Calibri"/>
          </a:endParaRPr>
        </a:p>
      </dgm:t>
    </dgm:pt>
    <dgm:pt modelId="{C5F1579E-D34E-5640-A6F3-57AB18976100}">
      <dgm:prSet phldrT="[Text]" custT="1"/>
      <dgm:spPr/>
      <dgm:t>
        <a:bodyPr/>
        <a:lstStyle/>
        <a:p>
          <a:r>
            <a:rPr lang="en-US" sz="1800" b="1" smtClean="0">
              <a:latin typeface="Calibri"/>
              <a:cs typeface="Calibri"/>
            </a:rPr>
            <a:t>3</a:t>
          </a:r>
          <a:br>
            <a:rPr lang="en-US" sz="1800" b="1" smtClean="0">
              <a:latin typeface="Calibri"/>
              <a:cs typeface="Calibri"/>
            </a:rPr>
          </a:br>
          <a:r>
            <a:rPr lang="en-US" sz="1800" b="1" smtClean="0">
              <a:latin typeface="Calibri"/>
              <a:cs typeface="Calibri"/>
            </a:rPr>
            <a:t>Broad Areas of Application</a:t>
          </a:r>
          <a:endParaRPr lang="en-US" sz="1800" b="1" dirty="0">
            <a:latin typeface="Calibri"/>
            <a:cs typeface="Calibri"/>
          </a:endParaRPr>
        </a:p>
      </dgm:t>
    </dgm:pt>
    <dgm:pt modelId="{6C91CDB2-8E41-2D40-9ADC-8E0E8C832DD3}" type="parTrans" cxnId="{92BBFF84-740E-7047-BB99-FADD7FA45D84}">
      <dgm:prSet/>
      <dgm:spPr/>
      <dgm:t>
        <a:bodyPr/>
        <a:lstStyle/>
        <a:p>
          <a:endParaRPr lang="en-US" sz="1800" b="1">
            <a:solidFill>
              <a:srgbClr val="000000"/>
            </a:solidFill>
            <a:latin typeface="Calibri"/>
            <a:cs typeface="Calibri"/>
          </a:endParaRPr>
        </a:p>
      </dgm:t>
    </dgm:pt>
    <dgm:pt modelId="{4F85830D-925D-3042-8DF0-55156FA4B4D5}" type="sibTrans" cxnId="{92BBFF84-740E-7047-BB99-FADD7FA45D84}">
      <dgm:prSet/>
      <dgm:spPr/>
      <dgm:t>
        <a:bodyPr/>
        <a:lstStyle/>
        <a:p>
          <a:endParaRPr lang="en-US" sz="1800" b="1">
            <a:solidFill>
              <a:srgbClr val="000000"/>
            </a:solidFill>
            <a:latin typeface="Calibri"/>
            <a:cs typeface="Calibri"/>
          </a:endParaRPr>
        </a:p>
      </dgm:t>
    </dgm:pt>
    <dgm:pt modelId="{98FD7575-67F6-A442-9BAB-8D04B96099EA}">
      <dgm:prSet phldrT="[Text]" custT="1"/>
      <dgm:spPr/>
      <dgm:t>
        <a:bodyPr/>
        <a:lstStyle/>
        <a:p>
          <a:r>
            <a:rPr lang="en-US" sz="1800" b="1" dirty="0" smtClean="0">
              <a:latin typeface="Calibri"/>
              <a:cs typeface="Calibri"/>
            </a:rPr>
            <a:t>5</a:t>
          </a:r>
          <a:br>
            <a:rPr lang="en-US" sz="1800" b="1" dirty="0" smtClean="0">
              <a:latin typeface="Calibri"/>
              <a:cs typeface="Calibri"/>
            </a:rPr>
          </a:br>
          <a:r>
            <a:rPr lang="en-US" sz="1800" b="1" dirty="0" smtClean="0">
              <a:latin typeface="Calibri"/>
              <a:cs typeface="Calibri"/>
            </a:rPr>
            <a:t>MCC &amp; Ban on transfer of officials</a:t>
          </a:r>
          <a:endParaRPr lang="en-US" sz="1800" b="1" dirty="0">
            <a:latin typeface="Calibri"/>
            <a:cs typeface="Calibri"/>
          </a:endParaRPr>
        </a:p>
      </dgm:t>
    </dgm:pt>
    <dgm:pt modelId="{28711A6F-C597-1C46-937C-0CE530D5264E}" type="parTrans" cxnId="{40023F14-D623-5442-B60F-980E23F3FF0C}">
      <dgm:prSet/>
      <dgm:spPr/>
      <dgm:t>
        <a:bodyPr/>
        <a:lstStyle/>
        <a:p>
          <a:endParaRPr lang="en-US" sz="1800" b="1">
            <a:solidFill>
              <a:srgbClr val="000000"/>
            </a:solidFill>
            <a:latin typeface="Calibri"/>
            <a:cs typeface="Calibri"/>
          </a:endParaRPr>
        </a:p>
      </dgm:t>
    </dgm:pt>
    <dgm:pt modelId="{0064973A-5C1A-E342-A403-978F36806E79}" type="sibTrans" cxnId="{40023F14-D623-5442-B60F-980E23F3FF0C}">
      <dgm:prSet/>
      <dgm:spPr/>
      <dgm:t>
        <a:bodyPr/>
        <a:lstStyle/>
        <a:p>
          <a:endParaRPr lang="en-US" sz="1800" b="1">
            <a:solidFill>
              <a:srgbClr val="000000"/>
            </a:solidFill>
            <a:latin typeface="Calibri"/>
            <a:cs typeface="Calibri"/>
          </a:endParaRPr>
        </a:p>
      </dgm:t>
    </dgm:pt>
    <dgm:pt modelId="{D75BF91F-7906-634D-8372-2306A0311EF1}">
      <dgm:prSet phldrT="[Text]" custT="1"/>
      <dgm:spPr/>
      <dgm:t>
        <a:bodyPr/>
        <a:lstStyle/>
        <a:p>
          <a:r>
            <a:rPr lang="en-US" sz="1800" b="1" dirty="0" smtClean="0">
              <a:latin typeface="Calibri"/>
              <a:cs typeface="Calibri"/>
            </a:rPr>
            <a:t>6</a:t>
          </a:r>
          <a:br>
            <a:rPr lang="en-US" sz="1800" b="1" dirty="0" smtClean="0">
              <a:latin typeface="Calibri"/>
              <a:cs typeface="Calibri"/>
            </a:rPr>
          </a:br>
          <a:r>
            <a:rPr lang="en-US" sz="1800" b="1" dirty="0" smtClean="0">
              <a:latin typeface="Calibri"/>
              <a:cs typeface="Calibri"/>
            </a:rPr>
            <a:t>MCC for Ministers/Chairmen/Members of Commissions</a:t>
          </a:r>
          <a:endParaRPr lang="en-US" sz="1800" b="1" dirty="0">
            <a:latin typeface="Calibri"/>
            <a:cs typeface="Calibri"/>
          </a:endParaRPr>
        </a:p>
      </dgm:t>
    </dgm:pt>
    <dgm:pt modelId="{890A0B04-1E73-6749-8D54-10775793DD1D}" type="parTrans" cxnId="{1A998AB9-F349-E442-B553-043534489F1E}">
      <dgm:prSet/>
      <dgm:spPr/>
      <dgm:t>
        <a:bodyPr/>
        <a:lstStyle/>
        <a:p>
          <a:endParaRPr lang="en-US" sz="1800" b="1">
            <a:solidFill>
              <a:srgbClr val="000000"/>
            </a:solidFill>
            <a:latin typeface="Calibri"/>
            <a:cs typeface="Calibri"/>
          </a:endParaRPr>
        </a:p>
      </dgm:t>
    </dgm:pt>
    <dgm:pt modelId="{51BD6E22-06CA-5047-A81E-5FDCA8F5D37D}" type="sibTrans" cxnId="{1A998AB9-F349-E442-B553-043534489F1E}">
      <dgm:prSet/>
      <dgm:spPr/>
      <dgm:t>
        <a:bodyPr/>
        <a:lstStyle/>
        <a:p>
          <a:endParaRPr lang="en-US" sz="1800" b="1">
            <a:solidFill>
              <a:srgbClr val="000000"/>
            </a:solidFill>
            <a:latin typeface="Calibri"/>
            <a:cs typeface="Calibri"/>
          </a:endParaRPr>
        </a:p>
      </dgm:t>
    </dgm:pt>
    <dgm:pt modelId="{C8BBB1C0-CB62-0741-BED7-ACB2C0A624D2}">
      <dgm:prSet phldrT="[Text]" custT="1"/>
      <dgm:spPr/>
      <dgm:t>
        <a:bodyPr/>
        <a:lstStyle/>
        <a:p>
          <a:r>
            <a:rPr lang="en-US" sz="1800" b="1" dirty="0" smtClean="0">
              <a:latin typeface="Calibri"/>
              <a:cs typeface="Calibri"/>
            </a:rPr>
            <a:t>7</a:t>
          </a:r>
          <a:br>
            <a:rPr lang="en-US" sz="1800" b="1" dirty="0" smtClean="0">
              <a:latin typeface="Calibri"/>
              <a:cs typeface="Calibri"/>
            </a:rPr>
          </a:br>
          <a:r>
            <a:rPr lang="en-US" sz="1800" b="1" dirty="0" smtClean="0">
              <a:latin typeface="Calibri"/>
              <a:cs typeface="Calibri"/>
            </a:rPr>
            <a:t>MCC for political parties/candidates</a:t>
          </a:r>
          <a:endParaRPr lang="en-US" sz="1800" b="1" dirty="0">
            <a:latin typeface="Calibri"/>
            <a:cs typeface="Calibri"/>
          </a:endParaRPr>
        </a:p>
      </dgm:t>
    </dgm:pt>
    <dgm:pt modelId="{1C266876-A812-5F48-B770-EBA4C0F39346}" type="parTrans" cxnId="{ED27AC93-A309-8B42-A3D8-DA714502570E}">
      <dgm:prSet/>
      <dgm:spPr/>
      <dgm:t>
        <a:bodyPr/>
        <a:lstStyle/>
        <a:p>
          <a:endParaRPr lang="en-US" sz="1800" b="1">
            <a:solidFill>
              <a:srgbClr val="000000"/>
            </a:solidFill>
            <a:latin typeface="Calibri"/>
            <a:cs typeface="Calibri"/>
          </a:endParaRPr>
        </a:p>
      </dgm:t>
    </dgm:pt>
    <dgm:pt modelId="{95A1D13C-7A29-8240-B7E6-99259E462C4A}" type="sibTrans" cxnId="{ED27AC93-A309-8B42-A3D8-DA714502570E}">
      <dgm:prSet/>
      <dgm:spPr/>
      <dgm:t>
        <a:bodyPr/>
        <a:lstStyle/>
        <a:p>
          <a:endParaRPr lang="en-US" sz="1800" b="1">
            <a:solidFill>
              <a:srgbClr val="000000"/>
            </a:solidFill>
            <a:latin typeface="Calibri"/>
            <a:cs typeface="Calibri"/>
          </a:endParaRPr>
        </a:p>
      </dgm:t>
    </dgm:pt>
    <dgm:pt modelId="{2ABC2D18-745B-2742-BBF9-C2C597D94A0F}">
      <dgm:prSet phldrT="[Text]" custT="1"/>
      <dgm:spPr/>
      <dgm:t>
        <a:bodyPr/>
        <a:lstStyle/>
        <a:p>
          <a:r>
            <a:rPr lang="en-US" sz="1800" b="1" dirty="0" smtClean="0">
              <a:latin typeface="Calibri"/>
              <a:cs typeface="Calibri"/>
            </a:rPr>
            <a:t>8</a:t>
          </a:r>
          <a:br>
            <a:rPr lang="en-US" sz="1800" b="1" dirty="0" smtClean="0">
              <a:latin typeface="Calibri"/>
              <a:cs typeface="Calibri"/>
            </a:rPr>
          </a:br>
          <a:r>
            <a:rPr lang="en-US" sz="1800" b="1" dirty="0" smtClean="0">
              <a:latin typeface="Calibri"/>
              <a:cs typeface="Calibri"/>
            </a:rPr>
            <a:t>MCC - Dos &amp; Don’ts for </a:t>
          </a:r>
          <a:r>
            <a:rPr lang="en-US" sz="1800" b="1" dirty="0" err="1" smtClean="0">
              <a:latin typeface="Calibri"/>
              <a:cs typeface="Calibri"/>
            </a:rPr>
            <a:t>Pol.Parties</a:t>
          </a:r>
          <a:r>
            <a:rPr lang="en-US" sz="1800" b="1" dirty="0" smtClean="0">
              <a:latin typeface="Calibri"/>
              <a:cs typeface="Calibri"/>
            </a:rPr>
            <a:t>/candidates</a:t>
          </a:r>
          <a:endParaRPr lang="en-US" sz="1800" b="1" dirty="0">
            <a:latin typeface="Calibri"/>
            <a:cs typeface="Calibri"/>
          </a:endParaRPr>
        </a:p>
      </dgm:t>
    </dgm:pt>
    <dgm:pt modelId="{71232290-302F-E64F-BDDB-0371FD345E35}" type="parTrans" cxnId="{08255487-DBE0-6343-BAD9-4F1C9E34E3D9}">
      <dgm:prSet/>
      <dgm:spPr/>
      <dgm:t>
        <a:bodyPr/>
        <a:lstStyle/>
        <a:p>
          <a:endParaRPr lang="en-US" sz="1800" b="1">
            <a:solidFill>
              <a:srgbClr val="000000"/>
            </a:solidFill>
            <a:latin typeface="Calibri"/>
            <a:cs typeface="Calibri"/>
          </a:endParaRPr>
        </a:p>
      </dgm:t>
    </dgm:pt>
    <dgm:pt modelId="{F94FC9DD-BCF4-7E4D-97E3-C3AEC1C3E449}" type="sibTrans" cxnId="{08255487-DBE0-6343-BAD9-4F1C9E34E3D9}">
      <dgm:prSet/>
      <dgm:spPr/>
      <dgm:t>
        <a:bodyPr/>
        <a:lstStyle/>
        <a:p>
          <a:endParaRPr lang="en-US" sz="1800" b="1">
            <a:solidFill>
              <a:srgbClr val="000000"/>
            </a:solidFill>
            <a:latin typeface="Calibri"/>
            <a:cs typeface="Calibri"/>
          </a:endParaRPr>
        </a:p>
      </dgm:t>
    </dgm:pt>
    <dgm:pt modelId="{5C76EE22-2D48-2D4F-BD5A-F86AC99FBF01}">
      <dgm:prSet phldrT="[Text]" custT="1"/>
      <dgm:spPr/>
      <dgm:t>
        <a:bodyPr/>
        <a:lstStyle/>
        <a:p>
          <a:r>
            <a:rPr lang="en-US" sz="1800" b="1" smtClean="0">
              <a:latin typeface="Calibri"/>
              <a:cs typeface="Calibri"/>
            </a:rPr>
            <a:t>4</a:t>
          </a:r>
        </a:p>
        <a:p>
          <a:r>
            <a:rPr lang="en-US" sz="1800" b="1" smtClean="0">
              <a:latin typeface="Calibri"/>
              <a:cs typeface="Calibri"/>
            </a:rPr>
            <a:t> MCC applicable to officials</a:t>
          </a:r>
          <a:endParaRPr lang="en-US" sz="1800" b="1" dirty="0">
            <a:latin typeface="Calibri"/>
            <a:cs typeface="Calibri"/>
          </a:endParaRPr>
        </a:p>
      </dgm:t>
    </dgm:pt>
    <dgm:pt modelId="{E9221FF9-C99D-DC44-B126-28CA79A9B2BB}" type="parTrans" cxnId="{75550E91-7A13-684C-9274-D3F0E4B6D90C}">
      <dgm:prSet/>
      <dgm:spPr/>
      <dgm:t>
        <a:bodyPr/>
        <a:lstStyle/>
        <a:p>
          <a:endParaRPr lang="en-US"/>
        </a:p>
      </dgm:t>
    </dgm:pt>
    <dgm:pt modelId="{5DE6DBD6-73D7-8E49-AD6A-642CC0C54B3B}" type="sibTrans" cxnId="{75550E91-7A13-684C-9274-D3F0E4B6D90C}">
      <dgm:prSet/>
      <dgm:spPr/>
      <dgm:t>
        <a:bodyPr/>
        <a:lstStyle/>
        <a:p>
          <a:endParaRPr lang="en-US"/>
        </a:p>
      </dgm:t>
    </dgm:pt>
    <dgm:pt modelId="{749AECBA-93E9-374B-9499-3F7CF180D458}">
      <dgm:prSet phldrT="[Text]" custT="1"/>
      <dgm:spPr/>
      <dgm:t>
        <a:bodyPr/>
        <a:lstStyle/>
        <a:p>
          <a:r>
            <a:rPr lang="en-US" sz="1800" b="1" smtClean="0">
              <a:latin typeface="Calibri"/>
              <a:cs typeface="Calibri"/>
            </a:rPr>
            <a:t>11</a:t>
          </a:r>
        </a:p>
        <a:p>
          <a:r>
            <a:rPr lang="en-US" sz="1800" b="1" smtClean="0">
              <a:latin typeface="Calibri"/>
              <a:cs typeface="Calibri"/>
            </a:rPr>
            <a:t>FAQ on MCC</a:t>
          </a:r>
          <a:endParaRPr lang="en-US" sz="1800" b="1" dirty="0">
            <a:latin typeface="Calibri"/>
            <a:cs typeface="Calibri"/>
          </a:endParaRPr>
        </a:p>
      </dgm:t>
    </dgm:pt>
    <dgm:pt modelId="{204D952E-FCE2-4547-8B4C-9494C72124ED}" type="parTrans" cxnId="{D71EC323-26AF-9244-AC6F-FB4D66E956F1}">
      <dgm:prSet/>
      <dgm:spPr/>
      <dgm:t>
        <a:bodyPr/>
        <a:lstStyle/>
        <a:p>
          <a:endParaRPr lang="en-US"/>
        </a:p>
      </dgm:t>
    </dgm:pt>
    <dgm:pt modelId="{8C5C9EEC-4661-0C4C-8DD4-DA554DF3BF9C}" type="sibTrans" cxnId="{D71EC323-26AF-9244-AC6F-FB4D66E956F1}">
      <dgm:prSet/>
      <dgm:spPr/>
      <dgm:t>
        <a:bodyPr/>
        <a:lstStyle/>
        <a:p>
          <a:endParaRPr lang="en-US"/>
        </a:p>
      </dgm:t>
    </dgm:pt>
    <dgm:pt modelId="{CFA34232-AFAE-C14A-86CE-BA1015178FF3}">
      <dgm:prSet phldrT="[Text]" custT="1"/>
      <dgm:spPr/>
      <dgm:t>
        <a:bodyPr/>
        <a:lstStyle/>
        <a:p>
          <a:r>
            <a:rPr lang="en-US" sz="1800" b="1" dirty="0" smtClean="0">
              <a:latin typeface="Calibri"/>
              <a:cs typeface="Calibri"/>
            </a:rPr>
            <a:t>9</a:t>
          </a:r>
          <a:br>
            <a:rPr lang="en-US" sz="1800" b="1" dirty="0" smtClean="0">
              <a:latin typeface="Calibri"/>
              <a:cs typeface="Calibri"/>
            </a:rPr>
          </a:br>
          <a:r>
            <a:rPr lang="en-US" sz="1800" b="1" dirty="0" smtClean="0">
              <a:latin typeface="Calibri"/>
              <a:cs typeface="Calibri"/>
            </a:rPr>
            <a:t>MCC for Use of Official Vehicles</a:t>
          </a:r>
          <a:endParaRPr lang="en-US" sz="1800" b="1" dirty="0">
            <a:latin typeface="Calibri"/>
            <a:cs typeface="Calibri"/>
          </a:endParaRPr>
        </a:p>
      </dgm:t>
    </dgm:pt>
    <dgm:pt modelId="{C4A8F31B-2E02-9E41-8B85-1EA39AE18B01}" type="sibTrans" cxnId="{F1504B33-D628-DC4B-9435-2B6F2F1E43B7}">
      <dgm:prSet/>
      <dgm:spPr/>
      <dgm:t>
        <a:bodyPr/>
        <a:lstStyle/>
        <a:p>
          <a:endParaRPr lang="en-US" sz="1800">
            <a:latin typeface="Calibri"/>
            <a:cs typeface="Calibri"/>
          </a:endParaRPr>
        </a:p>
      </dgm:t>
    </dgm:pt>
    <dgm:pt modelId="{9875FCF4-107B-5F45-9B1D-A48F0E35E418}" type="parTrans" cxnId="{F1504B33-D628-DC4B-9435-2B6F2F1E43B7}">
      <dgm:prSet/>
      <dgm:spPr/>
      <dgm:t>
        <a:bodyPr/>
        <a:lstStyle/>
        <a:p>
          <a:endParaRPr lang="en-US" sz="1800">
            <a:latin typeface="Calibri"/>
            <a:cs typeface="Calibri"/>
          </a:endParaRPr>
        </a:p>
      </dgm:t>
    </dgm:pt>
    <dgm:pt modelId="{8DFB0FAE-8158-4496-A077-4EB1D8977D2F}">
      <dgm:prSet phldrT="[Text]"/>
      <dgm:spPr/>
      <dgm:t>
        <a:bodyPr/>
        <a:lstStyle/>
        <a:p>
          <a:r>
            <a:rPr lang="en-US" b="1" dirty="0" smtClean="0">
              <a:latin typeface="Calibri"/>
              <a:cs typeface="Calibri"/>
            </a:rPr>
            <a:t>10</a:t>
          </a:r>
        </a:p>
        <a:p>
          <a:r>
            <a:rPr lang="en-US" b="1" dirty="0" smtClean="0">
              <a:latin typeface="Calibri"/>
              <a:cs typeface="Calibri"/>
            </a:rPr>
            <a:t>MCC for State/Central </a:t>
          </a:r>
          <a:r>
            <a:rPr lang="en-US" b="1" dirty="0" err="1" smtClean="0">
              <a:latin typeface="Calibri"/>
              <a:cs typeface="Calibri"/>
            </a:rPr>
            <a:t>Govt</a:t>
          </a:r>
          <a:endParaRPr lang="en-US" b="1" dirty="0">
            <a:latin typeface="Calibri"/>
            <a:cs typeface="Calibri"/>
          </a:endParaRPr>
        </a:p>
      </dgm:t>
    </dgm:pt>
    <dgm:pt modelId="{7A2055DA-BAFB-41E1-B320-0FC4D1F8195D}" type="parTrans" cxnId="{C92EC7C9-9395-4B26-BBFE-DE17F0C5F834}">
      <dgm:prSet/>
      <dgm:spPr/>
      <dgm:t>
        <a:bodyPr/>
        <a:lstStyle/>
        <a:p>
          <a:endParaRPr lang="en-US"/>
        </a:p>
      </dgm:t>
    </dgm:pt>
    <dgm:pt modelId="{1114FAAB-B2FF-4948-8534-A3AD2B91101E}" type="sibTrans" cxnId="{C92EC7C9-9395-4B26-BBFE-DE17F0C5F834}">
      <dgm:prSet/>
      <dgm:spPr/>
      <dgm:t>
        <a:bodyPr/>
        <a:lstStyle/>
        <a:p>
          <a:endParaRPr lang="en-US"/>
        </a:p>
      </dgm:t>
    </dgm:pt>
    <dgm:pt modelId="{C3002466-1E65-9E48-A531-D5F957471352}" type="pres">
      <dgm:prSet presAssocID="{2765DA2D-FE3C-2E47-ABF8-0EFAD41664B4}" presName="diagram" presStyleCnt="0">
        <dgm:presLayoutVars>
          <dgm:dir/>
          <dgm:resizeHandles val="exact"/>
        </dgm:presLayoutVars>
      </dgm:prSet>
      <dgm:spPr/>
      <dgm:t>
        <a:bodyPr/>
        <a:lstStyle/>
        <a:p>
          <a:endParaRPr lang="en-US"/>
        </a:p>
      </dgm:t>
    </dgm:pt>
    <dgm:pt modelId="{671F9B2C-A20F-904C-BB2F-07BA253DF0F1}" type="pres">
      <dgm:prSet presAssocID="{2839456E-318C-9C49-BD3E-6FF66E6E394E}" presName="node" presStyleLbl="node1" presStyleIdx="0" presStyleCnt="11" custScaleX="92452">
        <dgm:presLayoutVars>
          <dgm:bulletEnabled val="1"/>
        </dgm:presLayoutVars>
      </dgm:prSet>
      <dgm:spPr/>
      <dgm:t>
        <a:bodyPr/>
        <a:lstStyle/>
        <a:p>
          <a:endParaRPr lang="en-US"/>
        </a:p>
      </dgm:t>
    </dgm:pt>
    <dgm:pt modelId="{A63B4877-C77F-8C45-BBF1-506AF306D5A0}" type="pres">
      <dgm:prSet presAssocID="{2A2DD7C1-1B68-8948-8D0D-02BCF694A241}" presName="sibTrans" presStyleCnt="0"/>
      <dgm:spPr/>
      <dgm:t>
        <a:bodyPr/>
        <a:lstStyle/>
        <a:p>
          <a:endParaRPr lang="en-US"/>
        </a:p>
      </dgm:t>
    </dgm:pt>
    <dgm:pt modelId="{DBDE4EB0-6119-0E48-86F5-1F8940575559}" type="pres">
      <dgm:prSet presAssocID="{69AC860E-2222-CA4C-8F62-198747C73703}" presName="node" presStyleLbl="node1" presStyleIdx="1" presStyleCnt="11">
        <dgm:presLayoutVars>
          <dgm:bulletEnabled val="1"/>
        </dgm:presLayoutVars>
      </dgm:prSet>
      <dgm:spPr/>
      <dgm:t>
        <a:bodyPr/>
        <a:lstStyle/>
        <a:p>
          <a:endParaRPr lang="en-US"/>
        </a:p>
      </dgm:t>
    </dgm:pt>
    <dgm:pt modelId="{A05C5C46-2213-5441-89F7-D4421CD47372}" type="pres">
      <dgm:prSet presAssocID="{F7EED5E5-DFDD-744A-8CBA-CC958074AB3A}" presName="sibTrans" presStyleCnt="0"/>
      <dgm:spPr/>
      <dgm:t>
        <a:bodyPr/>
        <a:lstStyle/>
        <a:p>
          <a:endParaRPr lang="en-US"/>
        </a:p>
      </dgm:t>
    </dgm:pt>
    <dgm:pt modelId="{8A22497D-D905-0148-A0AA-DF796CC57828}" type="pres">
      <dgm:prSet presAssocID="{C5F1579E-D34E-5640-A6F3-57AB18976100}" presName="node" presStyleLbl="node1" presStyleIdx="2" presStyleCnt="11">
        <dgm:presLayoutVars>
          <dgm:bulletEnabled val="1"/>
        </dgm:presLayoutVars>
      </dgm:prSet>
      <dgm:spPr/>
      <dgm:t>
        <a:bodyPr/>
        <a:lstStyle/>
        <a:p>
          <a:endParaRPr lang="en-US"/>
        </a:p>
      </dgm:t>
    </dgm:pt>
    <dgm:pt modelId="{8CA49F04-B0FA-6C47-A761-B7F6791120A1}" type="pres">
      <dgm:prSet presAssocID="{4F85830D-925D-3042-8DF0-55156FA4B4D5}" presName="sibTrans" presStyleCnt="0"/>
      <dgm:spPr/>
      <dgm:t>
        <a:bodyPr/>
        <a:lstStyle/>
        <a:p>
          <a:endParaRPr lang="en-US"/>
        </a:p>
      </dgm:t>
    </dgm:pt>
    <dgm:pt modelId="{4F4FF2BF-8A7C-804D-8A20-AB700E2B9416}" type="pres">
      <dgm:prSet presAssocID="{5C76EE22-2D48-2D4F-BD5A-F86AC99FBF01}" presName="node" presStyleLbl="node1" presStyleIdx="3" presStyleCnt="11">
        <dgm:presLayoutVars>
          <dgm:bulletEnabled val="1"/>
        </dgm:presLayoutVars>
      </dgm:prSet>
      <dgm:spPr/>
      <dgm:t>
        <a:bodyPr/>
        <a:lstStyle/>
        <a:p>
          <a:endParaRPr lang="en-US"/>
        </a:p>
      </dgm:t>
    </dgm:pt>
    <dgm:pt modelId="{295EC94C-0579-DA43-B013-C823880260DF}" type="pres">
      <dgm:prSet presAssocID="{5DE6DBD6-73D7-8E49-AD6A-642CC0C54B3B}" presName="sibTrans" presStyleCnt="0"/>
      <dgm:spPr/>
      <dgm:t>
        <a:bodyPr/>
        <a:lstStyle/>
        <a:p>
          <a:endParaRPr lang="en-US"/>
        </a:p>
      </dgm:t>
    </dgm:pt>
    <dgm:pt modelId="{BF839CF8-A261-2F4D-8CDC-D99FA5C11781}" type="pres">
      <dgm:prSet presAssocID="{749AECBA-93E9-374B-9499-3F7CF180D458}" presName="node" presStyleLbl="node1" presStyleIdx="4" presStyleCnt="11" custLinFactX="112552" custLinFactY="38854" custLinFactNeighborX="200000" custLinFactNeighborY="100000">
        <dgm:presLayoutVars>
          <dgm:bulletEnabled val="1"/>
        </dgm:presLayoutVars>
      </dgm:prSet>
      <dgm:spPr/>
      <dgm:t>
        <a:bodyPr/>
        <a:lstStyle/>
        <a:p>
          <a:endParaRPr lang="en-US"/>
        </a:p>
      </dgm:t>
    </dgm:pt>
    <dgm:pt modelId="{568F4A33-5F08-6E4B-B138-82C399E641CD}" type="pres">
      <dgm:prSet presAssocID="{8C5C9EEC-4661-0C4C-8DD4-DA554DF3BF9C}" presName="sibTrans" presStyleCnt="0"/>
      <dgm:spPr/>
      <dgm:t>
        <a:bodyPr/>
        <a:lstStyle/>
        <a:p>
          <a:endParaRPr lang="en-US"/>
        </a:p>
      </dgm:t>
    </dgm:pt>
    <dgm:pt modelId="{206A38FD-B9BD-404D-8F24-2F0D550EFB3A}" type="pres">
      <dgm:prSet presAssocID="{98FD7575-67F6-A442-9BAB-8D04B96099EA}" presName="node" presStyleLbl="node1" presStyleIdx="5" presStyleCnt="11" custScaleX="67149" custLinFactX="-4567" custLinFactNeighborX="-100000" custLinFactNeighborY="-11438">
        <dgm:presLayoutVars>
          <dgm:bulletEnabled val="1"/>
        </dgm:presLayoutVars>
      </dgm:prSet>
      <dgm:spPr/>
      <dgm:t>
        <a:bodyPr/>
        <a:lstStyle/>
        <a:p>
          <a:endParaRPr lang="en-US"/>
        </a:p>
      </dgm:t>
    </dgm:pt>
    <dgm:pt modelId="{8C2B89FE-16C9-414C-AEAA-19BB518BA361}" type="pres">
      <dgm:prSet presAssocID="{0064973A-5C1A-E342-A403-978F36806E79}" presName="sibTrans" presStyleCnt="0"/>
      <dgm:spPr/>
      <dgm:t>
        <a:bodyPr/>
        <a:lstStyle/>
        <a:p>
          <a:endParaRPr lang="en-US"/>
        </a:p>
      </dgm:t>
    </dgm:pt>
    <dgm:pt modelId="{DCA33402-5CC2-B449-8445-E99B375BE8CE}" type="pres">
      <dgm:prSet presAssocID="{D75BF91F-7906-634D-8372-2306A0311EF1}" presName="node" presStyleLbl="node1" presStyleIdx="6" presStyleCnt="11" custScaleX="96670" custScaleY="120311" custLinFactX="-13417" custLinFactNeighborX="-100000" custLinFactNeighborY="-5488">
        <dgm:presLayoutVars>
          <dgm:bulletEnabled val="1"/>
        </dgm:presLayoutVars>
      </dgm:prSet>
      <dgm:spPr/>
      <dgm:t>
        <a:bodyPr/>
        <a:lstStyle/>
        <a:p>
          <a:endParaRPr lang="en-US"/>
        </a:p>
      </dgm:t>
    </dgm:pt>
    <dgm:pt modelId="{2F923C46-4EEC-BB45-B681-3C301BAFA7F6}" type="pres">
      <dgm:prSet presAssocID="{51BD6E22-06CA-5047-A81E-5FDCA8F5D37D}" presName="sibTrans" presStyleCnt="0"/>
      <dgm:spPr/>
      <dgm:t>
        <a:bodyPr/>
        <a:lstStyle/>
        <a:p>
          <a:endParaRPr lang="en-US"/>
        </a:p>
      </dgm:t>
    </dgm:pt>
    <dgm:pt modelId="{A39A6BA1-70A1-C64D-A061-C4AA5A371706}" type="pres">
      <dgm:prSet presAssocID="{C8BBB1C0-CB62-0741-BED7-ACB2C0A624D2}" presName="node" presStyleLbl="node1" presStyleIdx="7" presStyleCnt="11" custScaleX="75601" custScaleY="104196" custLinFactNeighborX="-93006" custLinFactNeighborY="3058">
        <dgm:presLayoutVars>
          <dgm:bulletEnabled val="1"/>
        </dgm:presLayoutVars>
      </dgm:prSet>
      <dgm:spPr/>
      <dgm:t>
        <a:bodyPr/>
        <a:lstStyle/>
        <a:p>
          <a:endParaRPr lang="en-US"/>
        </a:p>
      </dgm:t>
    </dgm:pt>
    <dgm:pt modelId="{1A8B2939-6F4F-0B45-96B4-33D77B582892}" type="pres">
      <dgm:prSet presAssocID="{95A1D13C-7A29-8240-B7E6-99259E462C4A}" presName="sibTrans" presStyleCnt="0"/>
      <dgm:spPr/>
      <dgm:t>
        <a:bodyPr/>
        <a:lstStyle/>
        <a:p>
          <a:endParaRPr lang="en-US"/>
        </a:p>
      </dgm:t>
    </dgm:pt>
    <dgm:pt modelId="{971FC7CB-0888-3848-8790-FD24ADEDB26C}" type="pres">
      <dgm:prSet presAssocID="{2ABC2D18-745B-2742-BBF9-C2C597D94A0F}" presName="node" presStyleLbl="node1" presStyleIdx="8" presStyleCnt="11" custLinFactX="100000" custLinFactY="-28033" custLinFactNeighborX="161663" custLinFactNeighborY="-100000">
        <dgm:presLayoutVars>
          <dgm:bulletEnabled val="1"/>
        </dgm:presLayoutVars>
      </dgm:prSet>
      <dgm:spPr/>
      <dgm:t>
        <a:bodyPr/>
        <a:lstStyle/>
        <a:p>
          <a:endParaRPr lang="en-US"/>
        </a:p>
      </dgm:t>
    </dgm:pt>
    <dgm:pt modelId="{CC95E439-5F57-EE4F-A2D6-DA3C9727EBD0}" type="pres">
      <dgm:prSet presAssocID="{F94FC9DD-BCF4-7E4D-97E3-C3AEC1C3E449}" presName="sibTrans" presStyleCnt="0"/>
      <dgm:spPr/>
      <dgm:t>
        <a:bodyPr/>
        <a:lstStyle/>
        <a:p>
          <a:endParaRPr lang="en-US"/>
        </a:p>
      </dgm:t>
    </dgm:pt>
    <dgm:pt modelId="{CF98CACE-2048-164A-9AC9-7AE1CFE7D37B}" type="pres">
      <dgm:prSet presAssocID="{CFA34232-AFAE-C14A-86CE-BA1015178FF3}" presName="node" presStyleLbl="node1" presStyleIdx="9" presStyleCnt="11" custLinFactX="-36059" custLinFactNeighborX="-100000" custLinFactNeighborY="11990">
        <dgm:presLayoutVars>
          <dgm:bulletEnabled val="1"/>
        </dgm:presLayoutVars>
      </dgm:prSet>
      <dgm:spPr/>
      <dgm:t>
        <a:bodyPr/>
        <a:lstStyle/>
        <a:p>
          <a:endParaRPr lang="en-US"/>
        </a:p>
      </dgm:t>
    </dgm:pt>
    <dgm:pt modelId="{9F0622D6-962E-4288-8967-F152037A9508}" type="pres">
      <dgm:prSet presAssocID="{C4A8F31B-2E02-9E41-8B85-1EA39AE18B01}" presName="sibTrans" presStyleCnt="0"/>
      <dgm:spPr/>
    </dgm:pt>
    <dgm:pt modelId="{2DAF6322-D16A-4C4E-8AD4-C6E5A795FDAE}" type="pres">
      <dgm:prSet presAssocID="{8DFB0FAE-8158-4496-A077-4EB1D8977D2F}" presName="node" presStyleLbl="node1" presStyleIdx="10" presStyleCnt="11" custLinFactX="-5472" custLinFactNeighborX="-100000" custLinFactNeighborY="11990">
        <dgm:presLayoutVars>
          <dgm:bulletEnabled val="1"/>
        </dgm:presLayoutVars>
      </dgm:prSet>
      <dgm:spPr/>
      <dgm:t>
        <a:bodyPr/>
        <a:lstStyle/>
        <a:p>
          <a:endParaRPr lang="en-US"/>
        </a:p>
      </dgm:t>
    </dgm:pt>
  </dgm:ptLst>
  <dgm:cxnLst>
    <dgm:cxn modelId="{31455241-DF05-6144-A602-46D4B59CFEF2}" type="presOf" srcId="{2ABC2D18-745B-2742-BBF9-C2C597D94A0F}" destId="{971FC7CB-0888-3848-8790-FD24ADEDB26C}" srcOrd="0" destOrd="0" presId="urn:microsoft.com/office/officeart/2005/8/layout/default#1"/>
    <dgm:cxn modelId="{44CE6CC4-6D61-3F48-8334-1F61A787256C}" type="presOf" srcId="{2839456E-318C-9C49-BD3E-6FF66E6E394E}" destId="{671F9B2C-A20F-904C-BB2F-07BA253DF0F1}" srcOrd="0" destOrd="0" presId="urn:microsoft.com/office/officeart/2005/8/layout/default#1"/>
    <dgm:cxn modelId="{01C95FAE-34B2-41EE-A24D-96789FA66DAE}" type="presOf" srcId="{8DFB0FAE-8158-4496-A077-4EB1D8977D2F}" destId="{2DAF6322-D16A-4C4E-8AD4-C6E5A795FDAE}" srcOrd="0" destOrd="0" presId="urn:microsoft.com/office/officeart/2005/8/layout/default#1"/>
    <dgm:cxn modelId="{08255487-DBE0-6343-BAD9-4F1C9E34E3D9}" srcId="{2765DA2D-FE3C-2E47-ABF8-0EFAD41664B4}" destId="{2ABC2D18-745B-2742-BBF9-C2C597D94A0F}" srcOrd="8" destOrd="0" parTransId="{71232290-302F-E64F-BDDB-0371FD345E35}" sibTransId="{F94FC9DD-BCF4-7E4D-97E3-C3AEC1C3E449}"/>
    <dgm:cxn modelId="{D1F2C2C7-5206-5F46-99E2-17382A2B537F}" type="presOf" srcId="{2765DA2D-FE3C-2E47-ABF8-0EFAD41664B4}" destId="{C3002466-1E65-9E48-A531-D5F957471352}" srcOrd="0" destOrd="0" presId="urn:microsoft.com/office/officeart/2005/8/layout/default#1"/>
    <dgm:cxn modelId="{1A998AB9-F349-E442-B553-043534489F1E}" srcId="{2765DA2D-FE3C-2E47-ABF8-0EFAD41664B4}" destId="{D75BF91F-7906-634D-8372-2306A0311EF1}" srcOrd="6" destOrd="0" parTransId="{890A0B04-1E73-6749-8D54-10775793DD1D}" sibTransId="{51BD6E22-06CA-5047-A81E-5FDCA8F5D37D}"/>
    <dgm:cxn modelId="{F1504B33-D628-DC4B-9435-2B6F2F1E43B7}" srcId="{2765DA2D-FE3C-2E47-ABF8-0EFAD41664B4}" destId="{CFA34232-AFAE-C14A-86CE-BA1015178FF3}" srcOrd="9" destOrd="0" parTransId="{9875FCF4-107B-5F45-9B1D-A48F0E35E418}" sibTransId="{C4A8F31B-2E02-9E41-8B85-1EA39AE18B01}"/>
    <dgm:cxn modelId="{C92EC7C9-9395-4B26-BBFE-DE17F0C5F834}" srcId="{2765DA2D-FE3C-2E47-ABF8-0EFAD41664B4}" destId="{8DFB0FAE-8158-4496-A077-4EB1D8977D2F}" srcOrd="10" destOrd="0" parTransId="{7A2055DA-BAFB-41E1-B320-0FC4D1F8195D}" sibTransId="{1114FAAB-B2FF-4948-8534-A3AD2B91101E}"/>
    <dgm:cxn modelId="{CEC366E1-C314-604F-8C70-AB418D481A5D}" type="presOf" srcId="{5C76EE22-2D48-2D4F-BD5A-F86AC99FBF01}" destId="{4F4FF2BF-8A7C-804D-8A20-AB700E2B9416}" srcOrd="0" destOrd="0" presId="urn:microsoft.com/office/officeart/2005/8/layout/default#1"/>
    <dgm:cxn modelId="{62AF367B-ADBE-3C42-B71D-1D6200D784D7}" type="presOf" srcId="{C5F1579E-D34E-5640-A6F3-57AB18976100}" destId="{8A22497D-D905-0148-A0AA-DF796CC57828}" srcOrd="0" destOrd="0" presId="urn:microsoft.com/office/officeart/2005/8/layout/default#1"/>
    <dgm:cxn modelId="{07A3C198-8B64-8349-A59B-E63442E08C81}" type="presOf" srcId="{D75BF91F-7906-634D-8372-2306A0311EF1}" destId="{DCA33402-5CC2-B449-8445-E99B375BE8CE}" srcOrd="0" destOrd="0" presId="urn:microsoft.com/office/officeart/2005/8/layout/default#1"/>
    <dgm:cxn modelId="{92BBFF84-740E-7047-BB99-FADD7FA45D84}" srcId="{2765DA2D-FE3C-2E47-ABF8-0EFAD41664B4}" destId="{C5F1579E-D34E-5640-A6F3-57AB18976100}" srcOrd="2" destOrd="0" parTransId="{6C91CDB2-8E41-2D40-9ADC-8E0E8C832DD3}" sibTransId="{4F85830D-925D-3042-8DF0-55156FA4B4D5}"/>
    <dgm:cxn modelId="{D71EC323-26AF-9244-AC6F-FB4D66E956F1}" srcId="{2765DA2D-FE3C-2E47-ABF8-0EFAD41664B4}" destId="{749AECBA-93E9-374B-9499-3F7CF180D458}" srcOrd="4" destOrd="0" parTransId="{204D952E-FCE2-4547-8B4C-9494C72124ED}" sibTransId="{8C5C9EEC-4661-0C4C-8DD4-DA554DF3BF9C}"/>
    <dgm:cxn modelId="{D38B5274-237F-7347-9DEE-460C7D069E90}" srcId="{2765DA2D-FE3C-2E47-ABF8-0EFAD41664B4}" destId="{69AC860E-2222-CA4C-8F62-198747C73703}" srcOrd="1" destOrd="0" parTransId="{E3D3A545-A557-A043-9E1A-1D325A929872}" sibTransId="{F7EED5E5-DFDD-744A-8CBA-CC958074AB3A}"/>
    <dgm:cxn modelId="{1082FDB5-39B8-E64A-A9A6-30A77F9F023C}" type="presOf" srcId="{69AC860E-2222-CA4C-8F62-198747C73703}" destId="{DBDE4EB0-6119-0E48-86F5-1F8940575559}" srcOrd="0" destOrd="0" presId="urn:microsoft.com/office/officeart/2005/8/layout/default#1"/>
    <dgm:cxn modelId="{0C987B11-4DAF-DD40-B9F3-EC252DD8DF6A}" type="presOf" srcId="{CFA34232-AFAE-C14A-86CE-BA1015178FF3}" destId="{CF98CACE-2048-164A-9AC9-7AE1CFE7D37B}" srcOrd="0" destOrd="0" presId="urn:microsoft.com/office/officeart/2005/8/layout/default#1"/>
    <dgm:cxn modelId="{E2D29E6B-8EB9-5540-9CC6-4B94AB915B86}" type="presOf" srcId="{749AECBA-93E9-374B-9499-3F7CF180D458}" destId="{BF839CF8-A261-2F4D-8CDC-D99FA5C11781}" srcOrd="0" destOrd="0" presId="urn:microsoft.com/office/officeart/2005/8/layout/default#1"/>
    <dgm:cxn modelId="{6488A0DC-42B4-7446-999E-6E4246D0D820}" srcId="{2765DA2D-FE3C-2E47-ABF8-0EFAD41664B4}" destId="{2839456E-318C-9C49-BD3E-6FF66E6E394E}" srcOrd="0" destOrd="0" parTransId="{8929BB06-86B8-6B4E-A3E0-4F5DF1CED742}" sibTransId="{2A2DD7C1-1B68-8948-8D0D-02BCF694A241}"/>
    <dgm:cxn modelId="{1F5387AE-6974-2A44-B101-7CB172BE7CAB}" type="presOf" srcId="{98FD7575-67F6-A442-9BAB-8D04B96099EA}" destId="{206A38FD-B9BD-404D-8F24-2F0D550EFB3A}" srcOrd="0" destOrd="0" presId="urn:microsoft.com/office/officeart/2005/8/layout/default#1"/>
    <dgm:cxn modelId="{40023F14-D623-5442-B60F-980E23F3FF0C}" srcId="{2765DA2D-FE3C-2E47-ABF8-0EFAD41664B4}" destId="{98FD7575-67F6-A442-9BAB-8D04B96099EA}" srcOrd="5" destOrd="0" parTransId="{28711A6F-C597-1C46-937C-0CE530D5264E}" sibTransId="{0064973A-5C1A-E342-A403-978F36806E79}"/>
    <dgm:cxn modelId="{75550E91-7A13-684C-9274-D3F0E4B6D90C}" srcId="{2765DA2D-FE3C-2E47-ABF8-0EFAD41664B4}" destId="{5C76EE22-2D48-2D4F-BD5A-F86AC99FBF01}" srcOrd="3" destOrd="0" parTransId="{E9221FF9-C99D-DC44-B126-28CA79A9B2BB}" sibTransId="{5DE6DBD6-73D7-8E49-AD6A-642CC0C54B3B}"/>
    <dgm:cxn modelId="{ED27AC93-A309-8B42-A3D8-DA714502570E}" srcId="{2765DA2D-FE3C-2E47-ABF8-0EFAD41664B4}" destId="{C8BBB1C0-CB62-0741-BED7-ACB2C0A624D2}" srcOrd="7" destOrd="0" parTransId="{1C266876-A812-5F48-B770-EBA4C0F39346}" sibTransId="{95A1D13C-7A29-8240-B7E6-99259E462C4A}"/>
    <dgm:cxn modelId="{50EEA05D-913E-2146-B7D7-35FFEEABDA8E}" type="presOf" srcId="{C8BBB1C0-CB62-0741-BED7-ACB2C0A624D2}" destId="{A39A6BA1-70A1-C64D-A061-C4AA5A371706}" srcOrd="0" destOrd="0" presId="urn:microsoft.com/office/officeart/2005/8/layout/default#1"/>
    <dgm:cxn modelId="{759669A8-E495-FB4A-BCFF-CE96C5A744CC}" type="presParOf" srcId="{C3002466-1E65-9E48-A531-D5F957471352}" destId="{671F9B2C-A20F-904C-BB2F-07BA253DF0F1}" srcOrd="0" destOrd="0" presId="urn:microsoft.com/office/officeart/2005/8/layout/default#1"/>
    <dgm:cxn modelId="{31A6FC09-DBCC-CA45-8704-B9FEF7B3613C}" type="presParOf" srcId="{C3002466-1E65-9E48-A531-D5F957471352}" destId="{A63B4877-C77F-8C45-BBF1-506AF306D5A0}" srcOrd="1" destOrd="0" presId="urn:microsoft.com/office/officeart/2005/8/layout/default#1"/>
    <dgm:cxn modelId="{26B7299D-3CB1-E849-9FED-D65A3606AC53}" type="presParOf" srcId="{C3002466-1E65-9E48-A531-D5F957471352}" destId="{DBDE4EB0-6119-0E48-86F5-1F8940575559}" srcOrd="2" destOrd="0" presId="urn:microsoft.com/office/officeart/2005/8/layout/default#1"/>
    <dgm:cxn modelId="{97E3CB17-C2E8-9E4B-916D-EEF726F1D16A}" type="presParOf" srcId="{C3002466-1E65-9E48-A531-D5F957471352}" destId="{A05C5C46-2213-5441-89F7-D4421CD47372}" srcOrd="3" destOrd="0" presId="urn:microsoft.com/office/officeart/2005/8/layout/default#1"/>
    <dgm:cxn modelId="{01AC0C4D-4D5A-8542-AD25-E69C7E060B4A}" type="presParOf" srcId="{C3002466-1E65-9E48-A531-D5F957471352}" destId="{8A22497D-D905-0148-A0AA-DF796CC57828}" srcOrd="4" destOrd="0" presId="urn:microsoft.com/office/officeart/2005/8/layout/default#1"/>
    <dgm:cxn modelId="{A360F37F-687B-364F-BE70-4DEBB659CE1D}" type="presParOf" srcId="{C3002466-1E65-9E48-A531-D5F957471352}" destId="{8CA49F04-B0FA-6C47-A761-B7F6791120A1}" srcOrd="5" destOrd="0" presId="urn:microsoft.com/office/officeart/2005/8/layout/default#1"/>
    <dgm:cxn modelId="{4A82A429-2DAA-3E4B-BB94-D93BB1951D59}" type="presParOf" srcId="{C3002466-1E65-9E48-A531-D5F957471352}" destId="{4F4FF2BF-8A7C-804D-8A20-AB700E2B9416}" srcOrd="6" destOrd="0" presId="urn:microsoft.com/office/officeart/2005/8/layout/default#1"/>
    <dgm:cxn modelId="{95A1147F-75C7-924E-BB2E-EC7B26C5B4BB}" type="presParOf" srcId="{C3002466-1E65-9E48-A531-D5F957471352}" destId="{295EC94C-0579-DA43-B013-C823880260DF}" srcOrd="7" destOrd="0" presId="urn:microsoft.com/office/officeart/2005/8/layout/default#1"/>
    <dgm:cxn modelId="{797FEB5C-4B50-D443-B49A-3F9AA27B7CF6}" type="presParOf" srcId="{C3002466-1E65-9E48-A531-D5F957471352}" destId="{BF839CF8-A261-2F4D-8CDC-D99FA5C11781}" srcOrd="8" destOrd="0" presId="urn:microsoft.com/office/officeart/2005/8/layout/default#1"/>
    <dgm:cxn modelId="{EA1238D7-B6B2-C74C-952B-7B47055B059F}" type="presParOf" srcId="{C3002466-1E65-9E48-A531-D5F957471352}" destId="{568F4A33-5F08-6E4B-B138-82C399E641CD}" srcOrd="9" destOrd="0" presId="urn:microsoft.com/office/officeart/2005/8/layout/default#1"/>
    <dgm:cxn modelId="{A0B2815B-D964-3245-A55A-45995D70ADF0}" type="presParOf" srcId="{C3002466-1E65-9E48-A531-D5F957471352}" destId="{206A38FD-B9BD-404D-8F24-2F0D550EFB3A}" srcOrd="10" destOrd="0" presId="urn:microsoft.com/office/officeart/2005/8/layout/default#1"/>
    <dgm:cxn modelId="{C7A88132-FAF9-4946-A846-7DC428D74229}" type="presParOf" srcId="{C3002466-1E65-9E48-A531-D5F957471352}" destId="{8C2B89FE-16C9-414C-AEAA-19BB518BA361}" srcOrd="11" destOrd="0" presId="urn:microsoft.com/office/officeart/2005/8/layout/default#1"/>
    <dgm:cxn modelId="{014AA747-0E82-6842-B495-743DFA949B1B}" type="presParOf" srcId="{C3002466-1E65-9E48-A531-D5F957471352}" destId="{DCA33402-5CC2-B449-8445-E99B375BE8CE}" srcOrd="12" destOrd="0" presId="urn:microsoft.com/office/officeart/2005/8/layout/default#1"/>
    <dgm:cxn modelId="{5538DD85-AAA7-0F45-8360-24D4A8A6269A}" type="presParOf" srcId="{C3002466-1E65-9E48-A531-D5F957471352}" destId="{2F923C46-4EEC-BB45-B681-3C301BAFA7F6}" srcOrd="13" destOrd="0" presId="urn:microsoft.com/office/officeart/2005/8/layout/default#1"/>
    <dgm:cxn modelId="{72D0FE63-0252-9C4E-8103-C7660471A4AD}" type="presParOf" srcId="{C3002466-1E65-9E48-A531-D5F957471352}" destId="{A39A6BA1-70A1-C64D-A061-C4AA5A371706}" srcOrd="14" destOrd="0" presId="urn:microsoft.com/office/officeart/2005/8/layout/default#1"/>
    <dgm:cxn modelId="{D9A20DBB-15FB-6A4C-9D60-41D459131F2B}" type="presParOf" srcId="{C3002466-1E65-9E48-A531-D5F957471352}" destId="{1A8B2939-6F4F-0B45-96B4-33D77B582892}" srcOrd="15" destOrd="0" presId="urn:microsoft.com/office/officeart/2005/8/layout/default#1"/>
    <dgm:cxn modelId="{E6CDE4ED-DFF4-6548-9D8F-7EAFB1716A42}" type="presParOf" srcId="{C3002466-1E65-9E48-A531-D5F957471352}" destId="{971FC7CB-0888-3848-8790-FD24ADEDB26C}" srcOrd="16" destOrd="0" presId="urn:microsoft.com/office/officeart/2005/8/layout/default#1"/>
    <dgm:cxn modelId="{0DC5D74E-6E8C-1F4F-BBEA-13CD538AA4F2}" type="presParOf" srcId="{C3002466-1E65-9E48-A531-D5F957471352}" destId="{CC95E439-5F57-EE4F-A2D6-DA3C9727EBD0}" srcOrd="17" destOrd="0" presId="urn:microsoft.com/office/officeart/2005/8/layout/default#1"/>
    <dgm:cxn modelId="{871000B6-037D-4246-AB11-8999CFBBA534}" type="presParOf" srcId="{C3002466-1E65-9E48-A531-D5F957471352}" destId="{CF98CACE-2048-164A-9AC9-7AE1CFE7D37B}" srcOrd="18" destOrd="0" presId="urn:microsoft.com/office/officeart/2005/8/layout/default#1"/>
    <dgm:cxn modelId="{5F7CBF2D-CCD1-4EB5-9976-D35A94362796}" type="presParOf" srcId="{C3002466-1E65-9E48-A531-D5F957471352}" destId="{9F0622D6-962E-4288-8967-F152037A9508}" srcOrd="19" destOrd="0" presId="urn:microsoft.com/office/officeart/2005/8/layout/default#1"/>
    <dgm:cxn modelId="{A49BAB76-83D3-4C50-8A6C-C8804D5954F0}" type="presParOf" srcId="{C3002466-1E65-9E48-A531-D5F957471352}" destId="{2DAF6322-D16A-4C4E-8AD4-C6E5A795FDAE}" srcOrd="20" destOrd="0" presId="urn:microsoft.com/office/officeart/2005/8/layout/defaul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7F4A8E30-28C6-8F4A-AD38-FA170B5E94F9}" type="doc">
      <dgm:prSet loTypeId="urn:microsoft.com/office/officeart/2005/8/layout/vList2" loCatId="" qsTypeId="urn:microsoft.com/office/officeart/2005/8/quickstyle/simple4" qsCatId="simple" csTypeId="urn:microsoft.com/office/officeart/2005/8/colors/accent3_2" csCatId="accent3" phldr="1"/>
      <dgm:spPr/>
      <dgm:t>
        <a:bodyPr/>
        <a:lstStyle/>
        <a:p>
          <a:endParaRPr lang="en-US"/>
        </a:p>
      </dgm:t>
    </dgm:pt>
    <dgm:pt modelId="{2E707565-ABBD-1142-B0C5-A15B2208509C}">
      <dgm:prSet custT="1"/>
      <dgm:spPr/>
      <dgm:t>
        <a:bodyPr/>
        <a:lstStyle/>
        <a:p>
          <a:pPr algn="ctr" rtl="0"/>
          <a:r>
            <a:rPr lang="en-US" sz="2000" b="1" dirty="0" smtClean="0">
              <a:solidFill>
                <a:schemeClr val="tx1"/>
              </a:solidFill>
              <a:latin typeface="Cambria"/>
              <a:cs typeface="Cambria"/>
            </a:rPr>
            <a:t>Various instructions on transfer/posting of officers for conduct of free and fair elections. </a:t>
          </a:r>
          <a:endParaRPr lang="en-US" sz="2000" dirty="0">
            <a:solidFill>
              <a:schemeClr val="tx1"/>
            </a:solidFill>
            <a:latin typeface="Cambria"/>
            <a:cs typeface="Cambria"/>
          </a:endParaRPr>
        </a:p>
      </dgm:t>
    </dgm:pt>
    <dgm:pt modelId="{085981DF-29B4-AC43-8A59-B9881A1E3861}" type="parTrans" cxnId="{B365C01A-845A-6748-8AE4-3D8EBCE1DAB4}">
      <dgm:prSet/>
      <dgm:spPr/>
      <dgm:t>
        <a:bodyPr/>
        <a:lstStyle/>
        <a:p>
          <a:pPr algn="ctr"/>
          <a:endParaRPr lang="en-US">
            <a:solidFill>
              <a:schemeClr val="tx1"/>
            </a:solidFill>
            <a:latin typeface="Cambria"/>
            <a:cs typeface="Cambria"/>
          </a:endParaRPr>
        </a:p>
      </dgm:t>
    </dgm:pt>
    <dgm:pt modelId="{3C0A5472-47EF-5941-8575-C1D36619121F}" type="sibTrans" cxnId="{B365C01A-845A-6748-8AE4-3D8EBCE1DAB4}">
      <dgm:prSet/>
      <dgm:spPr/>
      <dgm:t>
        <a:bodyPr/>
        <a:lstStyle/>
        <a:p>
          <a:pPr algn="ctr"/>
          <a:endParaRPr lang="en-US">
            <a:solidFill>
              <a:schemeClr val="tx1"/>
            </a:solidFill>
            <a:latin typeface="Cambria"/>
            <a:cs typeface="Cambria"/>
          </a:endParaRPr>
        </a:p>
      </dgm:t>
    </dgm:pt>
    <dgm:pt modelId="{71BAB842-CCC4-EA47-A64D-018D1414065C}">
      <dgm:prSet custT="1"/>
      <dgm:spPr/>
      <dgm:t>
        <a:bodyPr/>
        <a:lstStyle/>
        <a:p>
          <a:pPr algn="l" rtl="0"/>
          <a:r>
            <a:rPr lang="en-US" sz="2000" dirty="0" smtClean="0">
              <a:solidFill>
                <a:srgbClr val="000000"/>
              </a:solidFill>
              <a:latin typeface="Cambria"/>
              <a:cs typeface="Cambria"/>
            </a:rPr>
            <a:t>The transfer orders in respect of officers/officials who are engaged in the electoral rolls revision work shall be implemented only after final publication of electoral rolls. </a:t>
          </a:r>
          <a:endParaRPr lang="en-US" sz="2000" dirty="0">
            <a:solidFill>
              <a:srgbClr val="000000"/>
            </a:solidFill>
            <a:latin typeface="Cambria"/>
            <a:cs typeface="Cambria"/>
          </a:endParaRPr>
        </a:p>
      </dgm:t>
    </dgm:pt>
    <dgm:pt modelId="{AE4771C2-F568-8146-8D60-04747BB14039}" type="parTrans" cxnId="{B1373244-93F8-8E47-99AC-E29B3AB0F33C}">
      <dgm:prSet/>
      <dgm:spPr/>
      <dgm:t>
        <a:bodyPr/>
        <a:lstStyle/>
        <a:p>
          <a:pPr algn="ctr"/>
          <a:endParaRPr lang="en-US">
            <a:solidFill>
              <a:schemeClr val="tx1"/>
            </a:solidFill>
            <a:latin typeface="Cambria"/>
            <a:cs typeface="Cambria"/>
          </a:endParaRPr>
        </a:p>
      </dgm:t>
    </dgm:pt>
    <dgm:pt modelId="{74BEFA03-1620-324C-AC50-5CA7DF46C3B0}" type="sibTrans" cxnId="{B1373244-93F8-8E47-99AC-E29B3AB0F33C}">
      <dgm:prSet/>
      <dgm:spPr/>
      <dgm:t>
        <a:bodyPr/>
        <a:lstStyle/>
        <a:p>
          <a:pPr algn="ctr"/>
          <a:endParaRPr lang="en-US">
            <a:solidFill>
              <a:schemeClr val="tx1"/>
            </a:solidFill>
            <a:latin typeface="Cambria"/>
            <a:cs typeface="Cambria"/>
          </a:endParaRPr>
        </a:p>
      </dgm:t>
    </dgm:pt>
    <dgm:pt modelId="{2BE8CB77-3781-4544-8FCA-29A085247D10}">
      <dgm:prSet custT="1"/>
      <dgm:spPr/>
      <dgm:t>
        <a:bodyPr/>
        <a:lstStyle/>
        <a:p>
          <a:pPr algn="l" rtl="0"/>
          <a:r>
            <a:rPr lang="en-US" sz="2000" dirty="0" smtClean="0">
              <a:solidFill>
                <a:srgbClr val="000000"/>
              </a:solidFill>
              <a:latin typeface="Cambria"/>
              <a:cs typeface="Cambria"/>
            </a:rPr>
            <a:t>The copies of the transfer orders issued under these directions shall be given to the Chief Electoral Officers concerned without fail.</a:t>
          </a:r>
          <a:endParaRPr lang="en-US" sz="2000" dirty="0">
            <a:solidFill>
              <a:srgbClr val="000000"/>
            </a:solidFill>
            <a:latin typeface="Cambria"/>
            <a:cs typeface="Cambria"/>
          </a:endParaRPr>
        </a:p>
      </dgm:t>
    </dgm:pt>
    <dgm:pt modelId="{D8833BD9-5F90-3143-AA6D-0DB0AAD6C772}" type="parTrans" cxnId="{081A44E9-A639-E143-AC4C-965AAB0EAD70}">
      <dgm:prSet/>
      <dgm:spPr/>
      <dgm:t>
        <a:bodyPr/>
        <a:lstStyle/>
        <a:p>
          <a:pPr algn="ctr"/>
          <a:endParaRPr lang="en-US">
            <a:solidFill>
              <a:schemeClr val="tx1"/>
            </a:solidFill>
            <a:latin typeface="Cambria"/>
            <a:cs typeface="Cambria"/>
          </a:endParaRPr>
        </a:p>
      </dgm:t>
    </dgm:pt>
    <dgm:pt modelId="{28E273E6-C9B9-2441-8710-4EA4925F2B35}" type="sibTrans" cxnId="{081A44E9-A639-E143-AC4C-965AAB0EAD70}">
      <dgm:prSet/>
      <dgm:spPr/>
      <dgm:t>
        <a:bodyPr/>
        <a:lstStyle/>
        <a:p>
          <a:pPr algn="ctr"/>
          <a:endParaRPr lang="en-US">
            <a:solidFill>
              <a:schemeClr val="tx1"/>
            </a:solidFill>
            <a:latin typeface="Cambria"/>
            <a:cs typeface="Cambria"/>
          </a:endParaRPr>
        </a:p>
      </dgm:t>
    </dgm:pt>
    <dgm:pt modelId="{EA740608-C318-124A-B2E2-E97C26D60FA7}">
      <dgm:prSet custT="1"/>
      <dgm:spPr/>
      <dgm:t>
        <a:bodyPr/>
        <a:lstStyle/>
        <a:p>
          <a:pPr algn="l" rtl="0"/>
          <a:r>
            <a:rPr lang="en-US" sz="2000" dirty="0" smtClean="0">
              <a:solidFill>
                <a:srgbClr val="000000"/>
              </a:solidFill>
              <a:latin typeface="Cambria"/>
              <a:cs typeface="Cambria"/>
            </a:rPr>
            <a:t>Any officer who is due to retire within coming six months will be exempted from the purview of the above-mentioned directions of the Commission. </a:t>
          </a:r>
          <a:endParaRPr lang="en-US" sz="2000" dirty="0">
            <a:solidFill>
              <a:srgbClr val="000000"/>
            </a:solidFill>
            <a:latin typeface="Cambria"/>
            <a:cs typeface="Cambria"/>
          </a:endParaRPr>
        </a:p>
      </dgm:t>
    </dgm:pt>
    <dgm:pt modelId="{7DAA93D2-B9F9-684B-B8DD-75336CDE0E74}" type="parTrans" cxnId="{DBA5B884-4A6D-004C-9897-4F19934D02C0}">
      <dgm:prSet/>
      <dgm:spPr/>
      <dgm:t>
        <a:bodyPr/>
        <a:lstStyle/>
        <a:p>
          <a:pPr algn="ctr"/>
          <a:endParaRPr lang="en-US">
            <a:solidFill>
              <a:schemeClr val="tx1"/>
            </a:solidFill>
            <a:latin typeface="Cambria"/>
            <a:cs typeface="Cambria"/>
          </a:endParaRPr>
        </a:p>
      </dgm:t>
    </dgm:pt>
    <dgm:pt modelId="{EFF1D11F-36F8-7949-850C-47A71E6EE12A}" type="sibTrans" cxnId="{DBA5B884-4A6D-004C-9897-4F19934D02C0}">
      <dgm:prSet/>
      <dgm:spPr/>
      <dgm:t>
        <a:bodyPr/>
        <a:lstStyle/>
        <a:p>
          <a:pPr algn="ctr"/>
          <a:endParaRPr lang="en-US">
            <a:solidFill>
              <a:schemeClr val="tx1"/>
            </a:solidFill>
            <a:latin typeface="Cambria"/>
            <a:cs typeface="Cambria"/>
          </a:endParaRPr>
        </a:p>
      </dgm:t>
    </dgm:pt>
    <dgm:pt modelId="{5C512FAD-15B3-B446-AFC3-06B0433B3526}">
      <dgm:prSet custT="1"/>
      <dgm:spPr/>
      <dgm:t>
        <a:bodyPr/>
        <a:lstStyle/>
        <a:p>
          <a:pPr algn="l" rtl="0"/>
          <a:r>
            <a:rPr lang="en-US" sz="2000" dirty="0" smtClean="0">
              <a:solidFill>
                <a:srgbClr val="000000"/>
              </a:solidFill>
              <a:latin typeface="Cambria"/>
              <a:cs typeface="Cambria"/>
            </a:rPr>
            <a:t>All the officials of the States/UTs who are on extension of service or re-employed in different capacities will not be associated with any election related work except those with the Office of CEOs. </a:t>
          </a:r>
          <a:endParaRPr lang="en-US" sz="2000" dirty="0">
            <a:solidFill>
              <a:srgbClr val="000000"/>
            </a:solidFill>
            <a:latin typeface="Cambria"/>
            <a:cs typeface="Cambria"/>
          </a:endParaRPr>
        </a:p>
      </dgm:t>
    </dgm:pt>
    <dgm:pt modelId="{93B912A1-E595-A74A-95CA-7D15A8114DF6}" type="parTrans" cxnId="{8BE60302-C8F2-4549-9A8B-7136FEBA9E5C}">
      <dgm:prSet/>
      <dgm:spPr/>
      <dgm:t>
        <a:bodyPr/>
        <a:lstStyle/>
        <a:p>
          <a:pPr algn="ctr"/>
          <a:endParaRPr lang="en-US">
            <a:solidFill>
              <a:schemeClr val="tx1"/>
            </a:solidFill>
            <a:latin typeface="Cambria"/>
            <a:cs typeface="Cambria"/>
          </a:endParaRPr>
        </a:p>
      </dgm:t>
    </dgm:pt>
    <dgm:pt modelId="{AF3ACE10-E788-B84F-9B71-7A1013205C30}" type="sibTrans" cxnId="{8BE60302-C8F2-4549-9A8B-7136FEBA9E5C}">
      <dgm:prSet/>
      <dgm:spPr/>
      <dgm:t>
        <a:bodyPr/>
        <a:lstStyle/>
        <a:p>
          <a:pPr algn="ctr"/>
          <a:endParaRPr lang="en-US">
            <a:solidFill>
              <a:schemeClr val="tx1"/>
            </a:solidFill>
            <a:latin typeface="Cambria"/>
            <a:cs typeface="Cambria"/>
          </a:endParaRPr>
        </a:p>
      </dgm:t>
    </dgm:pt>
    <dgm:pt modelId="{BD2F26BD-F327-3240-BC8A-7911851657E5}">
      <dgm:prSet custT="1"/>
      <dgm:spPr/>
      <dgm:t>
        <a:bodyPr/>
        <a:lstStyle/>
        <a:p>
          <a:pPr algn="l" rtl="0"/>
          <a:r>
            <a:rPr lang="en-US" sz="2000" dirty="0" smtClean="0">
              <a:solidFill>
                <a:srgbClr val="000000"/>
              </a:solidFill>
              <a:latin typeface="Cambria"/>
              <a:cs typeface="Cambria"/>
            </a:rPr>
            <a:t>Instruction SL. No. 81</a:t>
          </a:r>
          <a:r>
            <a:rPr lang="en-US" sz="2000" b="1" dirty="0" smtClean="0">
              <a:solidFill>
                <a:srgbClr val="000000"/>
              </a:solidFill>
              <a:latin typeface="Cambria"/>
              <a:cs typeface="Cambria"/>
            </a:rPr>
            <a:t>,</a:t>
          </a:r>
          <a:r>
            <a:rPr lang="en-US" sz="2000" dirty="0" smtClean="0">
              <a:solidFill>
                <a:srgbClr val="000000"/>
              </a:solidFill>
              <a:latin typeface="Cambria"/>
              <a:cs typeface="Cambria"/>
            </a:rPr>
            <a:t> Election Commission’s letter No. 437/6/2006/PLN- III Dated : 06th November, 2006 </a:t>
          </a:r>
          <a:endParaRPr lang="en-US" sz="2000" dirty="0">
            <a:solidFill>
              <a:srgbClr val="000000"/>
            </a:solidFill>
            <a:latin typeface="Cambria"/>
            <a:cs typeface="Cambria"/>
          </a:endParaRPr>
        </a:p>
      </dgm:t>
    </dgm:pt>
    <dgm:pt modelId="{CFF69046-172C-4542-B468-59CC602FC040}" type="parTrans" cxnId="{F2368718-98B5-B247-9051-BA2BE40D0087}">
      <dgm:prSet/>
      <dgm:spPr/>
      <dgm:t>
        <a:bodyPr/>
        <a:lstStyle/>
        <a:p>
          <a:pPr algn="ctr"/>
          <a:endParaRPr lang="en-US">
            <a:solidFill>
              <a:schemeClr val="tx1"/>
            </a:solidFill>
          </a:endParaRPr>
        </a:p>
      </dgm:t>
    </dgm:pt>
    <dgm:pt modelId="{81374DA8-8507-314B-B35D-5D6AED1C39AE}" type="sibTrans" cxnId="{F2368718-98B5-B247-9051-BA2BE40D0087}">
      <dgm:prSet/>
      <dgm:spPr/>
      <dgm:t>
        <a:bodyPr/>
        <a:lstStyle/>
        <a:p>
          <a:pPr algn="ctr"/>
          <a:endParaRPr lang="en-US">
            <a:solidFill>
              <a:schemeClr val="tx1"/>
            </a:solidFill>
          </a:endParaRPr>
        </a:p>
      </dgm:t>
    </dgm:pt>
    <dgm:pt modelId="{0BDC5584-8D23-6F44-A022-40EB56ECBF1F}" type="pres">
      <dgm:prSet presAssocID="{7F4A8E30-28C6-8F4A-AD38-FA170B5E94F9}" presName="linear" presStyleCnt="0">
        <dgm:presLayoutVars>
          <dgm:animLvl val="lvl"/>
          <dgm:resizeHandles val="exact"/>
        </dgm:presLayoutVars>
      </dgm:prSet>
      <dgm:spPr/>
      <dgm:t>
        <a:bodyPr/>
        <a:lstStyle/>
        <a:p>
          <a:endParaRPr lang="en-US"/>
        </a:p>
      </dgm:t>
    </dgm:pt>
    <dgm:pt modelId="{CDCAF9D5-7415-654B-98C2-927C2C475872}" type="pres">
      <dgm:prSet presAssocID="{2E707565-ABBD-1142-B0C5-A15B2208509C}" presName="parentText" presStyleLbl="node1" presStyleIdx="0" presStyleCnt="1">
        <dgm:presLayoutVars>
          <dgm:chMax val="0"/>
          <dgm:bulletEnabled val="1"/>
        </dgm:presLayoutVars>
      </dgm:prSet>
      <dgm:spPr/>
      <dgm:t>
        <a:bodyPr/>
        <a:lstStyle/>
        <a:p>
          <a:endParaRPr lang="en-US"/>
        </a:p>
      </dgm:t>
    </dgm:pt>
    <dgm:pt modelId="{A31DC534-5D86-FB40-A105-728FD0FC7920}" type="pres">
      <dgm:prSet presAssocID="{2E707565-ABBD-1142-B0C5-A15B2208509C}" presName="childText" presStyleLbl="revTx" presStyleIdx="0" presStyleCnt="1">
        <dgm:presLayoutVars>
          <dgm:bulletEnabled val="1"/>
        </dgm:presLayoutVars>
      </dgm:prSet>
      <dgm:spPr/>
      <dgm:t>
        <a:bodyPr/>
        <a:lstStyle/>
        <a:p>
          <a:endParaRPr lang="en-US"/>
        </a:p>
      </dgm:t>
    </dgm:pt>
  </dgm:ptLst>
  <dgm:cxnLst>
    <dgm:cxn modelId="{F2368718-98B5-B247-9051-BA2BE40D0087}" srcId="{2E707565-ABBD-1142-B0C5-A15B2208509C}" destId="{BD2F26BD-F327-3240-BC8A-7911851657E5}" srcOrd="4" destOrd="0" parTransId="{CFF69046-172C-4542-B468-59CC602FC040}" sibTransId="{81374DA8-8507-314B-B35D-5D6AED1C39AE}"/>
    <dgm:cxn modelId="{B459EC8E-ECA6-4EB0-9067-221CA546D57A}" type="presOf" srcId="{7F4A8E30-28C6-8F4A-AD38-FA170B5E94F9}" destId="{0BDC5584-8D23-6F44-A022-40EB56ECBF1F}" srcOrd="0" destOrd="0" presId="urn:microsoft.com/office/officeart/2005/8/layout/vList2"/>
    <dgm:cxn modelId="{CB29EE51-5FE9-4ED1-ADF4-81BBD7EAFC7B}" type="presOf" srcId="{BD2F26BD-F327-3240-BC8A-7911851657E5}" destId="{A31DC534-5D86-FB40-A105-728FD0FC7920}" srcOrd="0" destOrd="4" presId="urn:microsoft.com/office/officeart/2005/8/layout/vList2"/>
    <dgm:cxn modelId="{DBA5B884-4A6D-004C-9897-4F19934D02C0}" srcId="{2E707565-ABBD-1142-B0C5-A15B2208509C}" destId="{EA740608-C318-124A-B2E2-E97C26D60FA7}" srcOrd="2" destOrd="0" parTransId="{7DAA93D2-B9F9-684B-B8DD-75336CDE0E74}" sibTransId="{EFF1D11F-36F8-7949-850C-47A71E6EE12A}"/>
    <dgm:cxn modelId="{BB0216D3-8E34-42A5-A3B3-B2953734141B}" type="presOf" srcId="{2E707565-ABBD-1142-B0C5-A15B2208509C}" destId="{CDCAF9D5-7415-654B-98C2-927C2C475872}" srcOrd="0" destOrd="0" presId="urn:microsoft.com/office/officeart/2005/8/layout/vList2"/>
    <dgm:cxn modelId="{B1373244-93F8-8E47-99AC-E29B3AB0F33C}" srcId="{2E707565-ABBD-1142-B0C5-A15B2208509C}" destId="{71BAB842-CCC4-EA47-A64D-018D1414065C}" srcOrd="0" destOrd="0" parTransId="{AE4771C2-F568-8146-8D60-04747BB14039}" sibTransId="{74BEFA03-1620-324C-AC50-5CA7DF46C3B0}"/>
    <dgm:cxn modelId="{081A44E9-A639-E143-AC4C-965AAB0EAD70}" srcId="{2E707565-ABBD-1142-B0C5-A15B2208509C}" destId="{2BE8CB77-3781-4544-8FCA-29A085247D10}" srcOrd="1" destOrd="0" parTransId="{D8833BD9-5F90-3143-AA6D-0DB0AAD6C772}" sibTransId="{28E273E6-C9B9-2441-8710-4EA4925F2B35}"/>
    <dgm:cxn modelId="{931909E4-9CEA-4A57-A640-4ABE73B6E844}" type="presOf" srcId="{71BAB842-CCC4-EA47-A64D-018D1414065C}" destId="{A31DC534-5D86-FB40-A105-728FD0FC7920}" srcOrd="0" destOrd="0" presId="urn:microsoft.com/office/officeart/2005/8/layout/vList2"/>
    <dgm:cxn modelId="{B365C01A-845A-6748-8AE4-3D8EBCE1DAB4}" srcId="{7F4A8E30-28C6-8F4A-AD38-FA170B5E94F9}" destId="{2E707565-ABBD-1142-B0C5-A15B2208509C}" srcOrd="0" destOrd="0" parTransId="{085981DF-29B4-AC43-8A59-B9881A1E3861}" sibTransId="{3C0A5472-47EF-5941-8575-C1D36619121F}"/>
    <dgm:cxn modelId="{E4549DE3-FB80-468F-888B-2E97AA826426}" type="presOf" srcId="{5C512FAD-15B3-B446-AFC3-06B0433B3526}" destId="{A31DC534-5D86-FB40-A105-728FD0FC7920}" srcOrd="0" destOrd="3" presId="urn:microsoft.com/office/officeart/2005/8/layout/vList2"/>
    <dgm:cxn modelId="{5B38584E-D8B8-4231-B8C8-C55CED6851E9}" type="presOf" srcId="{2BE8CB77-3781-4544-8FCA-29A085247D10}" destId="{A31DC534-5D86-FB40-A105-728FD0FC7920}" srcOrd="0" destOrd="1" presId="urn:microsoft.com/office/officeart/2005/8/layout/vList2"/>
    <dgm:cxn modelId="{D62E6E7F-2697-42ED-88E6-B8D6F8EAA076}" type="presOf" srcId="{EA740608-C318-124A-B2E2-E97C26D60FA7}" destId="{A31DC534-5D86-FB40-A105-728FD0FC7920}" srcOrd="0" destOrd="2" presId="urn:microsoft.com/office/officeart/2005/8/layout/vList2"/>
    <dgm:cxn modelId="{8BE60302-C8F2-4549-9A8B-7136FEBA9E5C}" srcId="{2E707565-ABBD-1142-B0C5-A15B2208509C}" destId="{5C512FAD-15B3-B446-AFC3-06B0433B3526}" srcOrd="3" destOrd="0" parTransId="{93B912A1-E595-A74A-95CA-7D15A8114DF6}" sibTransId="{AF3ACE10-E788-B84F-9B71-7A1013205C30}"/>
    <dgm:cxn modelId="{9B69C9CF-0075-4AB2-B09D-61B38DEBD2BA}" type="presParOf" srcId="{0BDC5584-8D23-6F44-A022-40EB56ECBF1F}" destId="{CDCAF9D5-7415-654B-98C2-927C2C475872}" srcOrd="0" destOrd="0" presId="urn:microsoft.com/office/officeart/2005/8/layout/vList2"/>
    <dgm:cxn modelId="{630F137F-02FA-4387-94D2-E3FCC32217D7}" type="presParOf" srcId="{0BDC5584-8D23-6F44-A022-40EB56ECBF1F}" destId="{A31DC534-5D86-FB40-A105-728FD0FC7920}" srcOrd="1"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2765DA2D-FE3C-2E47-ABF8-0EFAD41664B4}" type="doc">
      <dgm:prSet loTypeId="urn:microsoft.com/office/officeart/2005/8/layout/default#1" loCatId="" qsTypeId="urn:microsoft.com/office/officeart/2005/8/quickstyle/simple1" qsCatId="simple" csTypeId="urn:microsoft.com/office/officeart/2005/8/colors/colorful1#1" csCatId="colorful" phldr="1"/>
      <dgm:spPr/>
      <dgm:t>
        <a:bodyPr/>
        <a:lstStyle/>
        <a:p>
          <a:endParaRPr lang="en-US"/>
        </a:p>
      </dgm:t>
    </dgm:pt>
    <dgm:pt modelId="{2839456E-318C-9C49-BD3E-6FF66E6E394E}">
      <dgm:prSet phldrT="[Text]" custT="1"/>
      <dgm:spPr/>
      <dgm:t>
        <a:bodyPr/>
        <a:lstStyle/>
        <a:p>
          <a:endParaRPr lang="en-US" sz="1800" b="1" dirty="0">
            <a:latin typeface="Calibri"/>
            <a:cs typeface="Calibri"/>
          </a:endParaRPr>
        </a:p>
      </dgm:t>
    </dgm:pt>
    <dgm:pt modelId="{8929BB06-86B8-6B4E-A3E0-4F5DF1CED742}" type="parTrans" cxnId="{6488A0DC-42B4-7446-999E-6E4246D0D820}">
      <dgm:prSet/>
      <dgm:spPr/>
      <dgm:t>
        <a:bodyPr/>
        <a:lstStyle/>
        <a:p>
          <a:endParaRPr lang="en-US" sz="1800" b="1">
            <a:solidFill>
              <a:srgbClr val="000000"/>
            </a:solidFill>
            <a:latin typeface="Calibri"/>
            <a:cs typeface="Calibri"/>
          </a:endParaRPr>
        </a:p>
      </dgm:t>
    </dgm:pt>
    <dgm:pt modelId="{2A2DD7C1-1B68-8948-8D0D-02BCF694A241}" type="sibTrans" cxnId="{6488A0DC-42B4-7446-999E-6E4246D0D820}">
      <dgm:prSet/>
      <dgm:spPr/>
      <dgm:t>
        <a:bodyPr/>
        <a:lstStyle/>
        <a:p>
          <a:endParaRPr lang="en-US" sz="1800" b="1">
            <a:solidFill>
              <a:srgbClr val="000000"/>
            </a:solidFill>
            <a:latin typeface="Calibri"/>
            <a:cs typeface="Calibri"/>
          </a:endParaRPr>
        </a:p>
      </dgm:t>
    </dgm:pt>
    <dgm:pt modelId="{69AC860E-2222-CA4C-8F62-198747C73703}">
      <dgm:prSet phldrT="[Text]" custT="1"/>
      <dgm:spPr/>
      <dgm:t>
        <a:bodyPr/>
        <a:lstStyle/>
        <a:p>
          <a:endParaRPr lang="en-US" sz="1800" b="1" dirty="0">
            <a:latin typeface="Calibri"/>
            <a:cs typeface="Calibri"/>
          </a:endParaRPr>
        </a:p>
      </dgm:t>
    </dgm:pt>
    <dgm:pt modelId="{E3D3A545-A557-A043-9E1A-1D325A929872}" type="parTrans" cxnId="{D38B5274-237F-7347-9DEE-460C7D069E90}">
      <dgm:prSet/>
      <dgm:spPr/>
      <dgm:t>
        <a:bodyPr/>
        <a:lstStyle/>
        <a:p>
          <a:endParaRPr lang="en-US" sz="1800" b="1">
            <a:solidFill>
              <a:srgbClr val="000000"/>
            </a:solidFill>
            <a:latin typeface="Calibri"/>
            <a:cs typeface="Calibri"/>
          </a:endParaRPr>
        </a:p>
      </dgm:t>
    </dgm:pt>
    <dgm:pt modelId="{F7EED5E5-DFDD-744A-8CBA-CC958074AB3A}" type="sibTrans" cxnId="{D38B5274-237F-7347-9DEE-460C7D069E90}">
      <dgm:prSet/>
      <dgm:spPr/>
      <dgm:t>
        <a:bodyPr/>
        <a:lstStyle/>
        <a:p>
          <a:endParaRPr lang="en-US" sz="1800" b="1">
            <a:solidFill>
              <a:srgbClr val="000000"/>
            </a:solidFill>
            <a:latin typeface="Calibri"/>
            <a:cs typeface="Calibri"/>
          </a:endParaRPr>
        </a:p>
      </dgm:t>
    </dgm:pt>
    <dgm:pt modelId="{C5F1579E-D34E-5640-A6F3-57AB18976100}">
      <dgm:prSet phldrT="[Text]" custT="1"/>
      <dgm:spPr/>
      <dgm:t>
        <a:bodyPr/>
        <a:lstStyle/>
        <a:p>
          <a:endParaRPr lang="en-US" sz="1800" b="1" dirty="0">
            <a:latin typeface="Calibri"/>
            <a:cs typeface="Calibri"/>
          </a:endParaRPr>
        </a:p>
      </dgm:t>
    </dgm:pt>
    <dgm:pt modelId="{6C91CDB2-8E41-2D40-9ADC-8E0E8C832DD3}" type="parTrans" cxnId="{92BBFF84-740E-7047-BB99-FADD7FA45D84}">
      <dgm:prSet/>
      <dgm:spPr/>
      <dgm:t>
        <a:bodyPr/>
        <a:lstStyle/>
        <a:p>
          <a:endParaRPr lang="en-US" sz="1800" b="1">
            <a:solidFill>
              <a:srgbClr val="000000"/>
            </a:solidFill>
            <a:latin typeface="Calibri"/>
            <a:cs typeface="Calibri"/>
          </a:endParaRPr>
        </a:p>
      </dgm:t>
    </dgm:pt>
    <dgm:pt modelId="{4F85830D-925D-3042-8DF0-55156FA4B4D5}" type="sibTrans" cxnId="{92BBFF84-740E-7047-BB99-FADD7FA45D84}">
      <dgm:prSet/>
      <dgm:spPr/>
      <dgm:t>
        <a:bodyPr/>
        <a:lstStyle/>
        <a:p>
          <a:endParaRPr lang="en-US" sz="1800" b="1">
            <a:solidFill>
              <a:srgbClr val="000000"/>
            </a:solidFill>
            <a:latin typeface="Calibri"/>
            <a:cs typeface="Calibri"/>
          </a:endParaRPr>
        </a:p>
      </dgm:t>
    </dgm:pt>
    <dgm:pt modelId="{98FD7575-67F6-A442-9BAB-8D04B96099EA}">
      <dgm:prSet phldrT="[Text]" custT="1"/>
      <dgm:spPr/>
      <dgm:t>
        <a:bodyPr/>
        <a:lstStyle/>
        <a:p>
          <a:endParaRPr lang="en-US" sz="1800" b="1" dirty="0">
            <a:latin typeface="Calibri"/>
            <a:cs typeface="Calibri"/>
          </a:endParaRPr>
        </a:p>
      </dgm:t>
    </dgm:pt>
    <dgm:pt modelId="{28711A6F-C597-1C46-937C-0CE530D5264E}" type="parTrans" cxnId="{40023F14-D623-5442-B60F-980E23F3FF0C}">
      <dgm:prSet/>
      <dgm:spPr/>
      <dgm:t>
        <a:bodyPr/>
        <a:lstStyle/>
        <a:p>
          <a:endParaRPr lang="en-US" sz="1800" b="1">
            <a:solidFill>
              <a:srgbClr val="000000"/>
            </a:solidFill>
            <a:latin typeface="Calibri"/>
            <a:cs typeface="Calibri"/>
          </a:endParaRPr>
        </a:p>
      </dgm:t>
    </dgm:pt>
    <dgm:pt modelId="{0064973A-5C1A-E342-A403-978F36806E79}" type="sibTrans" cxnId="{40023F14-D623-5442-B60F-980E23F3FF0C}">
      <dgm:prSet/>
      <dgm:spPr/>
      <dgm:t>
        <a:bodyPr/>
        <a:lstStyle/>
        <a:p>
          <a:endParaRPr lang="en-US" sz="1800" b="1">
            <a:solidFill>
              <a:srgbClr val="000000"/>
            </a:solidFill>
            <a:latin typeface="Calibri"/>
            <a:cs typeface="Calibri"/>
          </a:endParaRPr>
        </a:p>
      </dgm:t>
    </dgm:pt>
    <dgm:pt modelId="{D75BF91F-7906-634D-8372-2306A0311EF1}">
      <dgm:prSet phldrT="[Text]" custT="1"/>
      <dgm:spPr/>
      <dgm:t>
        <a:bodyPr/>
        <a:lstStyle/>
        <a:p>
          <a:r>
            <a:rPr lang="en-US" sz="1800" b="1" dirty="0" smtClean="0">
              <a:latin typeface="Calibri"/>
              <a:cs typeface="Calibri"/>
            </a:rPr>
            <a:t>6</a:t>
          </a:r>
          <a:br>
            <a:rPr lang="en-US" sz="1800" b="1" dirty="0" smtClean="0">
              <a:latin typeface="Calibri"/>
              <a:cs typeface="Calibri"/>
            </a:rPr>
          </a:br>
          <a:r>
            <a:rPr lang="en-US" sz="1800" b="1" dirty="0" smtClean="0">
              <a:latin typeface="Calibri"/>
              <a:cs typeface="Calibri"/>
            </a:rPr>
            <a:t>MCC for Ministers/Chairmen/Members of Commissions</a:t>
          </a:r>
          <a:endParaRPr lang="en-US" sz="1800" b="1" dirty="0">
            <a:latin typeface="Calibri"/>
            <a:cs typeface="Calibri"/>
          </a:endParaRPr>
        </a:p>
      </dgm:t>
    </dgm:pt>
    <dgm:pt modelId="{890A0B04-1E73-6749-8D54-10775793DD1D}" type="parTrans" cxnId="{1A998AB9-F349-E442-B553-043534489F1E}">
      <dgm:prSet/>
      <dgm:spPr/>
      <dgm:t>
        <a:bodyPr/>
        <a:lstStyle/>
        <a:p>
          <a:endParaRPr lang="en-US" sz="1800" b="1">
            <a:solidFill>
              <a:srgbClr val="000000"/>
            </a:solidFill>
            <a:latin typeface="Calibri"/>
            <a:cs typeface="Calibri"/>
          </a:endParaRPr>
        </a:p>
      </dgm:t>
    </dgm:pt>
    <dgm:pt modelId="{51BD6E22-06CA-5047-A81E-5FDCA8F5D37D}" type="sibTrans" cxnId="{1A998AB9-F349-E442-B553-043534489F1E}">
      <dgm:prSet/>
      <dgm:spPr/>
      <dgm:t>
        <a:bodyPr/>
        <a:lstStyle/>
        <a:p>
          <a:endParaRPr lang="en-US" sz="1800" b="1">
            <a:solidFill>
              <a:srgbClr val="000000"/>
            </a:solidFill>
            <a:latin typeface="Calibri"/>
            <a:cs typeface="Calibri"/>
          </a:endParaRPr>
        </a:p>
      </dgm:t>
    </dgm:pt>
    <dgm:pt modelId="{C8BBB1C0-CB62-0741-BED7-ACB2C0A624D2}">
      <dgm:prSet phldrT="[Text]" custT="1"/>
      <dgm:spPr/>
      <dgm:t>
        <a:bodyPr/>
        <a:lstStyle/>
        <a:p>
          <a:endParaRPr lang="en-US" sz="1800" b="1" dirty="0">
            <a:latin typeface="Calibri"/>
            <a:cs typeface="Calibri"/>
          </a:endParaRPr>
        </a:p>
      </dgm:t>
    </dgm:pt>
    <dgm:pt modelId="{1C266876-A812-5F48-B770-EBA4C0F39346}" type="parTrans" cxnId="{ED27AC93-A309-8B42-A3D8-DA714502570E}">
      <dgm:prSet/>
      <dgm:spPr/>
      <dgm:t>
        <a:bodyPr/>
        <a:lstStyle/>
        <a:p>
          <a:endParaRPr lang="en-US" sz="1800" b="1">
            <a:solidFill>
              <a:srgbClr val="000000"/>
            </a:solidFill>
            <a:latin typeface="Calibri"/>
            <a:cs typeface="Calibri"/>
          </a:endParaRPr>
        </a:p>
      </dgm:t>
    </dgm:pt>
    <dgm:pt modelId="{95A1D13C-7A29-8240-B7E6-99259E462C4A}" type="sibTrans" cxnId="{ED27AC93-A309-8B42-A3D8-DA714502570E}">
      <dgm:prSet/>
      <dgm:spPr/>
      <dgm:t>
        <a:bodyPr/>
        <a:lstStyle/>
        <a:p>
          <a:endParaRPr lang="en-US" sz="1800" b="1">
            <a:solidFill>
              <a:srgbClr val="000000"/>
            </a:solidFill>
            <a:latin typeface="Calibri"/>
            <a:cs typeface="Calibri"/>
          </a:endParaRPr>
        </a:p>
      </dgm:t>
    </dgm:pt>
    <dgm:pt modelId="{2ABC2D18-745B-2742-BBF9-C2C597D94A0F}">
      <dgm:prSet phldrT="[Text]" custT="1"/>
      <dgm:spPr/>
      <dgm:t>
        <a:bodyPr/>
        <a:lstStyle/>
        <a:p>
          <a:endParaRPr lang="en-US" sz="1800" b="1" dirty="0">
            <a:latin typeface="Calibri"/>
            <a:cs typeface="Calibri"/>
          </a:endParaRPr>
        </a:p>
      </dgm:t>
    </dgm:pt>
    <dgm:pt modelId="{71232290-302F-E64F-BDDB-0371FD345E35}" type="parTrans" cxnId="{08255487-DBE0-6343-BAD9-4F1C9E34E3D9}">
      <dgm:prSet/>
      <dgm:spPr/>
      <dgm:t>
        <a:bodyPr/>
        <a:lstStyle/>
        <a:p>
          <a:endParaRPr lang="en-US" sz="1800" b="1">
            <a:solidFill>
              <a:srgbClr val="000000"/>
            </a:solidFill>
            <a:latin typeface="Calibri"/>
            <a:cs typeface="Calibri"/>
          </a:endParaRPr>
        </a:p>
      </dgm:t>
    </dgm:pt>
    <dgm:pt modelId="{F94FC9DD-BCF4-7E4D-97E3-C3AEC1C3E449}" type="sibTrans" cxnId="{08255487-DBE0-6343-BAD9-4F1C9E34E3D9}">
      <dgm:prSet/>
      <dgm:spPr/>
      <dgm:t>
        <a:bodyPr/>
        <a:lstStyle/>
        <a:p>
          <a:endParaRPr lang="en-US" sz="1800" b="1">
            <a:solidFill>
              <a:srgbClr val="000000"/>
            </a:solidFill>
            <a:latin typeface="Calibri"/>
            <a:cs typeface="Calibri"/>
          </a:endParaRPr>
        </a:p>
      </dgm:t>
    </dgm:pt>
    <dgm:pt modelId="{5C76EE22-2D48-2D4F-BD5A-F86AC99FBF01}">
      <dgm:prSet phldrT="[Text]" custT="1"/>
      <dgm:spPr/>
      <dgm:t>
        <a:bodyPr/>
        <a:lstStyle/>
        <a:p>
          <a:endParaRPr lang="en-US" sz="1800" b="1" dirty="0">
            <a:latin typeface="Calibri"/>
            <a:cs typeface="Calibri"/>
          </a:endParaRPr>
        </a:p>
      </dgm:t>
    </dgm:pt>
    <dgm:pt modelId="{E9221FF9-C99D-DC44-B126-28CA79A9B2BB}" type="parTrans" cxnId="{75550E91-7A13-684C-9274-D3F0E4B6D90C}">
      <dgm:prSet/>
      <dgm:spPr/>
      <dgm:t>
        <a:bodyPr/>
        <a:lstStyle/>
        <a:p>
          <a:endParaRPr lang="en-US"/>
        </a:p>
      </dgm:t>
    </dgm:pt>
    <dgm:pt modelId="{5DE6DBD6-73D7-8E49-AD6A-642CC0C54B3B}" type="sibTrans" cxnId="{75550E91-7A13-684C-9274-D3F0E4B6D90C}">
      <dgm:prSet/>
      <dgm:spPr/>
      <dgm:t>
        <a:bodyPr/>
        <a:lstStyle/>
        <a:p>
          <a:endParaRPr lang="en-US"/>
        </a:p>
      </dgm:t>
    </dgm:pt>
    <dgm:pt modelId="{749AECBA-93E9-374B-9499-3F7CF180D458}">
      <dgm:prSet phldrT="[Text]" custT="1"/>
      <dgm:spPr/>
      <dgm:t>
        <a:bodyPr/>
        <a:lstStyle/>
        <a:p>
          <a:endParaRPr lang="en-US" sz="1800" b="1" dirty="0">
            <a:latin typeface="Calibri"/>
            <a:cs typeface="Calibri"/>
          </a:endParaRPr>
        </a:p>
      </dgm:t>
    </dgm:pt>
    <dgm:pt modelId="{204D952E-FCE2-4547-8B4C-9494C72124ED}" type="parTrans" cxnId="{D71EC323-26AF-9244-AC6F-FB4D66E956F1}">
      <dgm:prSet/>
      <dgm:spPr/>
      <dgm:t>
        <a:bodyPr/>
        <a:lstStyle/>
        <a:p>
          <a:endParaRPr lang="en-US"/>
        </a:p>
      </dgm:t>
    </dgm:pt>
    <dgm:pt modelId="{8C5C9EEC-4661-0C4C-8DD4-DA554DF3BF9C}" type="sibTrans" cxnId="{D71EC323-26AF-9244-AC6F-FB4D66E956F1}">
      <dgm:prSet/>
      <dgm:spPr/>
      <dgm:t>
        <a:bodyPr/>
        <a:lstStyle/>
        <a:p>
          <a:endParaRPr lang="en-US"/>
        </a:p>
      </dgm:t>
    </dgm:pt>
    <dgm:pt modelId="{CFA34232-AFAE-C14A-86CE-BA1015178FF3}">
      <dgm:prSet phldrT="[Text]" custT="1"/>
      <dgm:spPr/>
      <dgm:t>
        <a:bodyPr/>
        <a:lstStyle/>
        <a:p>
          <a:endParaRPr lang="en-US" sz="1800" b="1" dirty="0">
            <a:latin typeface="Calibri"/>
            <a:cs typeface="Calibri"/>
          </a:endParaRPr>
        </a:p>
      </dgm:t>
    </dgm:pt>
    <dgm:pt modelId="{C4A8F31B-2E02-9E41-8B85-1EA39AE18B01}" type="sibTrans" cxnId="{F1504B33-D628-DC4B-9435-2B6F2F1E43B7}">
      <dgm:prSet/>
      <dgm:spPr/>
      <dgm:t>
        <a:bodyPr/>
        <a:lstStyle/>
        <a:p>
          <a:endParaRPr lang="en-US" sz="1800">
            <a:latin typeface="Calibri"/>
            <a:cs typeface="Calibri"/>
          </a:endParaRPr>
        </a:p>
      </dgm:t>
    </dgm:pt>
    <dgm:pt modelId="{9875FCF4-107B-5F45-9B1D-A48F0E35E418}" type="parTrans" cxnId="{F1504B33-D628-DC4B-9435-2B6F2F1E43B7}">
      <dgm:prSet/>
      <dgm:spPr/>
      <dgm:t>
        <a:bodyPr/>
        <a:lstStyle/>
        <a:p>
          <a:endParaRPr lang="en-US" sz="1800">
            <a:latin typeface="Calibri"/>
            <a:cs typeface="Calibri"/>
          </a:endParaRPr>
        </a:p>
      </dgm:t>
    </dgm:pt>
    <dgm:pt modelId="{8DFB0FAE-8158-4496-A077-4EB1D8977D2F}">
      <dgm:prSet phldrT="[Text]"/>
      <dgm:spPr/>
      <dgm:t>
        <a:bodyPr/>
        <a:lstStyle/>
        <a:p>
          <a:endParaRPr lang="en-US" b="0" dirty="0">
            <a:latin typeface="Calibri"/>
            <a:cs typeface="Calibri"/>
          </a:endParaRPr>
        </a:p>
      </dgm:t>
    </dgm:pt>
    <dgm:pt modelId="{7A2055DA-BAFB-41E1-B320-0FC4D1F8195D}" type="parTrans" cxnId="{C92EC7C9-9395-4B26-BBFE-DE17F0C5F834}">
      <dgm:prSet/>
      <dgm:spPr/>
      <dgm:t>
        <a:bodyPr/>
        <a:lstStyle/>
        <a:p>
          <a:endParaRPr lang="en-US"/>
        </a:p>
      </dgm:t>
    </dgm:pt>
    <dgm:pt modelId="{1114FAAB-B2FF-4948-8534-A3AD2B91101E}" type="sibTrans" cxnId="{C92EC7C9-9395-4B26-BBFE-DE17F0C5F834}">
      <dgm:prSet/>
      <dgm:spPr/>
      <dgm:t>
        <a:bodyPr/>
        <a:lstStyle/>
        <a:p>
          <a:endParaRPr lang="en-US"/>
        </a:p>
      </dgm:t>
    </dgm:pt>
    <dgm:pt modelId="{C3002466-1E65-9E48-A531-D5F957471352}" type="pres">
      <dgm:prSet presAssocID="{2765DA2D-FE3C-2E47-ABF8-0EFAD41664B4}" presName="diagram" presStyleCnt="0">
        <dgm:presLayoutVars>
          <dgm:dir/>
          <dgm:resizeHandles val="exact"/>
        </dgm:presLayoutVars>
      </dgm:prSet>
      <dgm:spPr/>
      <dgm:t>
        <a:bodyPr/>
        <a:lstStyle/>
        <a:p>
          <a:endParaRPr lang="en-US"/>
        </a:p>
      </dgm:t>
    </dgm:pt>
    <dgm:pt modelId="{671F9B2C-A20F-904C-BB2F-07BA253DF0F1}" type="pres">
      <dgm:prSet presAssocID="{2839456E-318C-9C49-BD3E-6FF66E6E394E}" presName="node" presStyleLbl="node1" presStyleIdx="0" presStyleCnt="11" custScaleX="92452">
        <dgm:presLayoutVars>
          <dgm:bulletEnabled val="1"/>
        </dgm:presLayoutVars>
      </dgm:prSet>
      <dgm:spPr/>
      <dgm:t>
        <a:bodyPr/>
        <a:lstStyle/>
        <a:p>
          <a:endParaRPr lang="en-US"/>
        </a:p>
      </dgm:t>
    </dgm:pt>
    <dgm:pt modelId="{A63B4877-C77F-8C45-BBF1-506AF306D5A0}" type="pres">
      <dgm:prSet presAssocID="{2A2DD7C1-1B68-8948-8D0D-02BCF694A241}" presName="sibTrans" presStyleCnt="0"/>
      <dgm:spPr/>
      <dgm:t>
        <a:bodyPr/>
        <a:lstStyle/>
        <a:p>
          <a:endParaRPr lang="en-US"/>
        </a:p>
      </dgm:t>
    </dgm:pt>
    <dgm:pt modelId="{DBDE4EB0-6119-0E48-86F5-1F8940575559}" type="pres">
      <dgm:prSet presAssocID="{69AC860E-2222-CA4C-8F62-198747C73703}" presName="node" presStyleLbl="node1" presStyleIdx="1" presStyleCnt="11">
        <dgm:presLayoutVars>
          <dgm:bulletEnabled val="1"/>
        </dgm:presLayoutVars>
      </dgm:prSet>
      <dgm:spPr/>
      <dgm:t>
        <a:bodyPr/>
        <a:lstStyle/>
        <a:p>
          <a:endParaRPr lang="en-US"/>
        </a:p>
      </dgm:t>
    </dgm:pt>
    <dgm:pt modelId="{A05C5C46-2213-5441-89F7-D4421CD47372}" type="pres">
      <dgm:prSet presAssocID="{F7EED5E5-DFDD-744A-8CBA-CC958074AB3A}" presName="sibTrans" presStyleCnt="0"/>
      <dgm:spPr/>
      <dgm:t>
        <a:bodyPr/>
        <a:lstStyle/>
        <a:p>
          <a:endParaRPr lang="en-US"/>
        </a:p>
      </dgm:t>
    </dgm:pt>
    <dgm:pt modelId="{8A22497D-D905-0148-A0AA-DF796CC57828}" type="pres">
      <dgm:prSet presAssocID="{C5F1579E-D34E-5640-A6F3-57AB18976100}" presName="node" presStyleLbl="node1" presStyleIdx="2" presStyleCnt="11">
        <dgm:presLayoutVars>
          <dgm:bulletEnabled val="1"/>
        </dgm:presLayoutVars>
      </dgm:prSet>
      <dgm:spPr/>
      <dgm:t>
        <a:bodyPr/>
        <a:lstStyle/>
        <a:p>
          <a:endParaRPr lang="en-US"/>
        </a:p>
      </dgm:t>
    </dgm:pt>
    <dgm:pt modelId="{8CA49F04-B0FA-6C47-A761-B7F6791120A1}" type="pres">
      <dgm:prSet presAssocID="{4F85830D-925D-3042-8DF0-55156FA4B4D5}" presName="sibTrans" presStyleCnt="0"/>
      <dgm:spPr/>
      <dgm:t>
        <a:bodyPr/>
        <a:lstStyle/>
        <a:p>
          <a:endParaRPr lang="en-US"/>
        </a:p>
      </dgm:t>
    </dgm:pt>
    <dgm:pt modelId="{4F4FF2BF-8A7C-804D-8A20-AB700E2B9416}" type="pres">
      <dgm:prSet presAssocID="{5C76EE22-2D48-2D4F-BD5A-F86AC99FBF01}" presName="node" presStyleLbl="node1" presStyleIdx="3" presStyleCnt="11">
        <dgm:presLayoutVars>
          <dgm:bulletEnabled val="1"/>
        </dgm:presLayoutVars>
      </dgm:prSet>
      <dgm:spPr/>
      <dgm:t>
        <a:bodyPr/>
        <a:lstStyle/>
        <a:p>
          <a:endParaRPr lang="en-US"/>
        </a:p>
      </dgm:t>
    </dgm:pt>
    <dgm:pt modelId="{295EC94C-0579-DA43-B013-C823880260DF}" type="pres">
      <dgm:prSet presAssocID="{5DE6DBD6-73D7-8E49-AD6A-642CC0C54B3B}" presName="sibTrans" presStyleCnt="0"/>
      <dgm:spPr/>
      <dgm:t>
        <a:bodyPr/>
        <a:lstStyle/>
        <a:p>
          <a:endParaRPr lang="en-US"/>
        </a:p>
      </dgm:t>
    </dgm:pt>
    <dgm:pt modelId="{BF839CF8-A261-2F4D-8CDC-D99FA5C11781}" type="pres">
      <dgm:prSet presAssocID="{749AECBA-93E9-374B-9499-3F7CF180D458}" presName="node" presStyleLbl="node1" presStyleIdx="4" presStyleCnt="11" custLinFactX="112552" custLinFactY="38854" custLinFactNeighborX="200000" custLinFactNeighborY="100000">
        <dgm:presLayoutVars>
          <dgm:bulletEnabled val="1"/>
        </dgm:presLayoutVars>
      </dgm:prSet>
      <dgm:spPr/>
      <dgm:t>
        <a:bodyPr/>
        <a:lstStyle/>
        <a:p>
          <a:endParaRPr lang="en-US"/>
        </a:p>
      </dgm:t>
    </dgm:pt>
    <dgm:pt modelId="{568F4A33-5F08-6E4B-B138-82C399E641CD}" type="pres">
      <dgm:prSet presAssocID="{8C5C9EEC-4661-0C4C-8DD4-DA554DF3BF9C}" presName="sibTrans" presStyleCnt="0"/>
      <dgm:spPr/>
      <dgm:t>
        <a:bodyPr/>
        <a:lstStyle/>
        <a:p>
          <a:endParaRPr lang="en-US"/>
        </a:p>
      </dgm:t>
    </dgm:pt>
    <dgm:pt modelId="{206A38FD-B9BD-404D-8F24-2F0D550EFB3A}" type="pres">
      <dgm:prSet presAssocID="{98FD7575-67F6-A442-9BAB-8D04B96099EA}" presName="node" presStyleLbl="node1" presStyleIdx="5" presStyleCnt="11" custScaleX="67149" custLinFactX="-4567" custLinFactNeighborX="-100000" custLinFactNeighborY="-11438">
        <dgm:presLayoutVars>
          <dgm:bulletEnabled val="1"/>
        </dgm:presLayoutVars>
      </dgm:prSet>
      <dgm:spPr/>
      <dgm:t>
        <a:bodyPr/>
        <a:lstStyle/>
        <a:p>
          <a:endParaRPr lang="en-US"/>
        </a:p>
      </dgm:t>
    </dgm:pt>
    <dgm:pt modelId="{8C2B89FE-16C9-414C-AEAA-19BB518BA361}" type="pres">
      <dgm:prSet presAssocID="{0064973A-5C1A-E342-A403-978F36806E79}" presName="sibTrans" presStyleCnt="0"/>
      <dgm:spPr/>
      <dgm:t>
        <a:bodyPr/>
        <a:lstStyle/>
        <a:p>
          <a:endParaRPr lang="en-US"/>
        </a:p>
      </dgm:t>
    </dgm:pt>
    <dgm:pt modelId="{DCA33402-5CC2-B449-8445-E99B375BE8CE}" type="pres">
      <dgm:prSet presAssocID="{D75BF91F-7906-634D-8372-2306A0311EF1}" presName="node" presStyleLbl="node1" presStyleIdx="6" presStyleCnt="11" custScaleX="96670" custScaleY="120311" custLinFactX="-13417" custLinFactNeighborX="-100000" custLinFactNeighborY="-5488">
        <dgm:presLayoutVars>
          <dgm:bulletEnabled val="1"/>
        </dgm:presLayoutVars>
      </dgm:prSet>
      <dgm:spPr/>
      <dgm:t>
        <a:bodyPr/>
        <a:lstStyle/>
        <a:p>
          <a:endParaRPr lang="en-US"/>
        </a:p>
      </dgm:t>
    </dgm:pt>
    <dgm:pt modelId="{2F923C46-4EEC-BB45-B681-3C301BAFA7F6}" type="pres">
      <dgm:prSet presAssocID="{51BD6E22-06CA-5047-A81E-5FDCA8F5D37D}" presName="sibTrans" presStyleCnt="0"/>
      <dgm:spPr/>
      <dgm:t>
        <a:bodyPr/>
        <a:lstStyle/>
        <a:p>
          <a:endParaRPr lang="en-US"/>
        </a:p>
      </dgm:t>
    </dgm:pt>
    <dgm:pt modelId="{A39A6BA1-70A1-C64D-A061-C4AA5A371706}" type="pres">
      <dgm:prSet presAssocID="{C8BBB1C0-CB62-0741-BED7-ACB2C0A624D2}" presName="node" presStyleLbl="node1" presStyleIdx="7" presStyleCnt="11" custScaleX="75601" custScaleY="104196" custLinFactNeighborX="-93006" custLinFactNeighborY="3058">
        <dgm:presLayoutVars>
          <dgm:bulletEnabled val="1"/>
        </dgm:presLayoutVars>
      </dgm:prSet>
      <dgm:spPr/>
      <dgm:t>
        <a:bodyPr/>
        <a:lstStyle/>
        <a:p>
          <a:endParaRPr lang="en-US"/>
        </a:p>
      </dgm:t>
    </dgm:pt>
    <dgm:pt modelId="{1A8B2939-6F4F-0B45-96B4-33D77B582892}" type="pres">
      <dgm:prSet presAssocID="{95A1D13C-7A29-8240-B7E6-99259E462C4A}" presName="sibTrans" presStyleCnt="0"/>
      <dgm:spPr/>
      <dgm:t>
        <a:bodyPr/>
        <a:lstStyle/>
        <a:p>
          <a:endParaRPr lang="en-US"/>
        </a:p>
      </dgm:t>
    </dgm:pt>
    <dgm:pt modelId="{971FC7CB-0888-3848-8790-FD24ADEDB26C}" type="pres">
      <dgm:prSet presAssocID="{2ABC2D18-745B-2742-BBF9-C2C597D94A0F}" presName="node" presStyleLbl="node1" presStyleIdx="8" presStyleCnt="11" custLinFactX="100000" custLinFactY="-28033" custLinFactNeighborX="161663" custLinFactNeighborY="-100000">
        <dgm:presLayoutVars>
          <dgm:bulletEnabled val="1"/>
        </dgm:presLayoutVars>
      </dgm:prSet>
      <dgm:spPr/>
      <dgm:t>
        <a:bodyPr/>
        <a:lstStyle/>
        <a:p>
          <a:endParaRPr lang="en-US"/>
        </a:p>
      </dgm:t>
    </dgm:pt>
    <dgm:pt modelId="{CC95E439-5F57-EE4F-A2D6-DA3C9727EBD0}" type="pres">
      <dgm:prSet presAssocID="{F94FC9DD-BCF4-7E4D-97E3-C3AEC1C3E449}" presName="sibTrans" presStyleCnt="0"/>
      <dgm:spPr/>
      <dgm:t>
        <a:bodyPr/>
        <a:lstStyle/>
        <a:p>
          <a:endParaRPr lang="en-US"/>
        </a:p>
      </dgm:t>
    </dgm:pt>
    <dgm:pt modelId="{CF98CACE-2048-164A-9AC9-7AE1CFE7D37B}" type="pres">
      <dgm:prSet presAssocID="{CFA34232-AFAE-C14A-86CE-BA1015178FF3}" presName="node" presStyleLbl="node1" presStyleIdx="9" presStyleCnt="11" custLinFactX="-36059" custLinFactNeighborX="-100000" custLinFactNeighborY="11990">
        <dgm:presLayoutVars>
          <dgm:bulletEnabled val="1"/>
        </dgm:presLayoutVars>
      </dgm:prSet>
      <dgm:spPr/>
      <dgm:t>
        <a:bodyPr/>
        <a:lstStyle/>
        <a:p>
          <a:endParaRPr lang="en-US"/>
        </a:p>
      </dgm:t>
    </dgm:pt>
    <dgm:pt modelId="{9F0622D6-962E-4288-8967-F152037A9508}" type="pres">
      <dgm:prSet presAssocID="{C4A8F31B-2E02-9E41-8B85-1EA39AE18B01}" presName="sibTrans" presStyleCnt="0"/>
      <dgm:spPr/>
    </dgm:pt>
    <dgm:pt modelId="{2DAF6322-D16A-4C4E-8AD4-C6E5A795FDAE}" type="pres">
      <dgm:prSet presAssocID="{8DFB0FAE-8158-4496-A077-4EB1D8977D2F}" presName="node" presStyleLbl="node1" presStyleIdx="10" presStyleCnt="11" custLinFactX="-5472" custLinFactNeighborX="-100000" custLinFactNeighborY="11990">
        <dgm:presLayoutVars>
          <dgm:bulletEnabled val="1"/>
        </dgm:presLayoutVars>
      </dgm:prSet>
      <dgm:spPr/>
      <dgm:t>
        <a:bodyPr/>
        <a:lstStyle/>
        <a:p>
          <a:endParaRPr lang="en-US"/>
        </a:p>
      </dgm:t>
    </dgm:pt>
  </dgm:ptLst>
  <dgm:cxnLst>
    <dgm:cxn modelId="{B91699EF-7D8D-4C27-99EA-AEB33837E3D8}" type="presOf" srcId="{2ABC2D18-745B-2742-BBF9-C2C597D94A0F}" destId="{971FC7CB-0888-3848-8790-FD24ADEDB26C}" srcOrd="0" destOrd="0" presId="urn:microsoft.com/office/officeart/2005/8/layout/default#1"/>
    <dgm:cxn modelId="{05F42458-90E2-4A10-BA0D-F3AF7B76620B}" type="presOf" srcId="{2765DA2D-FE3C-2E47-ABF8-0EFAD41664B4}" destId="{C3002466-1E65-9E48-A531-D5F957471352}" srcOrd="0" destOrd="0" presId="urn:microsoft.com/office/officeart/2005/8/layout/default#1"/>
    <dgm:cxn modelId="{08255487-DBE0-6343-BAD9-4F1C9E34E3D9}" srcId="{2765DA2D-FE3C-2E47-ABF8-0EFAD41664B4}" destId="{2ABC2D18-745B-2742-BBF9-C2C597D94A0F}" srcOrd="8" destOrd="0" parTransId="{71232290-302F-E64F-BDDB-0371FD345E35}" sibTransId="{F94FC9DD-BCF4-7E4D-97E3-C3AEC1C3E449}"/>
    <dgm:cxn modelId="{1A998AB9-F349-E442-B553-043534489F1E}" srcId="{2765DA2D-FE3C-2E47-ABF8-0EFAD41664B4}" destId="{D75BF91F-7906-634D-8372-2306A0311EF1}" srcOrd="6" destOrd="0" parTransId="{890A0B04-1E73-6749-8D54-10775793DD1D}" sibTransId="{51BD6E22-06CA-5047-A81E-5FDCA8F5D37D}"/>
    <dgm:cxn modelId="{F1504B33-D628-DC4B-9435-2B6F2F1E43B7}" srcId="{2765DA2D-FE3C-2E47-ABF8-0EFAD41664B4}" destId="{CFA34232-AFAE-C14A-86CE-BA1015178FF3}" srcOrd="9" destOrd="0" parTransId="{9875FCF4-107B-5F45-9B1D-A48F0E35E418}" sibTransId="{C4A8F31B-2E02-9E41-8B85-1EA39AE18B01}"/>
    <dgm:cxn modelId="{C92EC7C9-9395-4B26-BBFE-DE17F0C5F834}" srcId="{2765DA2D-FE3C-2E47-ABF8-0EFAD41664B4}" destId="{8DFB0FAE-8158-4496-A077-4EB1D8977D2F}" srcOrd="10" destOrd="0" parTransId="{7A2055DA-BAFB-41E1-B320-0FC4D1F8195D}" sibTransId="{1114FAAB-B2FF-4948-8534-A3AD2B91101E}"/>
    <dgm:cxn modelId="{8AC537B9-1F63-401D-BE4E-2B4575440BC8}" type="presOf" srcId="{749AECBA-93E9-374B-9499-3F7CF180D458}" destId="{BF839CF8-A261-2F4D-8CDC-D99FA5C11781}" srcOrd="0" destOrd="0" presId="urn:microsoft.com/office/officeart/2005/8/layout/default#1"/>
    <dgm:cxn modelId="{92BBFF84-740E-7047-BB99-FADD7FA45D84}" srcId="{2765DA2D-FE3C-2E47-ABF8-0EFAD41664B4}" destId="{C5F1579E-D34E-5640-A6F3-57AB18976100}" srcOrd="2" destOrd="0" parTransId="{6C91CDB2-8E41-2D40-9ADC-8E0E8C832DD3}" sibTransId="{4F85830D-925D-3042-8DF0-55156FA4B4D5}"/>
    <dgm:cxn modelId="{A27B6DE2-E21D-4826-86AD-95B006662570}" type="presOf" srcId="{D75BF91F-7906-634D-8372-2306A0311EF1}" destId="{DCA33402-5CC2-B449-8445-E99B375BE8CE}" srcOrd="0" destOrd="0" presId="urn:microsoft.com/office/officeart/2005/8/layout/default#1"/>
    <dgm:cxn modelId="{50E593D5-134E-420A-B677-50A5A9FA3197}" type="presOf" srcId="{5C76EE22-2D48-2D4F-BD5A-F86AC99FBF01}" destId="{4F4FF2BF-8A7C-804D-8A20-AB700E2B9416}" srcOrd="0" destOrd="0" presId="urn:microsoft.com/office/officeart/2005/8/layout/default#1"/>
    <dgm:cxn modelId="{D71EC323-26AF-9244-AC6F-FB4D66E956F1}" srcId="{2765DA2D-FE3C-2E47-ABF8-0EFAD41664B4}" destId="{749AECBA-93E9-374B-9499-3F7CF180D458}" srcOrd="4" destOrd="0" parTransId="{204D952E-FCE2-4547-8B4C-9494C72124ED}" sibTransId="{8C5C9EEC-4661-0C4C-8DD4-DA554DF3BF9C}"/>
    <dgm:cxn modelId="{D38B5274-237F-7347-9DEE-460C7D069E90}" srcId="{2765DA2D-FE3C-2E47-ABF8-0EFAD41664B4}" destId="{69AC860E-2222-CA4C-8F62-198747C73703}" srcOrd="1" destOrd="0" parTransId="{E3D3A545-A557-A043-9E1A-1D325A929872}" sibTransId="{F7EED5E5-DFDD-744A-8CBA-CC958074AB3A}"/>
    <dgm:cxn modelId="{21119D40-951F-4722-9AB7-64AA4DC6308A}" type="presOf" srcId="{8DFB0FAE-8158-4496-A077-4EB1D8977D2F}" destId="{2DAF6322-D16A-4C4E-8AD4-C6E5A795FDAE}" srcOrd="0" destOrd="0" presId="urn:microsoft.com/office/officeart/2005/8/layout/default#1"/>
    <dgm:cxn modelId="{8D1715F5-9168-468A-988B-871B2941305E}" type="presOf" srcId="{69AC860E-2222-CA4C-8F62-198747C73703}" destId="{DBDE4EB0-6119-0E48-86F5-1F8940575559}" srcOrd="0" destOrd="0" presId="urn:microsoft.com/office/officeart/2005/8/layout/default#1"/>
    <dgm:cxn modelId="{DA77221F-1161-4069-BB16-31EE85CA9354}" type="presOf" srcId="{C8BBB1C0-CB62-0741-BED7-ACB2C0A624D2}" destId="{A39A6BA1-70A1-C64D-A061-C4AA5A371706}" srcOrd="0" destOrd="0" presId="urn:microsoft.com/office/officeart/2005/8/layout/default#1"/>
    <dgm:cxn modelId="{6488A0DC-42B4-7446-999E-6E4246D0D820}" srcId="{2765DA2D-FE3C-2E47-ABF8-0EFAD41664B4}" destId="{2839456E-318C-9C49-BD3E-6FF66E6E394E}" srcOrd="0" destOrd="0" parTransId="{8929BB06-86B8-6B4E-A3E0-4F5DF1CED742}" sibTransId="{2A2DD7C1-1B68-8948-8D0D-02BCF694A241}"/>
    <dgm:cxn modelId="{662DF7DA-5DF1-4B4F-9653-2C94825D1B3C}" type="presOf" srcId="{98FD7575-67F6-A442-9BAB-8D04B96099EA}" destId="{206A38FD-B9BD-404D-8F24-2F0D550EFB3A}" srcOrd="0" destOrd="0" presId="urn:microsoft.com/office/officeart/2005/8/layout/default#1"/>
    <dgm:cxn modelId="{7B93333B-EEE4-46CD-947C-84EB911905D9}" type="presOf" srcId="{C5F1579E-D34E-5640-A6F3-57AB18976100}" destId="{8A22497D-D905-0148-A0AA-DF796CC57828}" srcOrd="0" destOrd="0" presId="urn:microsoft.com/office/officeart/2005/8/layout/default#1"/>
    <dgm:cxn modelId="{40023F14-D623-5442-B60F-980E23F3FF0C}" srcId="{2765DA2D-FE3C-2E47-ABF8-0EFAD41664B4}" destId="{98FD7575-67F6-A442-9BAB-8D04B96099EA}" srcOrd="5" destOrd="0" parTransId="{28711A6F-C597-1C46-937C-0CE530D5264E}" sibTransId="{0064973A-5C1A-E342-A403-978F36806E79}"/>
    <dgm:cxn modelId="{75550E91-7A13-684C-9274-D3F0E4B6D90C}" srcId="{2765DA2D-FE3C-2E47-ABF8-0EFAD41664B4}" destId="{5C76EE22-2D48-2D4F-BD5A-F86AC99FBF01}" srcOrd="3" destOrd="0" parTransId="{E9221FF9-C99D-DC44-B126-28CA79A9B2BB}" sibTransId="{5DE6DBD6-73D7-8E49-AD6A-642CC0C54B3B}"/>
    <dgm:cxn modelId="{DE01CEF6-987D-4EE0-B57E-82E8847A78E1}" type="presOf" srcId="{CFA34232-AFAE-C14A-86CE-BA1015178FF3}" destId="{CF98CACE-2048-164A-9AC9-7AE1CFE7D37B}" srcOrd="0" destOrd="0" presId="urn:microsoft.com/office/officeart/2005/8/layout/default#1"/>
    <dgm:cxn modelId="{ED27AC93-A309-8B42-A3D8-DA714502570E}" srcId="{2765DA2D-FE3C-2E47-ABF8-0EFAD41664B4}" destId="{C8BBB1C0-CB62-0741-BED7-ACB2C0A624D2}" srcOrd="7" destOrd="0" parTransId="{1C266876-A812-5F48-B770-EBA4C0F39346}" sibTransId="{95A1D13C-7A29-8240-B7E6-99259E462C4A}"/>
    <dgm:cxn modelId="{19D613F1-C47B-4E22-BB5A-FA373832037A}" type="presOf" srcId="{2839456E-318C-9C49-BD3E-6FF66E6E394E}" destId="{671F9B2C-A20F-904C-BB2F-07BA253DF0F1}" srcOrd="0" destOrd="0" presId="urn:microsoft.com/office/officeart/2005/8/layout/default#1"/>
    <dgm:cxn modelId="{2FBB092D-7660-46CC-B22C-11D3999A08BA}" type="presParOf" srcId="{C3002466-1E65-9E48-A531-D5F957471352}" destId="{671F9B2C-A20F-904C-BB2F-07BA253DF0F1}" srcOrd="0" destOrd="0" presId="urn:microsoft.com/office/officeart/2005/8/layout/default#1"/>
    <dgm:cxn modelId="{99B3A510-1D02-41E0-AA28-13632BFEA67D}" type="presParOf" srcId="{C3002466-1E65-9E48-A531-D5F957471352}" destId="{A63B4877-C77F-8C45-BBF1-506AF306D5A0}" srcOrd="1" destOrd="0" presId="urn:microsoft.com/office/officeart/2005/8/layout/default#1"/>
    <dgm:cxn modelId="{A7A1AA9D-79E3-4038-8932-46F2F0B809FD}" type="presParOf" srcId="{C3002466-1E65-9E48-A531-D5F957471352}" destId="{DBDE4EB0-6119-0E48-86F5-1F8940575559}" srcOrd="2" destOrd="0" presId="urn:microsoft.com/office/officeart/2005/8/layout/default#1"/>
    <dgm:cxn modelId="{A43F1CBB-0187-4786-9FD1-B1764127CCBE}" type="presParOf" srcId="{C3002466-1E65-9E48-A531-D5F957471352}" destId="{A05C5C46-2213-5441-89F7-D4421CD47372}" srcOrd="3" destOrd="0" presId="urn:microsoft.com/office/officeart/2005/8/layout/default#1"/>
    <dgm:cxn modelId="{24DAC2B0-CF55-4E3D-B722-888496B4530F}" type="presParOf" srcId="{C3002466-1E65-9E48-A531-D5F957471352}" destId="{8A22497D-D905-0148-A0AA-DF796CC57828}" srcOrd="4" destOrd="0" presId="urn:microsoft.com/office/officeart/2005/8/layout/default#1"/>
    <dgm:cxn modelId="{7B6B819A-43BB-4784-A234-CDBEBFA7C36A}" type="presParOf" srcId="{C3002466-1E65-9E48-A531-D5F957471352}" destId="{8CA49F04-B0FA-6C47-A761-B7F6791120A1}" srcOrd="5" destOrd="0" presId="urn:microsoft.com/office/officeart/2005/8/layout/default#1"/>
    <dgm:cxn modelId="{05E3CB0F-0115-47F2-9F6E-2CC6BFD97BD0}" type="presParOf" srcId="{C3002466-1E65-9E48-A531-D5F957471352}" destId="{4F4FF2BF-8A7C-804D-8A20-AB700E2B9416}" srcOrd="6" destOrd="0" presId="urn:microsoft.com/office/officeart/2005/8/layout/default#1"/>
    <dgm:cxn modelId="{154B677C-A697-44D0-B6CE-9384B103E471}" type="presParOf" srcId="{C3002466-1E65-9E48-A531-D5F957471352}" destId="{295EC94C-0579-DA43-B013-C823880260DF}" srcOrd="7" destOrd="0" presId="urn:microsoft.com/office/officeart/2005/8/layout/default#1"/>
    <dgm:cxn modelId="{370C32B0-B400-42B9-BCBB-5E7EA8F0E6B5}" type="presParOf" srcId="{C3002466-1E65-9E48-A531-D5F957471352}" destId="{BF839CF8-A261-2F4D-8CDC-D99FA5C11781}" srcOrd="8" destOrd="0" presId="urn:microsoft.com/office/officeart/2005/8/layout/default#1"/>
    <dgm:cxn modelId="{03E72EBA-864C-4A32-A546-7495E837FE58}" type="presParOf" srcId="{C3002466-1E65-9E48-A531-D5F957471352}" destId="{568F4A33-5F08-6E4B-B138-82C399E641CD}" srcOrd="9" destOrd="0" presId="urn:microsoft.com/office/officeart/2005/8/layout/default#1"/>
    <dgm:cxn modelId="{42582D56-0359-4BEE-BFDE-B6DB9B9434ED}" type="presParOf" srcId="{C3002466-1E65-9E48-A531-D5F957471352}" destId="{206A38FD-B9BD-404D-8F24-2F0D550EFB3A}" srcOrd="10" destOrd="0" presId="urn:microsoft.com/office/officeart/2005/8/layout/default#1"/>
    <dgm:cxn modelId="{341011F9-52BE-4FD3-BA6D-13E414A482EC}" type="presParOf" srcId="{C3002466-1E65-9E48-A531-D5F957471352}" destId="{8C2B89FE-16C9-414C-AEAA-19BB518BA361}" srcOrd="11" destOrd="0" presId="urn:microsoft.com/office/officeart/2005/8/layout/default#1"/>
    <dgm:cxn modelId="{3F513DD8-CC82-4A44-804E-55C9F75DDF38}" type="presParOf" srcId="{C3002466-1E65-9E48-A531-D5F957471352}" destId="{DCA33402-5CC2-B449-8445-E99B375BE8CE}" srcOrd="12" destOrd="0" presId="urn:microsoft.com/office/officeart/2005/8/layout/default#1"/>
    <dgm:cxn modelId="{CC975B53-1662-42E1-8049-CD200776888F}" type="presParOf" srcId="{C3002466-1E65-9E48-A531-D5F957471352}" destId="{2F923C46-4EEC-BB45-B681-3C301BAFA7F6}" srcOrd="13" destOrd="0" presId="urn:microsoft.com/office/officeart/2005/8/layout/default#1"/>
    <dgm:cxn modelId="{DA5F349C-4ED1-4204-AC17-52B2906CD4EA}" type="presParOf" srcId="{C3002466-1E65-9E48-A531-D5F957471352}" destId="{A39A6BA1-70A1-C64D-A061-C4AA5A371706}" srcOrd="14" destOrd="0" presId="urn:microsoft.com/office/officeart/2005/8/layout/default#1"/>
    <dgm:cxn modelId="{239A21D5-3871-412D-8045-25A7961306F2}" type="presParOf" srcId="{C3002466-1E65-9E48-A531-D5F957471352}" destId="{1A8B2939-6F4F-0B45-96B4-33D77B582892}" srcOrd="15" destOrd="0" presId="urn:microsoft.com/office/officeart/2005/8/layout/default#1"/>
    <dgm:cxn modelId="{E4C3C386-146C-47C3-9027-139A9E1602F5}" type="presParOf" srcId="{C3002466-1E65-9E48-A531-D5F957471352}" destId="{971FC7CB-0888-3848-8790-FD24ADEDB26C}" srcOrd="16" destOrd="0" presId="urn:microsoft.com/office/officeart/2005/8/layout/default#1"/>
    <dgm:cxn modelId="{CBA087C1-9496-48C3-A0DC-D0B059779703}" type="presParOf" srcId="{C3002466-1E65-9E48-A531-D5F957471352}" destId="{CC95E439-5F57-EE4F-A2D6-DA3C9727EBD0}" srcOrd="17" destOrd="0" presId="urn:microsoft.com/office/officeart/2005/8/layout/default#1"/>
    <dgm:cxn modelId="{5F905EAD-5D84-4298-A415-E7419704460B}" type="presParOf" srcId="{C3002466-1E65-9E48-A531-D5F957471352}" destId="{CF98CACE-2048-164A-9AC9-7AE1CFE7D37B}" srcOrd="18" destOrd="0" presId="urn:microsoft.com/office/officeart/2005/8/layout/default#1"/>
    <dgm:cxn modelId="{4C8950E7-515B-4124-B33A-8C4E23AC5531}" type="presParOf" srcId="{C3002466-1E65-9E48-A531-D5F957471352}" destId="{9F0622D6-962E-4288-8967-F152037A9508}" srcOrd="19" destOrd="0" presId="urn:microsoft.com/office/officeart/2005/8/layout/default#1"/>
    <dgm:cxn modelId="{0C259DC8-0F8A-4BDC-8EFF-9ADB48B4D450}" type="presParOf" srcId="{C3002466-1E65-9E48-A531-D5F957471352}" destId="{2DAF6322-D16A-4C4E-8AD4-C6E5A795FDAE}" srcOrd="20" destOrd="0" presId="urn:microsoft.com/office/officeart/2005/8/layout/defaul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B54D85BB-02BB-1540-A9D8-30E03E56EDFF}" type="doc">
      <dgm:prSet loTypeId="urn:microsoft.com/office/officeart/2005/8/layout/vList2" loCatId="" qsTypeId="urn:microsoft.com/office/officeart/2005/8/quickstyle/simple2" qsCatId="simple" csTypeId="urn:microsoft.com/office/officeart/2005/8/colors/accent3_2" csCatId="accent3" phldr="1"/>
      <dgm:spPr/>
      <dgm:t>
        <a:bodyPr/>
        <a:lstStyle/>
        <a:p>
          <a:endParaRPr lang="en-US"/>
        </a:p>
      </dgm:t>
    </dgm:pt>
    <dgm:pt modelId="{67A2E5C2-BF4C-C048-8E7B-5942BD0286AE}">
      <dgm:prSet custT="1">
        <dgm:style>
          <a:lnRef idx="1">
            <a:schemeClr val="accent3"/>
          </a:lnRef>
          <a:fillRef idx="2">
            <a:schemeClr val="accent3"/>
          </a:fillRef>
          <a:effectRef idx="1">
            <a:schemeClr val="accent3"/>
          </a:effectRef>
          <a:fontRef idx="minor">
            <a:schemeClr val="dk1"/>
          </a:fontRef>
        </dgm:style>
      </dgm:prSet>
      <dgm:spPr/>
      <dgm:t>
        <a:bodyPr/>
        <a:lstStyle/>
        <a:p>
          <a:pPr rtl="0"/>
          <a:r>
            <a:rPr lang="en-US" sz="2000" b="1" dirty="0" smtClean="0">
              <a:solidFill>
                <a:srgbClr val="000000"/>
              </a:solidFill>
              <a:latin typeface="Calibri"/>
              <a:cs typeface="Calibri"/>
            </a:rPr>
            <a:t>No minister either of central or state government shall undertake an official visit of any constituency from which elections have been announced by ECI  till end of election process</a:t>
          </a:r>
          <a:endParaRPr lang="en-US" sz="2000" b="1" dirty="0">
            <a:solidFill>
              <a:srgbClr val="000000"/>
            </a:solidFill>
            <a:latin typeface="Calibri"/>
            <a:cs typeface="Calibri"/>
          </a:endParaRPr>
        </a:p>
      </dgm:t>
    </dgm:pt>
    <dgm:pt modelId="{85226F6D-3350-334E-A359-07969FE6F724}" type="parTrans" cxnId="{781040DD-2B94-B94C-A489-EF6D509070BB}">
      <dgm:prSet/>
      <dgm:spPr/>
      <dgm:t>
        <a:bodyPr/>
        <a:lstStyle/>
        <a:p>
          <a:endParaRPr lang="en-US" sz="2000" b="1">
            <a:solidFill>
              <a:srgbClr val="000000"/>
            </a:solidFill>
            <a:latin typeface="Calibri"/>
            <a:cs typeface="Calibri"/>
          </a:endParaRPr>
        </a:p>
      </dgm:t>
    </dgm:pt>
    <dgm:pt modelId="{DB49DC64-6171-5142-AF2C-7747CC533121}" type="sibTrans" cxnId="{781040DD-2B94-B94C-A489-EF6D509070BB}">
      <dgm:prSet/>
      <dgm:spPr/>
      <dgm:t>
        <a:bodyPr/>
        <a:lstStyle/>
        <a:p>
          <a:endParaRPr lang="en-US" sz="2000" b="1">
            <a:solidFill>
              <a:srgbClr val="000000"/>
            </a:solidFill>
            <a:latin typeface="Calibri"/>
            <a:cs typeface="Calibri"/>
          </a:endParaRPr>
        </a:p>
      </dgm:t>
    </dgm:pt>
    <dgm:pt modelId="{E06D5E15-127E-DC42-8EC8-DB6C0EF85F6E}">
      <dgm:prSet custT="1">
        <dgm:style>
          <a:lnRef idx="1">
            <a:schemeClr val="accent3"/>
          </a:lnRef>
          <a:fillRef idx="2">
            <a:schemeClr val="accent3"/>
          </a:fillRef>
          <a:effectRef idx="1">
            <a:schemeClr val="accent3"/>
          </a:effectRef>
          <a:fontRef idx="minor">
            <a:schemeClr val="dk1"/>
          </a:fontRef>
        </dgm:style>
      </dgm:prSet>
      <dgm:spPr/>
      <dgm:t>
        <a:bodyPr/>
        <a:lstStyle/>
        <a:p>
          <a:pPr rtl="0"/>
          <a:r>
            <a:rPr lang="en-US" sz="2000" b="1" smtClean="0">
              <a:solidFill>
                <a:srgbClr val="000000"/>
              </a:solidFill>
              <a:latin typeface="Calibri"/>
              <a:cs typeface="Calibri"/>
            </a:rPr>
            <a:t>No minister will summon any election related officer of constituency or state in which any elections have been announced, to a place or office, or guest house outside the aforesaid  constituency for any official discussion during the period of elections commencing with the announcement of the elections from such constituency and ending with the completion of election process. </a:t>
          </a:r>
          <a:endParaRPr lang="en-US" sz="2000" b="1" dirty="0">
            <a:solidFill>
              <a:srgbClr val="000000"/>
            </a:solidFill>
            <a:latin typeface="Calibri"/>
            <a:cs typeface="Calibri"/>
          </a:endParaRPr>
        </a:p>
      </dgm:t>
    </dgm:pt>
    <dgm:pt modelId="{A84D79EB-893C-A34E-8535-17451B092CCF}" type="parTrans" cxnId="{5C30D68C-D928-D640-B5D0-14F5CBCD73F6}">
      <dgm:prSet/>
      <dgm:spPr/>
      <dgm:t>
        <a:bodyPr/>
        <a:lstStyle/>
        <a:p>
          <a:endParaRPr lang="en-US" sz="2000" b="1">
            <a:solidFill>
              <a:srgbClr val="000000"/>
            </a:solidFill>
            <a:latin typeface="Calibri"/>
            <a:cs typeface="Calibri"/>
          </a:endParaRPr>
        </a:p>
      </dgm:t>
    </dgm:pt>
    <dgm:pt modelId="{CA0E1739-D612-484C-986E-20FFCECF5385}" type="sibTrans" cxnId="{5C30D68C-D928-D640-B5D0-14F5CBCD73F6}">
      <dgm:prSet/>
      <dgm:spPr/>
      <dgm:t>
        <a:bodyPr/>
        <a:lstStyle/>
        <a:p>
          <a:endParaRPr lang="en-US" sz="2000" b="1">
            <a:solidFill>
              <a:srgbClr val="000000"/>
            </a:solidFill>
            <a:latin typeface="Calibri"/>
            <a:cs typeface="Calibri"/>
          </a:endParaRPr>
        </a:p>
      </dgm:t>
    </dgm:pt>
    <dgm:pt modelId="{3B8A33E2-CC85-7548-9374-F7052CF92427}">
      <dgm:prSet custT="1">
        <dgm:style>
          <a:lnRef idx="1">
            <a:schemeClr val="accent3"/>
          </a:lnRef>
          <a:fillRef idx="2">
            <a:schemeClr val="accent3"/>
          </a:fillRef>
          <a:effectRef idx="1">
            <a:schemeClr val="accent3"/>
          </a:effectRef>
          <a:fontRef idx="minor">
            <a:schemeClr val="dk1"/>
          </a:fontRef>
        </dgm:style>
      </dgm:prSet>
      <dgm:spPr/>
      <dgm:t>
        <a:bodyPr/>
        <a:lstStyle/>
        <a:p>
          <a:pPr rtl="0"/>
          <a:r>
            <a:rPr lang="en-US" sz="2000" b="1" dirty="0" smtClean="0">
              <a:solidFill>
                <a:srgbClr val="000000"/>
              </a:solidFill>
              <a:latin typeface="Calibri"/>
              <a:cs typeface="Calibri"/>
            </a:rPr>
            <a:t>( Instruction Sl. No. 56, EC Letter No. 437/6/96/PLN-III dated 17/01/1996)</a:t>
          </a:r>
          <a:endParaRPr lang="en-US" sz="2000" b="1" dirty="0">
            <a:solidFill>
              <a:srgbClr val="000000"/>
            </a:solidFill>
            <a:latin typeface="Calibri"/>
            <a:cs typeface="Calibri"/>
          </a:endParaRPr>
        </a:p>
      </dgm:t>
    </dgm:pt>
    <dgm:pt modelId="{5AEBACED-D81E-5F46-8E90-9F23697E7681}" type="parTrans" cxnId="{0518310A-9DAF-9E4C-923C-044FD10AC383}">
      <dgm:prSet/>
      <dgm:spPr/>
      <dgm:t>
        <a:bodyPr/>
        <a:lstStyle/>
        <a:p>
          <a:endParaRPr lang="en-US" sz="2000" b="1">
            <a:solidFill>
              <a:srgbClr val="000000"/>
            </a:solidFill>
            <a:latin typeface="Calibri"/>
            <a:cs typeface="Calibri"/>
          </a:endParaRPr>
        </a:p>
      </dgm:t>
    </dgm:pt>
    <dgm:pt modelId="{57BEC735-DEA3-614F-9239-33EF116F57B8}" type="sibTrans" cxnId="{0518310A-9DAF-9E4C-923C-044FD10AC383}">
      <dgm:prSet/>
      <dgm:spPr/>
      <dgm:t>
        <a:bodyPr/>
        <a:lstStyle/>
        <a:p>
          <a:endParaRPr lang="en-US" sz="2000" b="1">
            <a:solidFill>
              <a:srgbClr val="000000"/>
            </a:solidFill>
            <a:latin typeface="Calibri"/>
            <a:cs typeface="Calibri"/>
          </a:endParaRPr>
        </a:p>
      </dgm:t>
    </dgm:pt>
    <dgm:pt modelId="{C3F29D5A-EA77-C84A-A5FE-27E8DA3987AB}" type="pres">
      <dgm:prSet presAssocID="{B54D85BB-02BB-1540-A9D8-30E03E56EDFF}" presName="linear" presStyleCnt="0">
        <dgm:presLayoutVars>
          <dgm:animLvl val="lvl"/>
          <dgm:resizeHandles val="exact"/>
        </dgm:presLayoutVars>
      </dgm:prSet>
      <dgm:spPr/>
      <dgm:t>
        <a:bodyPr/>
        <a:lstStyle/>
        <a:p>
          <a:endParaRPr lang="en-US"/>
        </a:p>
      </dgm:t>
    </dgm:pt>
    <dgm:pt modelId="{520CACDB-C0F8-864E-B095-F4BFFCF80CFD}" type="pres">
      <dgm:prSet presAssocID="{67A2E5C2-BF4C-C048-8E7B-5942BD0286AE}" presName="parentText" presStyleLbl="node1" presStyleIdx="0" presStyleCnt="3" custScaleY="79524" custLinFactY="-18708" custLinFactNeighborY="-100000">
        <dgm:presLayoutVars>
          <dgm:chMax val="0"/>
          <dgm:bulletEnabled val="1"/>
        </dgm:presLayoutVars>
      </dgm:prSet>
      <dgm:spPr/>
      <dgm:t>
        <a:bodyPr/>
        <a:lstStyle/>
        <a:p>
          <a:endParaRPr lang="en-US"/>
        </a:p>
      </dgm:t>
    </dgm:pt>
    <dgm:pt modelId="{53AC5347-434D-EA4A-A776-9F8914EF2BCF}" type="pres">
      <dgm:prSet presAssocID="{DB49DC64-6171-5142-AF2C-7747CC533121}" presName="spacer" presStyleCnt="0"/>
      <dgm:spPr/>
      <dgm:t>
        <a:bodyPr/>
        <a:lstStyle/>
        <a:p>
          <a:endParaRPr lang="en-US"/>
        </a:p>
      </dgm:t>
    </dgm:pt>
    <dgm:pt modelId="{206A8FE2-A8CC-C248-A433-065B6CB287CC}" type="pres">
      <dgm:prSet presAssocID="{E06D5E15-127E-DC42-8EC8-DB6C0EF85F6E}" presName="parentText" presStyleLbl="node1" presStyleIdx="1" presStyleCnt="3" custScaleY="152952" custLinFactNeighborY="-28957">
        <dgm:presLayoutVars>
          <dgm:chMax val="0"/>
          <dgm:bulletEnabled val="1"/>
        </dgm:presLayoutVars>
      </dgm:prSet>
      <dgm:spPr/>
      <dgm:t>
        <a:bodyPr/>
        <a:lstStyle/>
        <a:p>
          <a:endParaRPr lang="en-US"/>
        </a:p>
      </dgm:t>
    </dgm:pt>
    <dgm:pt modelId="{E5AE5EC7-90DE-DD4D-B0D0-462E2EE262D9}" type="pres">
      <dgm:prSet presAssocID="{CA0E1739-D612-484C-986E-20FFCECF5385}" presName="spacer" presStyleCnt="0"/>
      <dgm:spPr/>
      <dgm:t>
        <a:bodyPr/>
        <a:lstStyle/>
        <a:p>
          <a:endParaRPr lang="en-US"/>
        </a:p>
      </dgm:t>
    </dgm:pt>
    <dgm:pt modelId="{315E507E-F77E-8B4E-BA50-63EE6C11F3A0}" type="pres">
      <dgm:prSet presAssocID="{3B8A33E2-CC85-7548-9374-F7052CF92427}" presName="parentText" presStyleLbl="node1" presStyleIdx="2" presStyleCnt="3" custScaleY="50490" custLinFactNeighborY="81132">
        <dgm:presLayoutVars>
          <dgm:chMax val="0"/>
          <dgm:bulletEnabled val="1"/>
        </dgm:presLayoutVars>
      </dgm:prSet>
      <dgm:spPr/>
      <dgm:t>
        <a:bodyPr/>
        <a:lstStyle/>
        <a:p>
          <a:endParaRPr lang="en-US"/>
        </a:p>
      </dgm:t>
    </dgm:pt>
  </dgm:ptLst>
  <dgm:cxnLst>
    <dgm:cxn modelId="{0518310A-9DAF-9E4C-923C-044FD10AC383}" srcId="{B54D85BB-02BB-1540-A9D8-30E03E56EDFF}" destId="{3B8A33E2-CC85-7548-9374-F7052CF92427}" srcOrd="2" destOrd="0" parTransId="{5AEBACED-D81E-5F46-8E90-9F23697E7681}" sibTransId="{57BEC735-DEA3-614F-9239-33EF116F57B8}"/>
    <dgm:cxn modelId="{781040DD-2B94-B94C-A489-EF6D509070BB}" srcId="{B54D85BB-02BB-1540-A9D8-30E03E56EDFF}" destId="{67A2E5C2-BF4C-C048-8E7B-5942BD0286AE}" srcOrd="0" destOrd="0" parTransId="{85226F6D-3350-334E-A359-07969FE6F724}" sibTransId="{DB49DC64-6171-5142-AF2C-7747CC533121}"/>
    <dgm:cxn modelId="{28AF6CBC-26C1-47F6-B5A2-05A85FBD9E70}" type="presOf" srcId="{B54D85BB-02BB-1540-A9D8-30E03E56EDFF}" destId="{C3F29D5A-EA77-C84A-A5FE-27E8DA3987AB}" srcOrd="0" destOrd="0" presId="urn:microsoft.com/office/officeart/2005/8/layout/vList2"/>
    <dgm:cxn modelId="{12A4EA91-7D39-4480-AE4A-1B2DE70F6AA0}" type="presOf" srcId="{3B8A33E2-CC85-7548-9374-F7052CF92427}" destId="{315E507E-F77E-8B4E-BA50-63EE6C11F3A0}" srcOrd="0" destOrd="0" presId="urn:microsoft.com/office/officeart/2005/8/layout/vList2"/>
    <dgm:cxn modelId="{605237B3-C89D-48B2-B748-89D199A5B834}" type="presOf" srcId="{E06D5E15-127E-DC42-8EC8-DB6C0EF85F6E}" destId="{206A8FE2-A8CC-C248-A433-065B6CB287CC}" srcOrd="0" destOrd="0" presId="urn:microsoft.com/office/officeart/2005/8/layout/vList2"/>
    <dgm:cxn modelId="{5C30D68C-D928-D640-B5D0-14F5CBCD73F6}" srcId="{B54D85BB-02BB-1540-A9D8-30E03E56EDFF}" destId="{E06D5E15-127E-DC42-8EC8-DB6C0EF85F6E}" srcOrd="1" destOrd="0" parTransId="{A84D79EB-893C-A34E-8535-17451B092CCF}" sibTransId="{CA0E1739-D612-484C-986E-20FFCECF5385}"/>
    <dgm:cxn modelId="{C2FD2904-D2E9-4C06-8E43-61023EA48676}" type="presOf" srcId="{67A2E5C2-BF4C-C048-8E7B-5942BD0286AE}" destId="{520CACDB-C0F8-864E-B095-F4BFFCF80CFD}" srcOrd="0" destOrd="0" presId="urn:microsoft.com/office/officeart/2005/8/layout/vList2"/>
    <dgm:cxn modelId="{78926246-4E07-413E-9F28-A41AD022AC94}" type="presParOf" srcId="{C3F29D5A-EA77-C84A-A5FE-27E8DA3987AB}" destId="{520CACDB-C0F8-864E-B095-F4BFFCF80CFD}" srcOrd="0" destOrd="0" presId="urn:microsoft.com/office/officeart/2005/8/layout/vList2"/>
    <dgm:cxn modelId="{D4A488B8-AC20-48AC-A197-D45A99D2921F}" type="presParOf" srcId="{C3F29D5A-EA77-C84A-A5FE-27E8DA3987AB}" destId="{53AC5347-434D-EA4A-A776-9F8914EF2BCF}" srcOrd="1" destOrd="0" presId="urn:microsoft.com/office/officeart/2005/8/layout/vList2"/>
    <dgm:cxn modelId="{B23C11AF-AD06-47CE-8823-F937FC6FF5D6}" type="presParOf" srcId="{C3F29D5A-EA77-C84A-A5FE-27E8DA3987AB}" destId="{206A8FE2-A8CC-C248-A433-065B6CB287CC}" srcOrd="2" destOrd="0" presId="urn:microsoft.com/office/officeart/2005/8/layout/vList2"/>
    <dgm:cxn modelId="{0E0ED621-FC2D-45AF-8F45-0CED7FE1C710}" type="presParOf" srcId="{C3F29D5A-EA77-C84A-A5FE-27E8DA3987AB}" destId="{E5AE5EC7-90DE-DD4D-B0D0-462E2EE262D9}" srcOrd="3" destOrd="0" presId="urn:microsoft.com/office/officeart/2005/8/layout/vList2"/>
    <dgm:cxn modelId="{805331FD-FD16-4BA4-9F42-6EAB5601FDDC}" type="presParOf" srcId="{C3F29D5A-EA77-C84A-A5FE-27E8DA3987AB}" destId="{315E507E-F77E-8B4E-BA50-63EE6C11F3A0}" srcOrd="4"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0A9792AF-BF05-C943-9688-A810CCCB7945}" type="doc">
      <dgm:prSet loTypeId="urn:microsoft.com/office/officeart/2005/8/layout/vList2" loCatId="" qsTypeId="urn:microsoft.com/office/officeart/2005/8/quickstyle/simple2" qsCatId="simple" csTypeId="urn:microsoft.com/office/officeart/2005/8/colors/accent3_2" csCatId="accent3" phldr="1"/>
      <dgm:spPr/>
      <dgm:t>
        <a:bodyPr/>
        <a:lstStyle/>
        <a:p>
          <a:endParaRPr lang="en-US"/>
        </a:p>
      </dgm:t>
    </dgm:pt>
    <dgm:pt modelId="{CA99AF83-95BC-A34D-A05A-B8623B79EDD7}">
      <dgm:prSet custT="1">
        <dgm:style>
          <a:lnRef idx="1">
            <a:schemeClr val="accent3"/>
          </a:lnRef>
          <a:fillRef idx="2">
            <a:schemeClr val="accent3"/>
          </a:fillRef>
          <a:effectRef idx="1">
            <a:schemeClr val="accent3"/>
          </a:effectRef>
          <a:fontRef idx="minor">
            <a:schemeClr val="dk1"/>
          </a:fontRef>
        </dgm:style>
      </dgm:prSet>
      <dgm:spPr/>
      <dgm:t>
        <a:bodyPr/>
        <a:lstStyle/>
        <a:p>
          <a:pPr rtl="0"/>
          <a:r>
            <a:rPr lang="en-US" sz="2300" b="1" dirty="0" smtClean="0">
              <a:solidFill>
                <a:srgbClr val="000000"/>
              </a:solidFill>
              <a:latin typeface="Calibri"/>
              <a:cs typeface="Calibri"/>
            </a:rPr>
            <a:t>Exception: In case of failure of law and order or occurrence of a natural calamity which requires personal presence of a minister or chief minister for supervision/ review/ relief, s/he may, in his capacity as in charge of the department concerned, or as a chief minister  may undertake an official visit to a constituency and summon any election related officers of the constituency to a place outside the constituency. </a:t>
          </a:r>
          <a:endParaRPr lang="en-US" sz="2300" b="1" dirty="0">
            <a:solidFill>
              <a:srgbClr val="000000"/>
            </a:solidFill>
            <a:latin typeface="Calibri"/>
            <a:cs typeface="Calibri"/>
          </a:endParaRPr>
        </a:p>
      </dgm:t>
    </dgm:pt>
    <dgm:pt modelId="{F16C1C4B-D23D-CC4F-A177-61B8A64E67DC}" type="parTrans" cxnId="{54E81889-FE6C-A046-801D-4EEE77CC4169}">
      <dgm:prSet/>
      <dgm:spPr/>
      <dgm:t>
        <a:bodyPr/>
        <a:lstStyle/>
        <a:p>
          <a:endParaRPr lang="en-US" sz="2300" b="1">
            <a:solidFill>
              <a:srgbClr val="000000"/>
            </a:solidFill>
            <a:latin typeface="Calibri"/>
            <a:cs typeface="Calibri"/>
          </a:endParaRPr>
        </a:p>
      </dgm:t>
    </dgm:pt>
    <dgm:pt modelId="{D8589C74-EE88-1741-90A5-179E22B0FFC5}" type="sibTrans" cxnId="{54E81889-FE6C-A046-801D-4EEE77CC4169}">
      <dgm:prSet/>
      <dgm:spPr/>
      <dgm:t>
        <a:bodyPr/>
        <a:lstStyle/>
        <a:p>
          <a:endParaRPr lang="en-US" sz="2300" b="1">
            <a:solidFill>
              <a:srgbClr val="000000"/>
            </a:solidFill>
            <a:latin typeface="Calibri"/>
            <a:cs typeface="Calibri"/>
          </a:endParaRPr>
        </a:p>
      </dgm:t>
    </dgm:pt>
    <dgm:pt modelId="{48CE0283-E18B-3644-B191-B782DDABE01F}">
      <dgm:prSet custT="1">
        <dgm:style>
          <a:lnRef idx="1">
            <a:schemeClr val="accent3"/>
          </a:lnRef>
          <a:fillRef idx="2">
            <a:schemeClr val="accent3"/>
          </a:fillRef>
          <a:effectRef idx="1">
            <a:schemeClr val="accent3"/>
          </a:effectRef>
          <a:fontRef idx="minor">
            <a:schemeClr val="dk1"/>
          </a:fontRef>
        </dgm:style>
      </dgm:prSet>
      <dgm:spPr/>
      <dgm:t>
        <a:bodyPr/>
        <a:lstStyle/>
        <a:p>
          <a:pPr rtl="0"/>
          <a:r>
            <a:rPr lang="en-US" sz="2300" b="1" dirty="0" smtClean="0">
              <a:solidFill>
                <a:srgbClr val="000000"/>
              </a:solidFill>
              <a:latin typeface="Calibri"/>
              <a:cs typeface="Calibri"/>
            </a:rPr>
            <a:t>(Instruction Sl. No. 75, CoI-2011, EC Letter- 437/6/2007-PLN-III, Dated 23/11/2007)</a:t>
          </a:r>
          <a:endParaRPr lang="en-US" sz="2300" b="1" dirty="0">
            <a:solidFill>
              <a:srgbClr val="000000"/>
            </a:solidFill>
            <a:latin typeface="Calibri"/>
            <a:cs typeface="Calibri"/>
          </a:endParaRPr>
        </a:p>
      </dgm:t>
    </dgm:pt>
    <dgm:pt modelId="{9EDAD386-423B-0643-AA3D-3217C9125C85}" type="parTrans" cxnId="{15AF0694-3786-B447-A739-3744978BF3F9}">
      <dgm:prSet/>
      <dgm:spPr/>
      <dgm:t>
        <a:bodyPr/>
        <a:lstStyle/>
        <a:p>
          <a:endParaRPr lang="en-US" sz="2300" b="1">
            <a:solidFill>
              <a:srgbClr val="000000"/>
            </a:solidFill>
            <a:latin typeface="Calibri"/>
            <a:cs typeface="Calibri"/>
          </a:endParaRPr>
        </a:p>
      </dgm:t>
    </dgm:pt>
    <dgm:pt modelId="{AD5242D9-1744-D74B-AF2A-F09A8DF7C84A}" type="sibTrans" cxnId="{15AF0694-3786-B447-A739-3744978BF3F9}">
      <dgm:prSet/>
      <dgm:spPr/>
      <dgm:t>
        <a:bodyPr/>
        <a:lstStyle/>
        <a:p>
          <a:endParaRPr lang="en-US" sz="2300" b="1">
            <a:solidFill>
              <a:srgbClr val="000000"/>
            </a:solidFill>
            <a:latin typeface="Calibri"/>
            <a:cs typeface="Calibri"/>
          </a:endParaRPr>
        </a:p>
      </dgm:t>
    </dgm:pt>
    <dgm:pt modelId="{1231DD12-FA31-9942-8C47-73387665BBCA}" type="pres">
      <dgm:prSet presAssocID="{0A9792AF-BF05-C943-9688-A810CCCB7945}" presName="linear" presStyleCnt="0">
        <dgm:presLayoutVars>
          <dgm:animLvl val="lvl"/>
          <dgm:resizeHandles val="exact"/>
        </dgm:presLayoutVars>
      </dgm:prSet>
      <dgm:spPr/>
      <dgm:t>
        <a:bodyPr/>
        <a:lstStyle/>
        <a:p>
          <a:endParaRPr lang="en-US"/>
        </a:p>
      </dgm:t>
    </dgm:pt>
    <dgm:pt modelId="{8D0CEDC2-158E-1447-86F1-E0F95B365ED4}" type="pres">
      <dgm:prSet presAssocID="{CA99AF83-95BC-A34D-A05A-B8623B79EDD7}" presName="parentText" presStyleLbl="node1" presStyleIdx="0" presStyleCnt="2">
        <dgm:presLayoutVars>
          <dgm:chMax val="0"/>
          <dgm:bulletEnabled val="1"/>
        </dgm:presLayoutVars>
      </dgm:prSet>
      <dgm:spPr/>
      <dgm:t>
        <a:bodyPr/>
        <a:lstStyle/>
        <a:p>
          <a:endParaRPr lang="en-US"/>
        </a:p>
      </dgm:t>
    </dgm:pt>
    <dgm:pt modelId="{871A85D8-F75B-524B-BA70-428AF6918EFD}" type="pres">
      <dgm:prSet presAssocID="{D8589C74-EE88-1741-90A5-179E22B0FFC5}" presName="spacer" presStyleCnt="0"/>
      <dgm:spPr/>
      <dgm:t>
        <a:bodyPr/>
        <a:lstStyle/>
        <a:p>
          <a:endParaRPr lang="en-US"/>
        </a:p>
      </dgm:t>
    </dgm:pt>
    <dgm:pt modelId="{C2783350-3962-9645-A6A6-9D9AFADB2766}" type="pres">
      <dgm:prSet presAssocID="{48CE0283-E18B-3644-B191-B782DDABE01F}" presName="parentText" presStyleLbl="node1" presStyleIdx="1" presStyleCnt="2" custScaleY="42739">
        <dgm:presLayoutVars>
          <dgm:chMax val="0"/>
          <dgm:bulletEnabled val="1"/>
        </dgm:presLayoutVars>
      </dgm:prSet>
      <dgm:spPr/>
      <dgm:t>
        <a:bodyPr/>
        <a:lstStyle/>
        <a:p>
          <a:endParaRPr lang="en-US"/>
        </a:p>
      </dgm:t>
    </dgm:pt>
  </dgm:ptLst>
  <dgm:cxnLst>
    <dgm:cxn modelId="{D5B4D2F8-E1FE-4868-9705-E1179B62BE4B}" type="presOf" srcId="{48CE0283-E18B-3644-B191-B782DDABE01F}" destId="{C2783350-3962-9645-A6A6-9D9AFADB2766}" srcOrd="0" destOrd="0" presId="urn:microsoft.com/office/officeart/2005/8/layout/vList2"/>
    <dgm:cxn modelId="{9C077A57-0FF0-452E-A25F-AFC1A70261CA}" type="presOf" srcId="{0A9792AF-BF05-C943-9688-A810CCCB7945}" destId="{1231DD12-FA31-9942-8C47-73387665BBCA}" srcOrd="0" destOrd="0" presId="urn:microsoft.com/office/officeart/2005/8/layout/vList2"/>
    <dgm:cxn modelId="{15AF0694-3786-B447-A739-3744978BF3F9}" srcId="{0A9792AF-BF05-C943-9688-A810CCCB7945}" destId="{48CE0283-E18B-3644-B191-B782DDABE01F}" srcOrd="1" destOrd="0" parTransId="{9EDAD386-423B-0643-AA3D-3217C9125C85}" sibTransId="{AD5242D9-1744-D74B-AF2A-F09A8DF7C84A}"/>
    <dgm:cxn modelId="{EE69C50E-5290-414B-A3A5-69826604C7B1}" type="presOf" srcId="{CA99AF83-95BC-A34D-A05A-B8623B79EDD7}" destId="{8D0CEDC2-158E-1447-86F1-E0F95B365ED4}" srcOrd="0" destOrd="0" presId="urn:microsoft.com/office/officeart/2005/8/layout/vList2"/>
    <dgm:cxn modelId="{54E81889-FE6C-A046-801D-4EEE77CC4169}" srcId="{0A9792AF-BF05-C943-9688-A810CCCB7945}" destId="{CA99AF83-95BC-A34D-A05A-B8623B79EDD7}" srcOrd="0" destOrd="0" parTransId="{F16C1C4B-D23D-CC4F-A177-61B8A64E67DC}" sibTransId="{D8589C74-EE88-1741-90A5-179E22B0FFC5}"/>
    <dgm:cxn modelId="{5F2B48C6-B03B-432A-A652-B24CA89C6D41}" type="presParOf" srcId="{1231DD12-FA31-9942-8C47-73387665BBCA}" destId="{8D0CEDC2-158E-1447-86F1-E0F95B365ED4}" srcOrd="0" destOrd="0" presId="urn:microsoft.com/office/officeart/2005/8/layout/vList2"/>
    <dgm:cxn modelId="{B5BCA350-20F9-4451-833D-5F1C309490C4}" type="presParOf" srcId="{1231DD12-FA31-9942-8C47-73387665BBCA}" destId="{871A85D8-F75B-524B-BA70-428AF6918EFD}" srcOrd="1" destOrd="0" presId="urn:microsoft.com/office/officeart/2005/8/layout/vList2"/>
    <dgm:cxn modelId="{BD10195E-1267-40F0-BBAC-5B6AB257B723}" type="presParOf" srcId="{1231DD12-FA31-9942-8C47-73387665BBCA}" destId="{C2783350-3962-9645-A6A6-9D9AFADB2766}" srcOrd="2"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4C7D7BB8-B366-D842-BE5D-C7F28A70B9D0}" type="doc">
      <dgm:prSet loTypeId="urn:microsoft.com/office/officeart/2005/8/layout/vList2" loCatId="" qsTypeId="urn:microsoft.com/office/officeart/2005/8/quickstyle/simple2" qsCatId="simple" csTypeId="urn:microsoft.com/office/officeart/2005/8/colors/accent3_2" csCatId="accent3" phldr="1"/>
      <dgm:spPr/>
      <dgm:t>
        <a:bodyPr/>
        <a:lstStyle/>
        <a:p>
          <a:endParaRPr lang="en-US"/>
        </a:p>
      </dgm:t>
    </dgm:pt>
    <dgm:pt modelId="{045CDF5D-1C5E-E241-B78C-6E1B446A9C2D}">
      <dgm:prSet custT="1">
        <dgm:style>
          <a:lnRef idx="1">
            <a:schemeClr val="accent3"/>
          </a:lnRef>
          <a:fillRef idx="2">
            <a:schemeClr val="accent3"/>
          </a:fillRef>
          <a:effectRef idx="1">
            <a:schemeClr val="accent3"/>
          </a:effectRef>
          <a:fontRef idx="minor">
            <a:schemeClr val="dk1"/>
          </a:fontRef>
        </dgm:style>
      </dgm:prSet>
      <dgm:spPr/>
      <dgm:t>
        <a:bodyPr/>
        <a:lstStyle/>
        <a:p>
          <a:pPr rtl="0"/>
          <a:r>
            <a:rPr lang="en-US" sz="2000" b="1" dirty="0" smtClean="0">
              <a:solidFill>
                <a:srgbClr val="000000"/>
              </a:solidFill>
              <a:latin typeface="Calibri"/>
              <a:cs typeface="Calibri"/>
            </a:rPr>
            <a:t>All arrangements to be made by non-officials and not by government servants during the election meeting by minister and all expenses except those relating to maintenance of law and order  borne privately.</a:t>
          </a:r>
          <a:endParaRPr lang="en-US" sz="2000" b="1" dirty="0">
            <a:solidFill>
              <a:srgbClr val="000000"/>
            </a:solidFill>
            <a:latin typeface="Calibri"/>
            <a:cs typeface="Calibri"/>
          </a:endParaRPr>
        </a:p>
      </dgm:t>
    </dgm:pt>
    <dgm:pt modelId="{1FC8DB0E-79F7-D140-BE1E-287D39BAE380}" type="parTrans" cxnId="{0B1ECB90-BF24-EE4D-A5F5-964BAA549367}">
      <dgm:prSet/>
      <dgm:spPr/>
      <dgm:t>
        <a:bodyPr/>
        <a:lstStyle/>
        <a:p>
          <a:endParaRPr lang="en-US" sz="2000" b="1">
            <a:solidFill>
              <a:srgbClr val="000000"/>
            </a:solidFill>
            <a:latin typeface="Calibri"/>
            <a:cs typeface="Calibri"/>
          </a:endParaRPr>
        </a:p>
      </dgm:t>
    </dgm:pt>
    <dgm:pt modelId="{9DF13174-7C41-5A4A-9F60-FC003A61B9CD}" type="sibTrans" cxnId="{0B1ECB90-BF24-EE4D-A5F5-964BAA549367}">
      <dgm:prSet/>
      <dgm:spPr/>
      <dgm:t>
        <a:bodyPr/>
        <a:lstStyle/>
        <a:p>
          <a:endParaRPr lang="en-US" sz="2000" b="1">
            <a:solidFill>
              <a:srgbClr val="000000"/>
            </a:solidFill>
            <a:latin typeface="Calibri"/>
            <a:cs typeface="Calibri"/>
          </a:endParaRPr>
        </a:p>
      </dgm:t>
    </dgm:pt>
    <dgm:pt modelId="{1C2933FA-AFDE-AD4A-8A12-D515B4A91303}">
      <dgm:prSet custT="1">
        <dgm:style>
          <a:lnRef idx="1">
            <a:schemeClr val="accent3"/>
          </a:lnRef>
          <a:fillRef idx="2">
            <a:schemeClr val="accent3"/>
          </a:fillRef>
          <a:effectRef idx="1">
            <a:schemeClr val="accent3"/>
          </a:effectRef>
          <a:fontRef idx="minor">
            <a:schemeClr val="dk1"/>
          </a:fontRef>
        </dgm:style>
      </dgm:prSet>
      <dgm:spPr/>
      <dgm:t>
        <a:bodyPr/>
        <a:lstStyle/>
        <a:p>
          <a:pPr rtl="0"/>
          <a:r>
            <a:rPr lang="en-US" sz="2000" b="1" dirty="0" smtClean="0">
              <a:solidFill>
                <a:srgbClr val="000000"/>
              </a:solidFill>
              <a:latin typeface="Calibri"/>
              <a:cs typeface="Calibri"/>
            </a:rPr>
            <a:t>Journey undertaken by minister for filling nomination papers and subsequent tours to his constituency should be regarded as being for election process.</a:t>
          </a:r>
          <a:endParaRPr lang="en-US" sz="2000" b="1" dirty="0">
            <a:solidFill>
              <a:srgbClr val="000000"/>
            </a:solidFill>
            <a:latin typeface="Calibri"/>
            <a:cs typeface="Calibri"/>
          </a:endParaRPr>
        </a:p>
      </dgm:t>
    </dgm:pt>
    <dgm:pt modelId="{A72EA813-788C-734F-9BAC-5D4335567FD5}" type="parTrans" cxnId="{D935A278-50BC-214C-B812-BEF5963F5145}">
      <dgm:prSet/>
      <dgm:spPr/>
      <dgm:t>
        <a:bodyPr/>
        <a:lstStyle/>
        <a:p>
          <a:endParaRPr lang="en-US" sz="2000" b="1">
            <a:solidFill>
              <a:srgbClr val="000000"/>
            </a:solidFill>
            <a:latin typeface="Calibri"/>
            <a:cs typeface="Calibri"/>
          </a:endParaRPr>
        </a:p>
      </dgm:t>
    </dgm:pt>
    <dgm:pt modelId="{B68561EB-AB1E-BB49-AA45-7D1CC064F0EA}" type="sibTrans" cxnId="{D935A278-50BC-214C-B812-BEF5963F5145}">
      <dgm:prSet/>
      <dgm:spPr/>
      <dgm:t>
        <a:bodyPr/>
        <a:lstStyle/>
        <a:p>
          <a:endParaRPr lang="en-US" sz="2000" b="1">
            <a:solidFill>
              <a:srgbClr val="000000"/>
            </a:solidFill>
            <a:latin typeface="Calibri"/>
            <a:cs typeface="Calibri"/>
          </a:endParaRPr>
        </a:p>
      </dgm:t>
    </dgm:pt>
    <dgm:pt modelId="{52A2E299-43C8-B841-ABA5-78D49B98E164}">
      <dgm:prSet custT="1">
        <dgm:style>
          <a:lnRef idx="1">
            <a:schemeClr val="accent3"/>
          </a:lnRef>
          <a:fillRef idx="2">
            <a:schemeClr val="accent3"/>
          </a:fillRef>
          <a:effectRef idx="1">
            <a:schemeClr val="accent3"/>
          </a:effectRef>
          <a:fontRef idx="minor">
            <a:schemeClr val="dk1"/>
          </a:fontRef>
        </dgm:style>
      </dgm:prSet>
      <dgm:spPr/>
      <dgm:t>
        <a:bodyPr/>
        <a:lstStyle/>
        <a:p>
          <a:pPr rtl="0"/>
          <a:r>
            <a:rPr lang="en-US" sz="2000" b="1" dirty="0" smtClean="0">
              <a:solidFill>
                <a:srgbClr val="000000"/>
              </a:solidFill>
              <a:latin typeface="Calibri"/>
              <a:cs typeface="Calibri"/>
            </a:rPr>
            <a:t>(Annexure-1, Copy of circular letter No. 10/17/89-M&amp;G, dated November 1, 1989)</a:t>
          </a:r>
          <a:endParaRPr lang="en-US" sz="2000" b="1" dirty="0">
            <a:solidFill>
              <a:srgbClr val="000000"/>
            </a:solidFill>
            <a:latin typeface="Calibri"/>
            <a:cs typeface="Calibri"/>
          </a:endParaRPr>
        </a:p>
      </dgm:t>
    </dgm:pt>
    <dgm:pt modelId="{4F7CF37A-BC84-6D4C-8198-314BB7A94395}" type="parTrans" cxnId="{FB9BF248-63AC-CB40-AC98-4AE47E45C854}">
      <dgm:prSet/>
      <dgm:spPr/>
      <dgm:t>
        <a:bodyPr/>
        <a:lstStyle/>
        <a:p>
          <a:endParaRPr lang="en-US" sz="2000" b="1">
            <a:solidFill>
              <a:srgbClr val="000000"/>
            </a:solidFill>
            <a:latin typeface="Calibri"/>
            <a:cs typeface="Calibri"/>
          </a:endParaRPr>
        </a:p>
      </dgm:t>
    </dgm:pt>
    <dgm:pt modelId="{FC8E4E8E-3B91-454B-905C-65E44302B3A6}" type="sibTrans" cxnId="{FB9BF248-63AC-CB40-AC98-4AE47E45C854}">
      <dgm:prSet/>
      <dgm:spPr/>
      <dgm:t>
        <a:bodyPr/>
        <a:lstStyle/>
        <a:p>
          <a:endParaRPr lang="en-US" sz="2000" b="1">
            <a:solidFill>
              <a:srgbClr val="000000"/>
            </a:solidFill>
            <a:latin typeface="Calibri"/>
            <a:cs typeface="Calibri"/>
          </a:endParaRPr>
        </a:p>
      </dgm:t>
    </dgm:pt>
    <dgm:pt modelId="{1CF3BC7A-4FD8-4145-A647-2BED0792EA2C}" type="pres">
      <dgm:prSet presAssocID="{4C7D7BB8-B366-D842-BE5D-C7F28A70B9D0}" presName="linear" presStyleCnt="0">
        <dgm:presLayoutVars>
          <dgm:animLvl val="lvl"/>
          <dgm:resizeHandles val="exact"/>
        </dgm:presLayoutVars>
      </dgm:prSet>
      <dgm:spPr/>
      <dgm:t>
        <a:bodyPr/>
        <a:lstStyle/>
        <a:p>
          <a:endParaRPr lang="en-US"/>
        </a:p>
      </dgm:t>
    </dgm:pt>
    <dgm:pt modelId="{FF657A0F-0DC9-6D4D-9FD6-3F0D8584C535}" type="pres">
      <dgm:prSet presAssocID="{045CDF5D-1C5E-E241-B78C-6E1B446A9C2D}" presName="parentText" presStyleLbl="node1" presStyleIdx="0" presStyleCnt="3">
        <dgm:presLayoutVars>
          <dgm:chMax val="0"/>
          <dgm:bulletEnabled val="1"/>
        </dgm:presLayoutVars>
      </dgm:prSet>
      <dgm:spPr/>
      <dgm:t>
        <a:bodyPr/>
        <a:lstStyle/>
        <a:p>
          <a:endParaRPr lang="en-US"/>
        </a:p>
      </dgm:t>
    </dgm:pt>
    <dgm:pt modelId="{AC34EF64-1733-034C-B08D-0353661113C6}" type="pres">
      <dgm:prSet presAssocID="{9DF13174-7C41-5A4A-9F60-FC003A61B9CD}" presName="spacer" presStyleCnt="0"/>
      <dgm:spPr/>
      <dgm:t>
        <a:bodyPr/>
        <a:lstStyle/>
        <a:p>
          <a:endParaRPr lang="en-US"/>
        </a:p>
      </dgm:t>
    </dgm:pt>
    <dgm:pt modelId="{FF85C66E-5DBA-D649-B3E7-A81871042578}" type="pres">
      <dgm:prSet presAssocID="{1C2933FA-AFDE-AD4A-8A12-D515B4A91303}" presName="parentText" presStyleLbl="node1" presStyleIdx="1" presStyleCnt="3">
        <dgm:presLayoutVars>
          <dgm:chMax val="0"/>
          <dgm:bulletEnabled val="1"/>
        </dgm:presLayoutVars>
      </dgm:prSet>
      <dgm:spPr/>
      <dgm:t>
        <a:bodyPr/>
        <a:lstStyle/>
        <a:p>
          <a:endParaRPr lang="en-US"/>
        </a:p>
      </dgm:t>
    </dgm:pt>
    <dgm:pt modelId="{43CF0A58-83DD-8644-8751-280919A55ACE}" type="pres">
      <dgm:prSet presAssocID="{B68561EB-AB1E-BB49-AA45-7D1CC064F0EA}" presName="spacer" presStyleCnt="0"/>
      <dgm:spPr/>
      <dgm:t>
        <a:bodyPr/>
        <a:lstStyle/>
        <a:p>
          <a:endParaRPr lang="en-US"/>
        </a:p>
      </dgm:t>
    </dgm:pt>
    <dgm:pt modelId="{E008BA75-6538-334F-8634-AFA21D81E658}" type="pres">
      <dgm:prSet presAssocID="{52A2E299-43C8-B841-ABA5-78D49B98E164}" presName="parentText" presStyleLbl="node1" presStyleIdx="2" presStyleCnt="3">
        <dgm:presLayoutVars>
          <dgm:chMax val="0"/>
          <dgm:bulletEnabled val="1"/>
        </dgm:presLayoutVars>
      </dgm:prSet>
      <dgm:spPr/>
      <dgm:t>
        <a:bodyPr/>
        <a:lstStyle/>
        <a:p>
          <a:endParaRPr lang="en-US"/>
        </a:p>
      </dgm:t>
    </dgm:pt>
  </dgm:ptLst>
  <dgm:cxnLst>
    <dgm:cxn modelId="{D002BC0A-DEFA-4762-BD28-65A102B1E410}" type="presOf" srcId="{1C2933FA-AFDE-AD4A-8A12-D515B4A91303}" destId="{FF85C66E-5DBA-D649-B3E7-A81871042578}" srcOrd="0" destOrd="0" presId="urn:microsoft.com/office/officeart/2005/8/layout/vList2"/>
    <dgm:cxn modelId="{E20B123D-403A-4C52-B3A1-6571519D1181}" type="presOf" srcId="{52A2E299-43C8-B841-ABA5-78D49B98E164}" destId="{E008BA75-6538-334F-8634-AFA21D81E658}" srcOrd="0" destOrd="0" presId="urn:microsoft.com/office/officeart/2005/8/layout/vList2"/>
    <dgm:cxn modelId="{0B1ECB90-BF24-EE4D-A5F5-964BAA549367}" srcId="{4C7D7BB8-B366-D842-BE5D-C7F28A70B9D0}" destId="{045CDF5D-1C5E-E241-B78C-6E1B446A9C2D}" srcOrd="0" destOrd="0" parTransId="{1FC8DB0E-79F7-D140-BE1E-287D39BAE380}" sibTransId="{9DF13174-7C41-5A4A-9F60-FC003A61B9CD}"/>
    <dgm:cxn modelId="{1BD6DA71-DF36-4C58-B26C-B0CA97B4BA00}" type="presOf" srcId="{4C7D7BB8-B366-D842-BE5D-C7F28A70B9D0}" destId="{1CF3BC7A-4FD8-4145-A647-2BED0792EA2C}" srcOrd="0" destOrd="0" presId="urn:microsoft.com/office/officeart/2005/8/layout/vList2"/>
    <dgm:cxn modelId="{FB9BF248-63AC-CB40-AC98-4AE47E45C854}" srcId="{4C7D7BB8-B366-D842-BE5D-C7F28A70B9D0}" destId="{52A2E299-43C8-B841-ABA5-78D49B98E164}" srcOrd="2" destOrd="0" parTransId="{4F7CF37A-BC84-6D4C-8198-314BB7A94395}" sibTransId="{FC8E4E8E-3B91-454B-905C-65E44302B3A6}"/>
    <dgm:cxn modelId="{D935A278-50BC-214C-B812-BEF5963F5145}" srcId="{4C7D7BB8-B366-D842-BE5D-C7F28A70B9D0}" destId="{1C2933FA-AFDE-AD4A-8A12-D515B4A91303}" srcOrd="1" destOrd="0" parTransId="{A72EA813-788C-734F-9BAC-5D4335567FD5}" sibTransId="{B68561EB-AB1E-BB49-AA45-7D1CC064F0EA}"/>
    <dgm:cxn modelId="{F78D0F0D-99F7-4766-8C5A-78BA0F2BA17E}" type="presOf" srcId="{045CDF5D-1C5E-E241-B78C-6E1B446A9C2D}" destId="{FF657A0F-0DC9-6D4D-9FD6-3F0D8584C535}" srcOrd="0" destOrd="0" presId="urn:microsoft.com/office/officeart/2005/8/layout/vList2"/>
    <dgm:cxn modelId="{22886560-731E-470B-BF0F-0791F823F4CD}" type="presParOf" srcId="{1CF3BC7A-4FD8-4145-A647-2BED0792EA2C}" destId="{FF657A0F-0DC9-6D4D-9FD6-3F0D8584C535}" srcOrd="0" destOrd="0" presId="urn:microsoft.com/office/officeart/2005/8/layout/vList2"/>
    <dgm:cxn modelId="{6AC3A4C7-7F83-4F4B-B50D-D6A81CBCAC5F}" type="presParOf" srcId="{1CF3BC7A-4FD8-4145-A647-2BED0792EA2C}" destId="{AC34EF64-1733-034C-B08D-0353661113C6}" srcOrd="1" destOrd="0" presId="urn:microsoft.com/office/officeart/2005/8/layout/vList2"/>
    <dgm:cxn modelId="{DF68DDB6-D37B-4134-A1C3-252BD6D8B9A2}" type="presParOf" srcId="{1CF3BC7A-4FD8-4145-A647-2BED0792EA2C}" destId="{FF85C66E-5DBA-D649-B3E7-A81871042578}" srcOrd="2" destOrd="0" presId="urn:microsoft.com/office/officeart/2005/8/layout/vList2"/>
    <dgm:cxn modelId="{6813B47C-1FF6-474E-B3D4-B3A679FAB652}" type="presParOf" srcId="{1CF3BC7A-4FD8-4145-A647-2BED0792EA2C}" destId="{43CF0A58-83DD-8644-8751-280919A55ACE}" srcOrd="3" destOrd="0" presId="urn:microsoft.com/office/officeart/2005/8/layout/vList2"/>
    <dgm:cxn modelId="{7BA0A462-94FB-4A47-B288-680FA6A1C52D}" type="presParOf" srcId="{1CF3BC7A-4FD8-4145-A647-2BED0792EA2C}" destId="{E008BA75-6538-334F-8634-AFA21D81E658}" srcOrd="4"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5.xml><?xml version="1.0" encoding="utf-8"?>
<dgm:dataModel xmlns:dgm="http://schemas.openxmlformats.org/drawingml/2006/diagram" xmlns:a="http://schemas.openxmlformats.org/drawingml/2006/main">
  <dgm:ptLst>
    <dgm:pt modelId="{A976F62F-177E-2F4F-86CB-D3B70CF374B0}" type="doc">
      <dgm:prSet loTypeId="urn:microsoft.com/office/officeart/2005/8/layout/vList2" loCatId="" qsTypeId="urn:microsoft.com/office/officeart/2005/8/quickstyle/simple2" qsCatId="simple" csTypeId="urn:microsoft.com/office/officeart/2005/8/colors/accent3_2" csCatId="accent3" phldr="1"/>
      <dgm:spPr/>
      <dgm:t>
        <a:bodyPr/>
        <a:lstStyle/>
        <a:p>
          <a:endParaRPr lang="en-US"/>
        </a:p>
      </dgm:t>
    </dgm:pt>
    <dgm:pt modelId="{4788CA27-3A66-2943-88DC-A1B91A2E51E4}">
      <dgm:prSet custT="1">
        <dgm:style>
          <a:lnRef idx="1">
            <a:schemeClr val="accent3"/>
          </a:lnRef>
          <a:fillRef idx="2">
            <a:schemeClr val="accent3"/>
          </a:fillRef>
          <a:effectRef idx="1">
            <a:schemeClr val="accent3"/>
          </a:effectRef>
          <a:fontRef idx="minor">
            <a:schemeClr val="dk1"/>
          </a:fontRef>
        </dgm:style>
      </dgm:prSet>
      <dgm:spPr/>
      <dgm:t>
        <a:bodyPr/>
        <a:lstStyle/>
        <a:p>
          <a:pPr rtl="0"/>
          <a:r>
            <a:rPr lang="en-US" sz="2000" b="1" dirty="0" smtClean="0">
              <a:solidFill>
                <a:srgbClr val="000000"/>
              </a:solidFill>
              <a:latin typeface="Calibri"/>
              <a:cs typeface="Calibri"/>
            </a:rPr>
            <a:t>Under no circumstances, political or personal visits of the ministers can be combined with official visits to any other place in India during General election and bye-election</a:t>
          </a:r>
          <a:endParaRPr lang="en-US" sz="2000" b="1" dirty="0">
            <a:solidFill>
              <a:srgbClr val="000000"/>
            </a:solidFill>
            <a:latin typeface="Calibri"/>
            <a:cs typeface="Calibri"/>
          </a:endParaRPr>
        </a:p>
      </dgm:t>
    </dgm:pt>
    <dgm:pt modelId="{10C2B7F2-7641-2F4F-AA3B-C6FB49113398}" type="parTrans" cxnId="{45030AFF-6C6A-7142-92AA-1766FAB4AC6A}">
      <dgm:prSet/>
      <dgm:spPr/>
      <dgm:t>
        <a:bodyPr/>
        <a:lstStyle/>
        <a:p>
          <a:endParaRPr lang="en-US" sz="2000" b="1">
            <a:solidFill>
              <a:srgbClr val="000000"/>
            </a:solidFill>
            <a:latin typeface="Calibri"/>
            <a:cs typeface="Calibri"/>
          </a:endParaRPr>
        </a:p>
      </dgm:t>
    </dgm:pt>
    <dgm:pt modelId="{36D2DC54-02CA-074F-9065-9AE2769F46F1}" type="sibTrans" cxnId="{45030AFF-6C6A-7142-92AA-1766FAB4AC6A}">
      <dgm:prSet/>
      <dgm:spPr/>
      <dgm:t>
        <a:bodyPr/>
        <a:lstStyle/>
        <a:p>
          <a:endParaRPr lang="en-US" sz="2000" b="1">
            <a:solidFill>
              <a:srgbClr val="000000"/>
            </a:solidFill>
            <a:latin typeface="Calibri"/>
            <a:cs typeface="Calibri"/>
          </a:endParaRPr>
        </a:p>
      </dgm:t>
    </dgm:pt>
    <dgm:pt modelId="{E33A32AC-427A-D74E-8C66-2284F57BC1B0}">
      <dgm:prSet custT="1">
        <dgm:style>
          <a:lnRef idx="1">
            <a:schemeClr val="accent3"/>
          </a:lnRef>
          <a:fillRef idx="2">
            <a:schemeClr val="accent3"/>
          </a:fillRef>
          <a:effectRef idx="1">
            <a:schemeClr val="accent3"/>
          </a:effectRef>
          <a:fontRef idx="minor">
            <a:schemeClr val="dk1"/>
          </a:fontRef>
        </dgm:style>
      </dgm:prSet>
      <dgm:spPr/>
      <dgm:t>
        <a:bodyPr/>
        <a:lstStyle/>
        <a:p>
          <a:pPr rtl="0"/>
          <a:r>
            <a:rPr lang="en-US" sz="2000" b="1" dirty="0" smtClean="0">
              <a:solidFill>
                <a:srgbClr val="000000"/>
              </a:solidFill>
              <a:latin typeface="Calibri"/>
              <a:cs typeface="Calibri"/>
            </a:rPr>
            <a:t>(Instruction SL. No. 57, EC Letter No. 437/6/7/2004/PLN-III, Dated 28/12/2004)</a:t>
          </a:r>
        </a:p>
        <a:p>
          <a:pPr rtl="0"/>
          <a:r>
            <a:rPr lang="en-US" sz="2000" b="1" dirty="0" smtClean="0">
              <a:solidFill>
                <a:srgbClr val="000000"/>
              </a:solidFill>
              <a:latin typeface="Calibri"/>
              <a:cs typeface="Calibri"/>
            </a:rPr>
            <a:t>(Instruction SL. No. 75, CoI-2011, EC Letter No. 437/6/7/2004/PLN-III, Dated 23/11/2007)</a:t>
          </a:r>
          <a:endParaRPr lang="en-US" sz="2000" b="1" dirty="0">
            <a:solidFill>
              <a:srgbClr val="000000"/>
            </a:solidFill>
            <a:latin typeface="Calibri"/>
            <a:cs typeface="Calibri"/>
          </a:endParaRPr>
        </a:p>
      </dgm:t>
    </dgm:pt>
    <dgm:pt modelId="{DB1E00F6-4B93-EE48-9223-E35B0B8F9278}" type="parTrans" cxnId="{6CFD8058-54CC-4C4A-BD72-48B330105A6D}">
      <dgm:prSet/>
      <dgm:spPr/>
      <dgm:t>
        <a:bodyPr/>
        <a:lstStyle/>
        <a:p>
          <a:endParaRPr lang="en-US" sz="2000" b="1">
            <a:solidFill>
              <a:srgbClr val="000000"/>
            </a:solidFill>
            <a:latin typeface="Calibri"/>
            <a:cs typeface="Calibri"/>
          </a:endParaRPr>
        </a:p>
      </dgm:t>
    </dgm:pt>
    <dgm:pt modelId="{D648A177-821C-1148-B38C-9D7A31E5503C}" type="sibTrans" cxnId="{6CFD8058-54CC-4C4A-BD72-48B330105A6D}">
      <dgm:prSet/>
      <dgm:spPr/>
      <dgm:t>
        <a:bodyPr/>
        <a:lstStyle/>
        <a:p>
          <a:endParaRPr lang="en-US" sz="2000" b="1">
            <a:solidFill>
              <a:srgbClr val="000000"/>
            </a:solidFill>
            <a:latin typeface="Calibri"/>
            <a:cs typeface="Calibri"/>
          </a:endParaRPr>
        </a:p>
      </dgm:t>
    </dgm:pt>
    <dgm:pt modelId="{A22107A5-C608-424E-B4D5-873DCA9CA3DC}">
      <dgm:prSet custT="1">
        <dgm:style>
          <a:lnRef idx="1">
            <a:schemeClr val="accent3"/>
          </a:lnRef>
          <a:fillRef idx="2">
            <a:schemeClr val="accent3"/>
          </a:fillRef>
          <a:effectRef idx="1">
            <a:schemeClr val="accent3"/>
          </a:effectRef>
          <a:fontRef idx="minor">
            <a:schemeClr val="dk1"/>
          </a:fontRef>
        </dgm:style>
      </dgm:prSet>
      <dgm:spPr/>
      <dgm:t>
        <a:bodyPr/>
        <a:lstStyle/>
        <a:p>
          <a:pPr rtl="0"/>
          <a:r>
            <a:rPr lang="en-US" sz="2000" b="1" dirty="0" smtClean="0">
              <a:solidFill>
                <a:srgbClr val="000000"/>
              </a:solidFill>
              <a:latin typeface="Calibri"/>
              <a:cs typeface="Calibri"/>
            </a:rPr>
            <a:t>Minister travelling for official work should not halt in the constituency or district where model code of conduct is in force and shall not attend to any political work</a:t>
          </a:r>
          <a:endParaRPr lang="en-US" sz="2000" b="1" dirty="0">
            <a:solidFill>
              <a:srgbClr val="000000"/>
            </a:solidFill>
            <a:latin typeface="Calibri"/>
            <a:cs typeface="Calibri"/>
          </a:endParaRPr>
        </a:p>
      </dgm:t>
    </dgm:pt>
    <dgm:pt modelId="{BDAD1699-95A8-C549-8DC7-D495EB1E996C}" type="parTrans" cxnId="{C27E989D-08FB-EF44-A87B-1F5944336BEB}">
      <dgm:prSet/>
      <dgm:spPr/>
      <dgm:t>
        <a:bodyPr/>
        <a:lstStyle/>
        <a:p>
          <a:endParaRPr lang="en-US" sz="2000" b="1">
            <a:solidFill>
              <a:srgbClr val="000000"/>
            </a:solidFill>
            <a:latin typeface="Calibri"/>
            <a:cs typeface="Calibri"/>
          </a:endParaRPr>
        </a:p>
      </dgm:t>
    </dgm:pt>
    <dgm:pt modelId="{779401E9-5C16-0B44-B18A-32C1F4FAD348}" type="sibTrans" cxnId="{C27E989D-08FB-EF44-A87B-1F5944336BEB}">
      <dgm:prSet/>
      <dgm:spPr/>
      <dgm:t>
        <a:bodyPr/>
        <a:lstStyle/>
        <a:p>
          <a:endParaRPr lang="en-US" sz="2000" b="1">
            <a:solidFill>
              <a:srgbClr val="000000"/>
            </a:solidFill>
            <a:latin typeface="Calibri"/>
            <a:cs typeface="Calibri"/>
          </a:endParaRPr>
        </a:p>
      </dgm:t>
    </dgm:pt>
    <dgm:pt modelId="{2A07C16F-C5E6-3140-9D63-1B30EF68B638}" type="pres">
      <dgm:prSet presAssocID="{A976F62F-177E-2F4F-86CB-D3B70CF374B0}" presName="linear" presStyleCnt="0">
        <dgm:presLayoutVars>
          <dgm:animLvl val="lvl"/>
          <dgm:resizeHandles val="exact"/>
        </dgm:presLayoutVars>
      </dgm:prSet>
      <dgm:spPr/>
      <dgm:t>
        <a:bodyPr/>
        <a:lstStyle/>
        <a:p>
          <a:endParaRPr lang="en-US"/>
        </a:p>
      </dgm:t>
    </dgm:pt>
    <dgm:pt modelId="{725B51E7-5E59-3047-891B-382D6C21C9AD}" type="pres">
      <dgm:prSet presAssocID="{4788CA27-3A66-2943-88DC-A1B91A2E51E4}" presName="parentText" presStyleLbl="node1" presStyleIdx="0" presStyleCnt="3" custScaleY="77138" custLinFactY="-62901" custLinFactNeighborY="-100000">
        <dgm:presLayoutVars>
          <dgm:chMax val="0"/>
          <dgm:bulletEnabled val="1"/>
        </dgm:presLayoutVars>
      </dgm:prSet>
      <dgm:spPr/>
      <dgm:t>
        <a:bodyPr/>
        <a:lstStyle/>
        <a:p>
          <a:endParaRPr lang="en-US"/>
        </a:p>
      </dgm:t>
    </dgm:pt>
    <dgm:pt modelId="{F00F15D6-CDCA-E049-83A0-D3DA1D1A4B81}" type="pres">
      <dgm:prSet presAssocID="{36D2DC54-02CA-074F-9065-9AE2769F46F1}" presName="spacer" presStyleCnt="0"/>
      <dgm:spPr/>
      <dgm:t>
        <a:bodyPr/>
        <a:lstStyle/>
        <a:p>
          <a:endParaRPr lang="en-US"/>
        </a:p>
      </dgm:t>
    </dgm:pt>
    <dgm:pt modelId="{943A2DDD-DA8B-0C45-BA80-DDD5099EFAD3}" type="pres">
      <dgm:prSet presAssocID="{A22107A5-C608-424E-B4D5-873DCA9CA3DC}" presName="parentText" presStyleLbl="node1" presStyleIdx="1" presStyleCnt="3" custScaleY="78340" custLinFactY="-2621" custLinFactNeighborY="-100000">
        <dgm:presLayoutVars>
          <dgm:chMax val="0"/>
          <dgm:bulletEnabled val="1"/>
        </dgm:presLayoutVars>
      </dgm:prSet>
      <dgm:spPr/>
      <dgm:t>
        <a:bodyPr/>
        <a:lstStyle/>
        <a:p>
          <a:endParaRPr lang="en-US"/>
        </a:p>
      </dgm:t>
    </dgm:pt>
    <dgm:pt modelId="{2CB25A02-CA91-404D-B60A-3C0B406EEBA9}" type="pres">
      <dgm:prSet presAssocID="{779401E9-5C16-0B44-B18A-32C1F4FAD348}" presName="spacer" presStyleCnt="0"/>
      <dgm:spPr/>
      <dgm:t>
        <a:bodyPr/>
        <a:lstStyle/>
        <a:p>
          <a:endParaRPr lang="en-US"/>
        </a:p>
      </dgm:t>
    </dgm:pt>
    <dgm:pt modelId="{1F53D330-F73F-1145-BECD-560106EA0828}" type="pres">
      <dgm:prSet presAssocID="{E33A32AC-427A-D74E-8C66-2284F57BC1B0}" presName="parentText" presStyleLbl="node1" presStyleIdx="2" presStyleCnt="3" custLinFactY="-6388" custLinFactNeighborY="-100000">
        <dgm:presLayoutVars>
          <dgm:chMax val="0"/>
          <dgm:bulletEnabled val="1"/>
        </dgm:presLayoutVars>
      </dgm:prSet>
      <dgm:spPr/>
      <dgm:t>
        <a:bodyPr/>
        <a:lstStyle/>
        <a:p>
          <a:endParaRPr lang="en-US"/>
        </a:p>
      </dgm:t>
    </dgm:pt>
  </dgm:ptLst>
  <dgm:cxnLst>
    <dgm:cxn modelId="{C27E989D-08FB-EF44-A87B-1F5944336BEB}" srcId="{A976F62F-177E-2F4F-86CB-D3B70CF374B0}" destId="{A22107A5-C608-424E-B4D5-873DCA9CA3DC}" srcOrd="1" destOrd="0" parTransId="{BDAD1699-95A8-C549-8DC7-D495EB1E996C}" sibTransId="{779401E9-5C16-0B44-B18A-32C1F4FAD348}"/>
    <dgm:cxn modelId="{8C5358B1-0890-4FF1-AF06-5ADE91F533E1}" type="presOf" srcId="{A22107A5-C608-424E-B4D5-873DCA9CA3DC}" destId="{943A2DDD-DA8B-0C45-BA80-DDD5099EFAD3}" srcOrd="0" destOrd="0" presId="urn:microsoft.com/office/officeart/2005/8/layout/vList2"/>
    <dgm:cxn modelId="{6CFD8058-54CC-4C4A-BD72-48B330105A6D}" srcId="{A976F62F-177E-2F4F-86CB-D3B70CF374B0}" destId="{E33A32AC-427A-D74E-8C66-2284F57BC1B0}" srcOrd="2" destOrd="0" parTransId="{DB1E00F6-4B93-EE48-9223-E35B0B8F9278}" sibTransId="{D648A177-821C-1148-B38C-9D7A31E5503C}"/>
    <dgm:cxn modelId="{C2BBBCD1-BBAF-430B-B58F-715E6A67338E}" type="presOf" srcId="{E33A32AC-427A-D74E-8C66-2284F57BC1B0}" destId="{1F53D330-F73F-1145-BECD-560106EA0828}" srcOrd="0" destOrd="0" presId="urn:microsoft.com/office/officeart/2005/8/layout/vList2"/>
    <dgm:cxn modelId="{EFF0A169-E412-4F94-B8A6-48B7FFB1F152}" type="presOf" srcId="{4788CA27-3A66-2943-88DC-A1B91A2E51E4}" destId="{725B51E7-5E59-3047-891B-382D6C21C9AD}" srcOrd="0" destOrd="0" presId="urn:microsoft.com/office/officeart/2005/8/layout/vList2"/>
    <dgm:cxn modelId="{7E1D9BED-DD67-43BE-89D2-2C928F2741A3}" type="presOf" srcId="{A976F62F-177E-2F4F-86CB-D3B70CF374B0}" destId="{2A07C16F-C5E6-3140-9D63-1B30EF68B638}" srcOrd="0" destOrd="0" presId="urn:microsoft.com/office/officeart/2005/8/layout/vList2"/>
    <dgm:cxn modelId="{45030AFF-6C6A-7142-92AA-1766FAB4AC6A}" srcId="{A976F62F-177E-2F4F-86CB-D3B70CF374B0}" destId="{4788CA27-3A66-2943-88DC-A1B91A2E51E4}" srcOrd="0" destOrd="0" parTransId="{10C2B7F2-7641-2F4F-AA3B-C6FB49113398}" sibTransId="{36D2DC54-02CA-074F-9065-9AE2769F46F1}"/>
    <dgm:cxn modelId="{54B80616-65CA-4412-9C24-0F6B59BB92C0}" type="presParOf" srcId="{2A07C16F-C5E6-3140-9D63-1B30EF68B638}" destId="{725B51E7-5E59-3047-891B-382D6C21C9AD}" srcOrd="0" destOrd="0" presId="urn:microsoft.com/office/officeart/2005/8/layout/vList2"/>
    <dgm:cxn modelId="{EB410FA4-22C0-4391-BF30-225B5F16AFC5}" type="presParOf" srcId="{2A07C16F-C5E6-3140-9D63-1B30EF68B638}" destId="{F00F15D6-CDCA-E049-83A0-D3DA1D1A4B81}" srcOrd="1" destOrd="0" presId="urn:microsoft.com/office/officeart/2005/8/layout/vList2"/>
    <dgm:cxn modelId="{6935B232-38E7-4F39-86CC-761DBD63AFB2}" type="presParOf" srcId="{2A07C16F-C5E6-3140-9D63-1B30EF68B638}" destId="{943A2DDD-DA8B-0C45-BA80-DDD5099EFAD3}" srcOrd="2" destOrd="0" presId="urn:microsoft.com/office/officeart/2005/8/layout/vList2"/>
    <dgm:cxn modelId="{0564B36F-6691-49C1-9AD3-EB8A21FFFC9E}" type="presParOf" srcId="{2A07C16F-C5E6-3140-9D63-1B30EF68B638}" destId="{2CB25A02-CA91-404D-B60A-3C0B406EEBA9}" srcOrd="3" destOrd="0" presId="urn:microsoft.com/office/officeart/2005/8/layout/vList2"/>
    <dgm:cxn modelId="{B6F042E2-C112-47CB-BB32-CB45E258C76B}" type="presParOf" srcId="{2A07C16F-C5E6-3140-9D63-1B30EF68B638}" destId="{1F53D330-F73F-1145-BECD-560106EA0828}" srcOrd="4"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6.xml><?xml version="1.0" encoding="utf-8"?>
<dgm:dataModel xmlns:dgm="http://schemas.openxmlformats.org/drawingml/2006/diagram" xmlns:a="http://schemas.openxmlformats.org/drawingml/2006/main">
  <dgm:ptLst>
    <dgm:pt modelId="{1AC1220D-A90B-184E-B756-A31D8B7729B3}" type="doc">
      <dgm:prSet loTypeId="urn:microsoft.com/office/officeart/2005/8/layout/vList2" loCatId="" qsTypeId="urn:microsoft.com/office/officeart/2005/8/quickstyle/simple2" qsCatId="simple" csTypeId="urn:microsoft.com/office/officeart/2005/8/colors/accent3_2" csCatId="accent3" phldr="1"/>
      <dgm:spPr/>
      <dgm:t>
        <a:bodyPr/>
        <a:lstStyle/>
        <a:p>
          <a:endParaRPr lang="en-US"/>
        </a:p>
      </dgm:t>
    </dgm:pt>
    <dgm:pt modelId="{9AE090FB-447C-7147-8A91-09E2DCE65AB8}">
      <dgm:prSet custT="1">
        <dgm:style>
          <a:lnRef idx="1">
            <a:schemeClr val="accent3"/>
          </a:lnRef>
          <a:fillRef idx="2">
            <a:schemeClr val="accent3"/>
          </a:fillRef>
          <a:effectRef idx="1">
            <a:schemeClr val="accent3"/>
          </a:effectRef>
          <a:fontRef idx="minor">
            <a:schemeClr val="dk1"/>
          </a:fontRef>
        </dgm:style>
      </dgm:prSet>
      <dgm:spPr/>
      <dgm:t>
        <a:bodyPr/>
        <a:lstStyle/>
        <a:p>
          <a:pPr rtl="0"/>
          <a:r>
            <a:rPr lang="en-US" sz="2300" b="1" dirty="0" smtClean="0">
              <a:solidFill>
                <a:srgbClr val="000000"/>
              </a:solidFill>
              <a:latin typeface="Calibri"/>
              <a:cs typeface="Calibri"/>
            </a:rPr>
            <a:t>No central Minister / State Minister or any other political functionary in the State / Ex-MPs shall do the </a:t>
          </a:r>
          <a:r>
            <a:rPr lang="en-US" sz="2300" b="1" dirty="0" err="1" smtClean="0">
              <a:solidFill>
                <a:srgbClr val="000000"/>
              </a:solidFill>
              <a:latin typeface="Calibri"/>
              <a:cs typeface="Calibri"/>
            </a:rPr>
            <a:t>honours</a:t>
          </a:r>
          <a:r>
            <a:rPr lang="en-US" sz="2300" b="1" dirty="0" smtClean="0">
              <a:solidFill>
                <a:srgbClr val="000000"/>
              </a:solidFill>
              <a:latin typeface="Calibri"/>
              <a:cs typeface="Calibri"/>
            </a:rPr>
            <a:t> at any Republic Day function at any location or where he / she is a contesting candidate or intends to contest during the election process.</a:t>
          </a:r>
          <a:endParaRPr lang="en-US" sz="2300" b="1" dirty="0">
            <a:solidFill>
              <a:srgbClr val="000000"/>
            </a:solidFill>
            <a:latin typeface="Calibri"/>
            <a:cs typeface="Calibri"/>
          </a:endParaRPr>
        </a:p>
      </dgm:t>
    </dgm:pt>
    <dgm:pt modelId="{5F5F6E8F-7B6E-FE4B-8F9B-515B0DAE9B9E}" type="parTrans" cxnId="{95D5399B-7FD7-484E-A2FC-41B1EAFC42C4}">
      <dgm:prSet/>
      <dgm:spPr/>
      <dgm:t>
        <a:bodyPr/>
        <a:lstStyle/>
        <a:p>
          <a:endParaRPr lang="en-US" sz="2300" b="1">
            <a:solidFill>
              <a:srgbClr val="000000"/>
            </a:solidFill>
            <a:latin typeface="Calibri"/>
            <a:cs typeface="Calibri"/>
          </a:endParaRPr>
        </a:p>
      </dgm:t>
    </dgm:pt>
    <dgm:pt modelId="{8C31C78F-F278-B74C-9C2D-938EE162081D}" type="sibTrans" cxnId="{95D5399B-7FD7-484E-A2FC-41B1EAFC42C4}">
      <dgm:prSet/>
      <dgm:spPr/>
      <dgm:t>
        <a:bodyPr/>
        <a:lstStyle/>
        <a:p>
          <a:endParaRPr lang="en-US" sz="2300" b="1">
            <a:solidFill>
              <a:srgbClr val="000000"/>
            </a:solidFill>
            <a:latin typeface="Calibri"/>
            <a:cs typeface="Calibri"/>
          </a:endParaRPr>
        </a:p>
      </dgm:t>
    </dgm:pt>
    <dgm:pt modelId="{5AF6AD3C-9312-AB45-8790-A89D7825DDF4}">
      <dgm:prSet custT="1">
        <dgm:style>
          <a:lnRef idx="1">
            <a:schemeClr val="accent3"/>
          </a:lnRef>
          <a:fillRef idx="2">
            <a:schemeClr val="accent3"/>
          </a:fillRef>
          <a:effectRef idx="1">
            <a:schemeClr val="accent3"/>
          </a:effectRef>
          <a:fontRef idx="minor">
            <a:schemeClr val="dk1"/>
          </a:fontRef>
        </dgm:style>
      </dgm:prSet>
      <dgm:spPr/>
      <dgm:t>
        <a:bodyPr/>
        <a:lstStyle/>
        <a:p>
          <a:pPr rtl="0"/>
          <a:r>
            <a:rPr lang="en-US" sz="2300" b="1" dirty="0" smtClean="0">
              <a:solidFill>
                <a:srgbClr val="000000"/>
              </a:solidFill>
              <a:latin typeface="Calibri"/>
              <a:cs typeface="Calibri"/>
            </a:rPr>
            <a:t>Central Minister / State Minister can participate in celebration of “</a:t>
          </a:r>
          <a:r>
            <a:rPr lang="en-US" sz="2300" b="1" dirty="0" err="1" smtClean="0">
              <a:solidFill>
                <a:srgbClr val="000000"/>
              </a:solidFill>
              <a:latin typeface="Calibri"/>
              <a:cs typeface="Calibri"/>
            </a:rPr>
            <a:t>Sadbhavna</a:t>
          </a:r>
          <a:r>
            <a:rPr lang="en-US" sz="2300" b="1" dirty="0" smtClean="0">
              <a:solidFill>
                <a:srgbClr val="000000"/>
              </a:solidFill>
              <a:latin typeface="Calibri"/>
              <a:cs typeface="Calibri"/>
            </a:rPr>
            <a:t> Divas” but their speeches should 	be confined only to promotion of harmony. (Instruction Sl. No.7, ECI letter No.437/6/99-PLN-III, dated 16.08.1999)</a:t>
          </a:r>
          <a:endParaRPr lang="en-US" sz="2300" b="1" dirty="0">
            <a:solidFill>
              <a:srgbClr val="000000"/>
            </a:solidFill>
            <a:latin typeface="Calibri"/>
            <a:cs typeface="Calibri"/>
          </a:endParaRPr>
        </a:p>
      </dgm:t>
    </dgm:pt>
    <dgm:pt modelId="{E2AEE84F-A099-DC4B-81E6-A51219F78022}" type="parTrans" cxnId="{1A7B4326-38D1-E946-8BD8-C54F03AF9282}">
      <dgm:prSet/>
      <dgm:spPr/>
      <dgm:t>
        <a:bodyPr/>
        <a:lstStyle/>
        <a:p>
          <a:endParaRPr lang="en-US" sz="2300" b="1">
            <a:solidFill>
              <a:srgbClr val="000000"/>
            </a:solidFill>
            <a:latin typeface="Calibri"/>
            <a:cs typeface="Calibri"/>
          </a:endParaRPr>
        </a:p>
      </dgm:t>
    </dgm:pt>
    <dgm:pt modelId="{70D371EE-B5C2-6646-B193-B990A4FC1C85}" type="sibTrans" cxnId="{1A7B4326-38D1-E946-8BD8-C54F03AF9282}">
      <dgm:prSet/>
      <dgm:spPr/>
      <dgm:t>
        <a:bodyPr/>
        <a:lstStyle/>
        <a:p>
          <a:endParaRPr lang="en-US" sz="2300" b="1">
            <a:solidFill>
              <a:srgbClr val="000000"/>
            </a:solidFill>
            <a:latin typeface="Calibri"/>
            <a:cs typeface="Calibri"/>
          </a:endParaRPr>
        </a:p>
      </dgm:t>
    </dgm:pt>
    <dgm:pt modelId="{53146637-BB34-0A4C-A9DE-D52CA029F5B6}" type="pres">
      <dgm:prSet presAssocID="{1AC1220D-A90B-184E-B756-A31D8B7729B3}" presName="linear" presStyleCnt="0">
        <dgm:presLayoutVars>
          <dgm:animLvl val="lvl"/>
          <dgm:resizeHandles val="exact"/>
        </dgm:presLayoutVars>
      </dgm:prSet>
      <dgm:spPr/>
      <dgm:t>
        <a:bodyPr/>
        <a:lstStyle/>
        <a:p>
          <a:endParaRPr lang="en-US"/>
        </a:p>
      </dgm:t>
    </dgm:pt>
    <dgm:pt modelId="{FE5090F3-9A4C-E241-91FA-EFC3B2D08FE8}" type="pres">
      <dgm:prSet presAssocID="{9AE090FB-447C-7147-8A91-09E2DCE65AB8}" presName="parentText" presStyleLbl="node1" presStyleIdx="0" presStyleCnt="2">
        <dgm:presLayoutVars>
          <dgm:chMax val="0"/>
          <dgm:bulletEnabled val="1"/>
        </dgm:presLayoutVars>
      </dgm:prSet>
      <dgm:spPr/>
      <dgm:t>
        <a:bodyPr/>
        <a:lstStyle/>
        <a:p>
          <a:endParaRPr lang="en-US"/>
        </a:p>
      </dgm:t>
    </dgm:pt>
    <dgm:pt modelId="{D38F2AC3-8BFA-CE44-B5BF-CF44EB4BDD02}" type="pres">
      <dgm:prSet presAssocID="{8C31C78F-F278-B74C-9C2D-938EE162081D}" presName="spacer" presStyleCnt="0"/>
      <dgm:spPr/>
      <dgm:t>
        <a:bodyPr/>
        <a:lstStyle/>
        <a:p>
          <a:endParaRPr lang="en-US"/>
        </a:p>
      </dgm:t>
    </dgm:pt>
    <dgm:pt modelId="{7D715742-82CB-9645-B273-5D9926D0D5DE}" type="pres">
      <dgm:prSet presAssocID="{5AF6AD3C-9312-AB45-8790-A89D7825DDF4}" presName="parentText" presStyleLbl="node1" presStyleIdx="1" presStyleCnt="2">
        <dgm:presLayoutVars>
          <dgm:chMax val="0"/>
          <dgm:bulletEnabled val="1"/>
        </dgm:presLayoutVars>
      </dgm:prSet>
      <dgm:spPr/>
      <dgm:t>
        <a:bodyPr/>
        <a:lstStyle/>
        <a:p>
          <a:endParaRPr lang="en-US"/>
        </a:p>
      </dgm:t>
    </dgm:pt>
  </dgm:ptLst>
  <dgm:cxnLst>
    <dgm:cxn modelId="{87E17FFC-3B8B-4A71-9A7B-A4B179188AE4}" type="presOf" srcId="{1AC1220D-A90B-184E-B756-A31D8B7729B3}" destId="{53146637-BB34-0A4C-A9DE-D52CA029F5B6}" srcOrd="0" destOrd="0" presId="urn:microsoft.com/office/officeart/2005/8/layout/vList2"/>
    <dgm:cxn modelId="{086A8E83-2312-4AC1-B82B-806D3600E633}" type="presOf" srcId="{5AF6AD3C-9312-AB45-8790-A89D7825DDF4}" destId="{7D715742-82CB-9645-B273-5D9926D0D5DE}" srcOrd="0" destOrd="0" presId="urn:microsoft.com/office/officeart/2005/8/layout/vList2"/>
    <dgm:cxn modelId="{1A7B4326-38D1-E946-8BD8-C54F03AF9282}" srcId="{1AC1220D-A90B-184E-B756-A31D8B7729B3}" destId="{5AF6AD3C-9312-AB45-8790-A89D7825DDF4}" srcOrd="1" destOrd="0" parTransId="{E2AEE84F-A099-DC4B-81E6-A51219F78022}" sibTransId="{70D371EE-B5C2-6646-B193-B990A4FC1C85}"/>
    <dgm:cxn modelId="{95D5399B-7FD7-484E-A2FC-41B1EAFC42C4}" srcId="{1AC1220D-A90B-184E-B756-A31D8B7729B3}" destId="{9AE090FB-447C-7147-8A91-09E2DCE65AB8}" srcOrd="0" destOrd="0" parTransId="{5F5F6E8F-7B6E-FE4B-8F9B-515B0DAE9B9E}" sibTransId="{8C31C78F-F278-B74C-9C2D-938EE162081D}"/>
    <dgm:cxn modelId="{557D389A-4243-4218-B618-8F0268A9AC73}" type="presOf" srcId="{9AE090FB-447C-7147-8A91-09E2DCE65AB8}" destId="{FE5090F3-9A4C-E241-91FA-EFC3B2D08FE8}" srcOrd="0" destOrd="0" presId="urn:microsoft.com/office/officeart/2005/8/layout/vList2"/>
    <dgm:cxn modelId="{6BF720C4-4B66-433F-81FA-04D2F49BDF16}" type="presParOf" srcId="{53146637-BB34-0A4C-A9DE-D52CA029F5B6}" destId="{FE5090F3-9A4C-E241-91FA-EFC3B2D08FE8}" srcOrd="0" destOrd="0" presId="urn:microsoft.com/office/officeart/2005/8/layout/vList2"/>
    <dgm:cxn modelId="{866C723E-76D9-4136-9B99-71630BBFB07F}" type="presParOf" srcId="{53146637-BB34-0A4C-A9DE-D52CA029F5B6}" destId="{D38F2AC3-8BFA-CE44-B5BF-CF44EB4BDD02}" srcOrd="1" destOrd="0" presId="urn:microsoft.com/office/officeart/2005/8/layout/vList2"/>
    <dgm:cxn modelId="{DB0487B3-F4D1-4CA3-B680-68BFBBDD190E}" type="presParOf" srcId="{53146637-BB34-0A4C-A9DE-D52CA029F5B6}" destId="{7D715742-82CB-9645-B273-5D9926D0D5DE}" srcOrd="2"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7.xml><?xml version="1.0" encoding="utf-8"?>
<dgm:dataModel xmlns:dgm="http://schemas.openxmlformats.org/drawingml/2006/diagram" xmlns:a="http://schemas.openxmlformats.org/drawingml/2006/main">
  <dgm:ptLst>
    <dgm:pt modelId="{8B1882AF-3AD8-084E-A17B-07486D349905}" type="doc">
      <dgm:prSet loTypeId="urn:microsoft.com/office/officeart/2005/8/layout/vList2" loCatId="" qsTypeId="urn:microsoft.com/office/officeart/2005/8/quickstyle/simple2" qsCatId="simple" csTypeId="urn:microsoft.com/office/officeart/2005/8/colors/accent3_2" csCatId="accent3" phldr="1"/>
      <dgm:spPr/>
      <dgm:t>
        <a:bodyPr/>
        <a:lstStyle/>
        <a:p>
          <a:endParaRPr lang="en-US"/>
        </a:p>
      </dgm:t>
    </dgm:pt>
    <dgm:pt modelId="{162625C8-7D36-134F-8DF0-9CC728336349}">
      <dgm:prSet custT="1">
        <dgm:style>
          <a:lnRef idx="1">
            <a:schemeClr val="accent3"/>
          </a:lnRef>
          <a:fillRef idx="2">
            <a:schemeClr val="accent3"/>
          </a:fillRef>
          <a:effectRef idx="1">
            <a:schemeClr val="accent3"/>
          </a:effectRef>
          <a:fontRef idx="minor">
            <a:schemeClr val="dk1"/>
          </a:fontRef>
        </dgm:style>
      </dgm:prSet>
      <dgm:spPr/>
      <dgm:t>
        <a:bodyPr/>
        <a:lstStyle/>
        <a:p>
          <a:pPr rtl="0"/>
          <a:r>
            <a:rPr lang="en-US" sz="2300" b="1" dirty="0" smtClean="0">
              <a:solidFill>
                <a:srgbClr val="000000"/>
              </a:solidFill>
              <a:latin typeface="Calibri"/>
              <a:cs typeface="Calibri"/>
            </a:rPr>
            <a:t>No Pilot car(s), or car (s), with beacon lights or any color or car(s) affixed with siren of any kind making his presence conspicuous shall be used by minister during electioneering visit</a:t>
          </a:r>
          <a:endParaRPr lang="en-US" sz="2300" b="1" dirty="0">
            <a:solidFill>
              <a:srgbClr val="000000"/>
            </a:solidFill>
            <a:latin typeface="Calibri"/>
            <a:cs typeface="Calibri"/>
          </a:endParaRPr>
        </a:p>
      </dgm:t>
    </dgm:pt>
    <dgm:pt modelId="{08F45519-43F6-8B45-918A-289DAC4CDD3B}" type="parTrans" cxnId="{A5D2370C-F11F-BC43-9801-FB654A961B27}">
      <dgm:prSet/>
      <dgm:spPr/>
      <dgm:t>
        <a:bodyPr/>
        <a:lstStyle/>
        <a:p>
          <a:endParaRPr lang="en-US" sz="2300" b="1">
            <a:solidFill>
              <a:srgbClr val="000000"/>
            </a:solidFill>
            <a:latin typeface="Calibri"/>
            <a:cs typeface="Calibri"/>
          </a:endParaRPr>
        </a:p>
      </dgm:t>
    </dgm:pt>
    <dgm:pt modelId="{9A2DDE6B-D7FD-6A43-8AB0-BADA2ADF75F5}" type="sibTrans" cxnId="{A5D2370C-F11F-BC43-9801-FB654A961B27}">
      <dgm:prSet/>
      <dgm:spPr/>
      <dgm:t>
        <a:bodyPr/>
        <a:lstStyle/>
        <a:p>
          <a:endParaRPr lang="en-US" sz="2300" b="1">
            <a:solidFill>
              <a:srgbClr val="000000"/>
            </a:solidFill>
            <a:latin typeface="Calibri"/>
            <a:cs typeface="Calibri"/>
          </a:endParaRPr>
        </a:p>
      </dgm:t>
    </dgm:pt>
    <dgm:pt modelId="{21321F0D-6AC9-704B-B0E9-3244C1E0C897}">
      <dgm:prSet custT="1">
        <dgm:style>
          <a:lnRef idx="1">
            <a:schemeClr val="accent3"/>
          </a:lnRef>
          <a:fillRef idx="2">
            <a:schemeClr val="accent3"/>
          </a:fillRef>
          <a:effectRef idx="1">
            <a:schemeClr val="accent3"/>
          </a:effectRef>
          <a:fontRef idx="minor">
            <a:schemeClr val="dk1"/>
          </a:fontRef>
        </dgm:style>
      </dgm:prSet>
      <dgm:spPr/>
      <dgm:t>
        <a:bodyPr/>
        <a:lstStyle/>
        <a:p>
          <a:pPr rtl="0"/>
          <a:r>
            <a:rPr lang="en-US" sz="2300" b="1" dirty="0" smtClean="0">
              <a:solidFill>
                <a:srgbClr val="000000"/>
              </a:solidFill>
              <a:latin typeface="Calibri"/>
              <a:cs typeface="Calibri"/>
            </a:rPr>
            <a:t>(Instruction Sl. No. 75, CoI-2011, EC Letter- 437/6/2007-PLN-III, Dated 23/11/2007)</a:t>
          </a:r>
          <a:endParaRPr lang="en-US" sz="2300" b="1" dirty="0">
            <a:solidFill>
              <a:srgbClr val="000000"/>
            </a:solidFill>
            <a:latin typeface="Calibri"/>
            <a:cs typeface="Calibri"/>
          </a:endParaRPr>
        </a:p>
      </dgm:t>
    </dgm:pt>
    <dgm:pt modelId="{218AEAAD-766D-404A-9CAD-E57131AF9AEC}" type="parTrans" cxnId="{6FB785FA-387F-EA46-A218-02910F6C6547}">
      <dgm:prSet/>
      <dgm:spPr/>
      <dgm:t>
        <a:bodyPr/>
        <a:lstStyle/>
        <a:p>
          <a:endParaRPr lang="en-US" sz="2300" b="1">
            <a:solidFill>
              <a:srgbClr val="000000"/>
            </a:solidFill>
            <a:latin typeface="Calibri"/>
            <a:cs typeface="Calibri"/>
          </a:endParaRPr>
        </a:p>
      </dgm:t>
    </dgm:pt>
    <dgm:pt modelId="{46F51C7A-818E-CF4E-AB2C-16C228136995}" type="sibTrans" cxnId="{6FB785FA-387F-EA46-A218-02910F6C6547}">
      <dgm:prSet/>
      <dgm:spPr/>
      <dgm:t>
        <a:bodyPr/>
        <a:lstStyle/>
        <a:p>
          <a:endParaRPr lang="en-US" sz="2300" b="1">
            <a:solidFill>
              <a:srgbClr val="000000"/>
            </a:solidFill>
            <a:latin typeface="Calibri"/>
            <a:cs typeface="Calibri"/>
          </a:endParaRPr>
        </a:p>
      </dgm:t>
    </dgm:pt>
    <dgm:pt modelId="{AE4F0F0B-B394-A643-8203-AAF5ECF367B2}" type="pres">
      <dgm:prSet presAssocID="{8B1882AF-3AD8-084E-A17B-07486D349905}" presName="linear" presStyleCnt="0">
        <dgm:presLayoutVars>
          <dgm:animLvl val="lvl"/>
          <dgm:resizeHandles val="exact"/>
        </dgm:presLayoutVars>
      </dgm:prSet>
      <dgm:spPr/>
      <dgm:t>
        <a:bodyPr/>
        <a:lstStyle/>
        <a:p>
          <a:endParaRPr lang="en-US"/>
        </a:p>
      </dgm:t>
    </dgm:pt>
    <dgm:pt modelId="{571D2A40-8B71-7F41-B3F5-D89462D2431F}" type="pres">
      <dgm:prSet presAssocID="{162625C8-7D36-134F-8DF0-9CC728336349}" presName="parentText" presStyleLbl="node1" presStyleIdx="0" presStyleCnt="2">
        <dgm:presLayoutVars>
          <dgm:chMax val="0"/>
          <dgm:bulletEnabled val="1"/>
        </dgm:presLayoutVars>
      </dgm:prSet>
      <dgm:spPr/>
      <dgm:t>
        <a:bodyPr/>
        <a:lstStyle/>
        <a:p>
          <a:endParaRPr lang="en-US"/>
        </a:p>
      </dgm:t>
    </dgm:pt>
    <dgm:pt modelId="{B3FF34A2-BAC7-584A-A80A-99C24B7EB96B}" type="pres">
      <dgm:prSet presAssocID="{9A2DDE6B-D7FD-6A43-8AB0-BADA2ADF75F5}" presName="spacer" presStyleCnt="0"/>
      <dgm:spPr/>
      <dgm:t>
        <a:bodyPr/>
        <a:lstStyle/>
        <a:p>
          <a:endParaRPr lang="en-US"/>
        </a:p>
      </dgm:t>
    </dgm:pt>
    <dgm:pt modelId="{75978F97-1FE7-C649-89E8-186396D29810}" type="pres">
      <dgm:prSet presAssocID="{21321F0D-6AC9-704B-B0E9-3244C1E0C897}" presName="parentText" presStyleLbl="node1" presStyleIdx="1" presStyleCnt="2">
        <dgm:presLayoutVars>
          <dgm:chMax val="0"/>
          <dgm:bulletEnabled val="1"/>
        </dgm:presLayoutVars>
      </dgm:prSet>
      <dgm:spPr/>
      <dgm:t>
        <a:bodyPr/>
        <a:lstStyle/>
        <a:p>
          <a:endParaRPr lang="en-US"/>
        </a:p>
      </dgm:t>
    </dgm:pt>
  </dgm:ptLst>
  <dgm:cxnLst>
    <dgm:cxn modelId="{AEA92649-462B-4D05-990D-B0439AD70BC3}" type="presOf" srcId="{21321F0D-6AC9-704B-B0E9-3244C1E0C897}" destId="{75978F97-1FE7-C649-89E8-186396D29810}" srcOrd="0" destOrd="0" presId="urn:microsoft.com/office/officeart/2005/8/layout/vList2"/>
    <dgm:cxn modelId="{F27E59D8-5A98-4BD2-95DB-A2C8369F0BAB}" type="presOf" srcId="{8B1882AF-3AD8-084E-A17B-07486D349905}" destId="{AE4F0F0B-B394-A643-8203-AAF5ECF367B2}" srcOrd="0" destOrd="0" presId="urn:microsoft.com/office/officeart/2005/8/layout/vList2"/>
    <dgm:cxn modelId="{A5D2370C-F11F-BC43-9801-FB654A961B27}" srcId="{8B1882AF-3AD8-084E-A17B-07486D349905}" destId="{162625C8-7D36-134F-8DF0-9CC728336349}" srcOrd="0" destOrd="0" parTransId="{08F45519-43F6-8B45-918A-289DAC4CDD3B}" sibTransId="{9A2DDE6B-D7FD-6A43-8AB0-BADA2ADF75F5}"/>
    <dgm:cxn modelId="{417A1D07-887D-443A-93F4-6A8203BC1283}" type="presOf" srcId="{162625C8-7D36-134F-8DF0-9CC728336349}" destId="{571D2A40-8B71-7F41-B3F5-D89462D2431F}" srcOrd="0" destOrd="0" presId="urn:microsoft.com/office/officeart/2005/8/layout/vList2"/>
    <dgm:cxn modelId="{6FB785FA-387F-EA46-A218-02910F6C6547}" srcId="{8B1882AF-3AD8-084E-A17B-07486D349905}" destId="{21321F0D-6AC9-704B-B0E9-3244C1E0C897}" srcOrd="1" destOrd="0" parTransId="{218AEAAD-766D-404A-9CAD-E57131AF9AEC}" sibTransId="{46F51C7A-818E-CF4E-AB2C-16C228136995}"/>
    <dgm:cxn modelId="{084043B7-E83B-4ADA-942F-4B29B2AE3EAB}" type="presParOf" srcId="{AE4F0F0B-B394-A643-8203-AAF5ECF367B2}" destId="{571D2A40-8B71-7F41-B3F5-D89462D2431F}" srcOrd="0" destOrd="0" presId="urn:microsoft.com/office/officeart/2005/8/layout/vList2"/>
    <dgm:cxn modelId="{EFF0FA89-00A9-4B0A-A9F3-4BDE4B8E29A7}" type="presParOf" srcId="{AE4F0F0B-B394-A643-8203-AAF5ECF367B2}" destId="{B3FF34A2-BAC7-584A-A80A-99C24B7EB96B}" srcOrd="1" destOrd="0" presId="urn:microsoft.com/office/officeart/2005/8/layout/vList2"/>
    <dgm:cxn modelId="{86F16E09-B0DA-47DE-A689-38789829C0DF}" type="presParOf" srcId="{AE4F0F0B-B394-A643-8203-AAF5ECF367B2}" destId="{75978F97-1FE7-C649-89E8-186396D29810}" srcOrd="2"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8.xml><?xml version="1.0" encoding="utf-8"?>
<dgm:dataModel xmlns:dgm="http://schemas.openxmlformats.org/drawingml/2006/diagram" xmlns:a="http://schemas.openxmlformats.org/drawingml/2006/main">
  <dgm:ptLst>
    <dgm:pt modelId="{2CD6E9DB-DAA2-0741-A4DE-8983BC929F76}" type="doc">
      <dgm:prSet loTypeId="urn:microsoft.com/office/officeart/2005/8/layout/vList2" loCatId="" qsTypeId="urn:microsoft.com/office/officeart/2005/8/quickstyle/simple2" qsCatId="simple" csTypeId="urn:microsoft.com/office/officeart/2005/8/colors/accent3_2" csCatId="accent3" phldr="1"/>
      <dgm:spPr/>
      <dgm:t>
        <a:bodyPr/>
        <a:lstStyle/>
        <a:p>
          <a:endParaRPr lang="en-US"/>
        </a:p>
      </dgm:t>
    </dgm:pt>
    <dgm:pt modelId="{4AB7A2C5-7971-F048-B7A1-E26C977BA88A}">
      <dgm:prSet custT="1">
        <dgm:style>
          <a:lnRef idx="1">
            <a:schemeClr val="accent3"/>
          </a:lnRef>
          <a:fillRef idx="2">
            <a:schemeClr val="accent3"/>
          </a:fillRef>
          <a:effectRef idx="1">
            <a:schemeClr val="accent3"/>
          </a:effectRef>
          <a:fontRef idx="minor">
            <a:schemeClr val="dk1"/>
          </a:fontRef>
        </dgm:style>
      </dgm:prSet>
      <dgm:spPr/>
      <dgm:t>
        <a:bodyPr/>
        <a:lstStyle/>
        <a:p>
          <a:pPr rtl="0"/>
          <a:r>
            <a:rPr lang="en-US" sz="2200" dirty="0" smtClean="0">
              <a:solidFill>
                <a:srgbClr val="000000"/>
              </a:solidFill>
              <a:latin typeface="Calibri"/>
              <a:cs typeface="Calibri"/>
            </a:rPr>
            <a:t>It is open for a minister of the Union or State to make private visits for campaigning purpose using his or her private vehicle(s). </a:t>
          </a:r>
          <a:endParaRPr lang="en-US" sz="2200" dirty="0">
            <a:solidFill>
              <a:srgbClr val="000000"/>
            </a:solidFill>
            <a:latin typeface="Calibri"/>
            <a:cs typeface="Calibri"/>
          </a:endParaRPr>
        </a:p>
      </dgm:t>
    </dgm:pt>
    <dgm:pt modelId="{C8384B7C-BF7D-4C47-B191-4F87CA4580E4}" type="parTrans" cxnId="{08BDDF67-69DB-AA41-9A94-B84DC7536276}">
      <dgm:prSet/>
      <dgm:spPr/>
      <dgm:t>
        <a:bodyPr/>
        <a:lstStyle/>
        <a:p>
          <a:endParaRPr lang="en-US" sz="2200">
            <a:solidFill>
              <a:srgbClr val="000000"/>
            </a:solidFill>
            <a:latin typeface="Calibri"/>
            <a:cs typeface="Calibri"/>
          </a:endParaRPr>
        </a:p>
      </dgm:t>
    </dgm:pt>
    <dgm:pt modelId="{A19FC1E0-894E-E246-A5AF-7D5DB12ACA10}" type="sibTrans" cxnId="{08BDDF67-69DB-AA41-9A94-B84DC7536276}">
      <dgm:prSet/>
      <dgm:spPr/>
      <dgm:t>
        <a:bodyPr/>
        <a:lstStyle/>
        <a:p>
          <a:endParaRPr lang="en-US" sz="2200">
            <a:solidFill>
              <a:srgbClr val="000000"/>
            </a:solidFill>
            <a:latin typeface="Calibri"/>
            <a:cs typeface="Calibri"/>
          </a:endParaRPr>
        </a:p>
      </dgm:t>
    </dgm:pt>
    <dgm:pt modelId="{5E1B665B-5908-1549-B41C-93DF0585C855}">
      <dgm:prSet custT="1">
        <dgm:style>
          <a:lnRef idx="1">
            <a:schemeClr val="accent3"/>
          </a:lnRef>
          <a:fillRef idx="2">
            <a:schemeClr val="accent3"/>
          </a:fillRef>
          <a:effectRef idx="1">
            <a:schemeClr val="accent3"/>
          </a:effectRef>
          <a:fontRef idx="minor">
            <a:schemeClr val="dk1"/>
          </a:fontRef>
        </dgm:style>
      </dgm:prSet>
      <dgm:spPr/>
      <dgm:t>
        <a:bodyPr/>
        <a:lstStyle/>
        <a:p>
          <a:pPr rtl="0"/>
          <a:r>
            <a:rPr lang="en-US" sz="2200" dirty="0" smtClean="0">
              <a:solidFill>
                <a:srgbClr val="000000"/>
              </a:solidFill>
              <a:latin typeface="Calibri"/>
              <a:cs typeface="Calibri"/>
            </a:rPr>
            <a:t>For such private visits, the official personal staff of the ministers shall not accompany them. </a:t>
          </a:r>
          <a:endParaRPr lang="en-US" sz="2200" dirty="0">
            <a:solidFill>
              <a:srgbClr val="000000"/>
            </a:solidFill>
            <a:latin typeface="Calibri"/>
            <a:cs typeface="Calibri"/>
          </a:endParaRPr>
        </a:p>
      </dgm:t>
    </dgm:pt>
    <dgm:pt modelId="{63651996-D96D-EE47-8F36-AF2127179EA3}" type="parTrans" cxnId="{19786EB8-0E8D-FC48-8B31-5A716806E965}">
      <dgm:prSet/>
      <dgm:spPr/>
      <dgm:t>
        <a:bodyPr/>
        <a:lstStyle/>
        <a:p>
          <a:endParaRPr lang="en-US" sz="2200">
            <a:solidFill>
              <a:srgbClr val="000000"/>
            </a:solidFill>
            <a:latin typeface="Calibri"/>
            <a:cs typeface="Calibri"/>
          </a:endParaRPr>
        </a:p>
      </dgm:t>
    </dgm:pt>
    <dgm:pt modelId="{AF3FD095-CBAE-5645-8B8D-70F88F45FFBB}" type="sibTrans" cxnId="{19786EB8-0E8D-FC48-8B31-5A716806E965}">
      <dgm:prSet/>
      <dgm:spPr/>
      <dgm:t>
        <a:bodyPr/>
        <a:lstStyle/>
        <a:p>
          <a:endParaRPr lang="en-US" sz="2200">
            <a:solidFill>
              <a:srgbClr val="000000"/>
            </a:solidFill>
            <a:latin typeface="Calibri"/>
            <a:cs typeface="Calibri"/>
          </a:endParaRPr>
        </a:p>
      </dgm:t>
    </dgm:pt>
    <dgm:pt modelId="{674481BB-EDDA-A844-8FFA-AAEE300C96F8}">
      <dgm:prSet custT="1">
        <dgm:style>
          <a:lnRef idx="1">
            <a:schemeClr val="accent3"/>
          </a:lnRef>
          <a:fillRef idx="2">
            <a:schemeClr val="accent3"/>
          </a:fillRef>
          <a:effectRef idx="1">
            <a:schemeClr val="accent3"/>
          </a:effectRef>
          <a:fontRef idx="minor">
            <a:schemeClr val="dk1"/>
          </a:fontRef>
        </dgm:style>
      </dgm:prSet>
      <dgm:spPr/>
      <dgm:t>
        <a:bodyPr/>
        <a:lstStyle/>
        <a:p>
          <a:pPr rtl="0"/>
          <a:r>
            <a:rPr lang="en-US" sz="2200" dirty="0" smtClean="0">
              <a:solidFill>
                <a:srgbClr val="000000"/>
              </a:solidFill>
              <a:latin typeface="Calibri"/>
              <a:cs typeface="Calibri"/>
            </a:rPr>
            <a:t>If a Union/State Minister is traveling in some emergent situation, out of his HQ on purely official business, </a:t>
          </a:r>
          <a:r>
            <a:rPr lang="en-US" sz="2200" u="sng" dirty="0" smtClean="0">
              <a:solidFill>
                <a:srgbClr val="000000"/>
              </a:solidFill>
              <a:latin typeface="Calibri"/>
              <a:cs typeface="Calibri"/>
            </a:rPr>
            <a:t>which cannot be avoided in public interest, </a:t>
          </a:r>
          <a:r>
            <a:rPr lang="en-US" sz="2200" dirty="0" smtClean="0">
              <a:solidFill>
                <a:srgbClr val="000000"/>
              </a:solidFill>
              <a:latin typeface="Calibri"/>
              <a:cs typeface="Calibri"/>
            </a:rPr>
            <a:t>then a letter certifying to this effect should be sent from the Secretary concerned of the Department to the Chief Secretary of the state where the Minister intends to visit, with a copy to the Commission. </a:t>
          </a:r>
          <a:endParaRPr lang="en-US" sz="2200" dirty="0">
            <a:solidFill>
              <a:srgbClr val="000000"/>
            </a:solidFill>
            <a:latin typeface="Calibri"/>
            <a:cs typeface="Calibri"/>
          </a:endParaRPr>
        </a:p>
      </dgm:t>
    </dgm:pt>
    <dgm:pt modelId="{AE8700E3-EB9E-2847-8153-A880FC6CE5DE}" type="parTrans" cxnId="{AB4269B4-4375-254E-B72A-CEE348BD9209}">
      <dgm:prSet/>
      <dgm:spPr/>
      <dgm:t>
        <a:bodyPr/>
        <a:lstStyle/>
        <a:p>
          <a:endParaRPr lang="en-US" sz="2200">
            <a:solidFill>
              <a:srgbClr val="000000"/>
            </a:solidFill>
            <a:latin typeface="Calibri"/>
            <a:cs typeface="Calibri"/>
          </a:endParaRPr>
        </a:p>
      </dgm:t>
    </dgm:pt>
    <dgm:pt modelId="{9DECF75D-AD05-1D41-9817-F6CC33AEF11D}" type="sibTrans" cxnId="{AB4269B4-4375-254E-B72A-CEE348BD9209}">
      <dgm:prSet/>
      <dgm:spPr/>
      <dgm:t>
        <a:bodyPr/>
        <a:lstStyle/>
        <a:p>
          <a:endParaRPr lang="en-US" sz="2200">
            <a:solidFill>
              <a:srgbClr val="000000"/>
            </a:solidFill>
            <a:latin typeface="Calibri"/>
            <a:cs typeface="Calibri"/>
          </a:endParaRPr>
        </a:p>
      </dgm:t>
    </dgm:pt>
    <dgm:pt modelId="{8B0160D8-9EB1-3A4B-A9F7-18F9117384B8}" type="pres">
      <dgm:prSet presAssocID="{2CD6E9DB-DAA2-0741-A4DE-8983BC929F76}" presName="linear" presStyleCnt="0">
        <dgm:presLayoutVars>
          <dgm:animLvl val="lvl"/>
          <dgm:resizeHandles val="exact"/>
        </dgm:presLayoutVars>
      </dgm:prSet>
      <dgm:spPr/>
      <dgm:t>
        <a:bodyPr/>
        <a:lstStyle/>
        <a:p>
          <a:endParaRPr lang="en-US"/>
        </a:p>
      </dgm:t>
    </dgm:pt>
    <dgm:pt modelId="{3E35753F-93DF-164D-8725-CC1BA8241F3E}" type="pres">
      <dgm:prSet presAssocID="{4AB7A2C5-7971-F048-B7A1-E26C977BA88A}" presName="parentText" presStyleLbl="node1" presStyleIdx="0" presStyleCnt="3" custScaleY="41908" custLinFactY="-28725" custLinFactNeighborY="-100000">
        <dgm:presLayoutVars>
          <dgm:chMax val="0"/>
          <dgm:bulletEnabled val="1"/>
        </dgm:presLayoutVars>
      </dgm:prSet>
      <dgm:spPr/>
      <dgm:t>
        <a:bodyPr/>
        <a:lstStyle/>
        <a:p>
          <a:endParaRPr lang="en-US"/>
        </a:p>
      </dgm:t>
    </dgm:pt>
    <dgm:pt modelId="{B20C9727-8BF7-3C4D-BE61-280D069278D9}" type="pres">
      <dgm:prSet presAssocID="{A19FC1E0-894E-E246-A5AF-7D5DB12ACA10}" presName="spacer" presStyleCnt="0"/>
      <dgm:spPr/>
      <dgm:t>
        <a:bodyPr/>
        <a:lstStyle/>
        <a:p>
          <a:endParaRPr lang="en-US"/>
        </a:p>
      </dgm:t>
    </dgm:pt>
    <dgm:pt modelId="{E1920702-C664-0340-9522-40B38B962706}" type="pres">
      <dgm:prSet presAssocID="{5E1B665B-5908-1549-B41C-93DF0585C855}" presName="parentText" presStyleLbl="node1" presStyleIdx="1" presStyleCnt="3" custScaleY="47081" custLinFactNeighborY="-5869">
        <dgm:presLayoutVars>
          <dgm:chMax val="0"/>
          <dgm:bulletEnabled val="1"/>
        </dgm:presLayoutVars>
      </dgm:prSet>
      <dgm:spPr/>
      <dgm:t>
        <a:bodyPr/>
        <a:lstStyle/>
        <a:p>
          <a:endParaRPr lang="en-US"/>
        </a:p>
      </dgm:t>
    </dgm:pt>
    <dgm:pt modelId="{279A3631-8792-4A4C-8354-2668EF87F150}" type="pres">
      <dgm:prSet presAssocID="{AF3FD095-CBAE-5645-8B8D-70F88F45FFBB}" presName="spacer" presStyleCnt="0"/>
      <dgm:spPr/>
      <dgm:t>
        <a:bodyPr/>
        <a:lstStyle/>
        <a:p>
          <a:endParaRPr lang="en-US"/>
        </a:p>
      </dgm:t>
    </dgm:pt>
    <dgm:pt modelId="{680E7B87-850C-AC41-A9FA-C45C15A5E297}" type="pres">
      <dgm:prSet presAssocID="{674481BB-EDDA-A844-8FFA-AAEE300C96F8}" presName="parentText" presStyleLbl="node1" presStyleIdx="2" presStyleCnt="3" custScaleY="101303" custLinFactNeighborY="18791">
        <dgm:presLayoutVars>
          <dgm:chMax val="0"/>
          <dgm:bulletEnabled val="1"/>
        </dgm:presLayoutVars>
      </dgm:prSet>
      <dgm:spPr/>
      <dgm:t>
        <a:bodyPr/>
        <a:lstStyle/>
        <a:p>
          <a:endParaRPr lang="en-US"/>
        </a:p>
      </dgm:t>
    </dgm:pt>
  </dgm:ptLst>
  <dgm:cxnLst>
    <dgm:cxn modelId="{19786EB8-0E8D-FC48-8B31-5A716806E965}" srcId="{2CD6E9DB-DAA2-0741-A4DE-8983BC929F76}" destId="{5E1B665B-5908-1549-B41C-93DF0585C855}" srcOrd="1" destOrd="0" parTransId="{63651996-D96D-EE47-8F36-AF2127179EA3}" sibTransId="{AF3FD095-CBAE-5645-8B8D-70F88F45FFBB}"/>
    <dgm:cxn modelId="{EEF7C8E2-C431-4879-B842-406FF518E41D}" type="presOf" srcId="{674481BB-EDDA-A844-8FFA-AAEE300C96F8}" destId="{680E7B87-850C-AC41-A9FA-C45C15A5E297}" srcOrd="0" destOrd="0" presId="urn:microsoft.com/office/officeart/2005/8/layout/vList2"/>
    <dgm:cxn modelId="{02AD935F-6A76-4F3A-84C8-9001C20FE144}" type="presOf" srcId="{4AB7A2C5-7971-F048-B7A1-E26C977BA88A}" destId="{3E35753F-93DF-164D-8725-CC1BA8241F3E}" srcOrd="0" destOrd="0" presId="urn:microsoft.com/office/officeart/2005/8/layout/vList2"/>
    <dgm:cxn modelId="{1D31EC8F-9A27-45E8-8ADD-A030436927E9}" type="presOf" srcId="{2CD6E9DB-DAA2-0741-A4DE-8983BC929F76}" destId="{8B0160D8-9EB1-3A4B-A9F7-18F9117384B8}" srcOrd="0" destOrd="0" presId="urn:microsoft.com/office/officeart/2005/8/layout/vList2"/>
    <dgm:cxn modelId="{08BDDF67-69DB-AA41-9A94-B84DC7536276}" srcId="{2CD6E9DB-DAA2-0741-A4DE-8983BC929F76}" destId="{4AB7A2C5-7971-F048-B7A1-E26C977BA88A}" srcOrd="0" destOrd="0" parTransId="{C8384B7C-BF7D-4C47-B191-4F87CA4580E4}" sibTransId="{A19FC1E0-894E-E246-A5AF-7D5DB12ACA10}"/>
    <dgm:cxn modelId="{8DFD1521-0540-479D-A03C-A7B93B48CD58}" type="presOf" srcId="{5E1B665B-5908-1549-B41C-93DF0585C855}" destId="{E1920702-C664-0340-9522-40B38B962706}" srcOrd="0" destOrd="0" presId="urn:microsoft.com/office/officeart/2005/8/layout/vList2"/>
    <dgm:cxn modelId="{AB4269B4-4375-254E-B72A-CEE348BD9209}" srcId="{2CD6E9DB-DAA2-0741-A4DE-8983BC929F76}" destId="{674481BB-EDDA-A844-8FFA-AAEE300C96F8}" srcOrd="2" destOrd="0" parTransId="{AE8700E3-EB9E-2847-8153-A880FC6CE5DE}" sibTransId="{9DECF75D-AD05-1D41-9817-F6CC33AEF11D}"/>
    <dgm:cxn modelId="{09F90D20-E429-4539-8EE5-8D587255EBC5}" type="presParOf" srcId="{8B0160D8-9EB1-3A4B-A9F7-18F9117384B8}" destId="{3E35753F-93DF-164D-8725-CC1BA8241F3E}" srcOrd="0" destOrd="0" presId="urn:microsoft.com/office/officeart/2005/8/layout/vList2"/>
    <dgm:cxn modelId="{F9E1D1C8-EBC0-4DF9-A0F0-83F0AD52953B}" type="presParOf" srcId="{8B0160D8-9EB1-3A4B-A9F7-18F9117384B8}" destId="{B20C9727-8BF7-3C4D-BE61-280D069278D9}" srcOrd="1" destOrd="0" presId="urn:microsoft.com/office/officeart/2005/8/layout/vList2"/>
    <dgm:cxn modelId="{DCA1C69F-0035-4B25-B909-252CA6E9A782}" type="presParOf" srcId="{8B0160D8-9EB1-3A4B-A9F7-18F9117384B8}" destId="{E1920702-C664-0340-9522-40B38B962706}" srcOrd="2" destOrd="0" presId="urn:microsoft.com/office/officeart/2005/8/layout/vList2"/>
    <dgm:cxn modelId="{FFE65991-7099-4B4D-A53B-80B745A007EA}" type="presParOf" srcId="{8B0160D8-9EB1-3A4B-A9F7-18F9117384B8}" destId="{279A3631-8792-4A4C-8354-2668EF87F150}" srcOrd="3" destOrd="0" presId="urn:microsoft.com/office/officeart/2005/8/layout/vList2"/>
    <dgm:cxn modelId="{95FB4810-C179-43CC-99C6-50B217D6F2D9}" type="presParOf" srcId="{8B0160D8-9EB1-3A4B-A9F7-18F9117384B8}" destId="{680E7B87-850C-AC41-A9FA-C45C15A5E297}" srcOrd="4"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9.xml><?xml version="1.0" encoding="utf-8"?>
<dgm:dataModel xmlns:dgm="http://schemas.openxmlformats.org/drawingml/2006/diagram" xmlns:a="http://schemas.openxmlformats.org/drawingml/2006/main">
  <dgm:ptLst>
    <dgm:pt modelId="{5678E043-A3AB-B143-93E7-71491669ECA1}" type="doc">
      <dgm:prSet loTypeId="urn:microsoft.com/office/officeart/2005/8/layout/vList2" loCatId="" qsTypeId="urn:microsoft.com/office/officeart/2005/8/quickstyle/simple2" qsCatId="simple" csTypeId="urn:microsoft.com/office/officeart/2005/8/colors/accent3_2" csCatId="accent3" phldr="1"/>
      <dgm:spPr/>
      <dgm:t>
        <a:bodyPr/>
        <a:lstStyle/>
        <a:p>
          <a:endParaRPr lang="en-US"/>
        </a:p>
      </dgm:t>
    </dgm:pt>
    <dgm:pt modelId="{4CF4F2B0-9E7F-A443-9382-88FF486511D9}">
      <dgm:prSet custT="1">
        <dgm:style>
          <a:lnRef idx="1">
            <a:schemeClr val="accent3"/>
          </a:lnRef>
          <a:fillRef idx="2">
            <a:schemeClr val="accent3"/>
          </a:fillRef>
          <a:effectRef idx="1">
            <a:schemeClr val="accent3"/>
          </a:effectRef>
          <a:fontRef idx="minor">
            <a:schemeClr val="dk1"/>
          </a:fontRef>
        </dgm:style>
      </dgm:prSet>
      <dgm:spPr/>
      <dgm:t>
        <a:bodyPr/>
        <a:lstStyle/>
        <a:p>
          <a:pPr rtl="0"/>
          <a:r>
            <a:rPr lang="en-US" sz="2200" b="1" dirty="0" smtClean="0">
              <a:solidFill>
                <a:srgbClr val="000000"/>
              </a:solidFill>
              <a:latin typeface="Calibri"/>
              <a:cs typeface="Calibri"/>
            </a:rPr>
            <a:t>During tour to emergent situation, the Chief Secretary may provide the Minister with Government vehicle and accommodation and other usual courtesies for his official trip. </a:t>
          </a:r>
          <a:endParaRPr lang="en-US" sz="2200" b="1" dirty="0">
            <a:solidFill>
              <a:srgbClr val="000000"/>
            </a:solidFill>
            <a:latin typeface="Calibri"/>
            <a:cs typeface="Calibri"/>
          </a:endParaRPr>
        </a:p>
      </dgm:t>
    </dgm:pt>
    <dgm:pt modelId="{394DBB84-2D61-0848-A97C-66033A38F575}" type="parTrans" cxnId="{8E3A9FED-5960-8C46-9489-AA396F34FE46}">
      <dgm:prSet/>
      <dgm:spPr/>
      <dgm:t>
        <a:bodyPr/>
        <a:lstStyle/>
        <a:p>
          <a:endParaRPr lang="en-US" sz="2200" b="1">
            <a:solidFill>
              <a:srgbClr val="000000"/>
            </a:solidFill>
            <a:latin typeface="Calibri"/>
            <a:cs typeface="Calibri"/>
          </a:endParaRPr>
        </a:p>
      </dgm:t>
    </dgm:pt>
    <dgm:pt modelId="{FBC9F5DC-31DF-F74B-9139-9E1DDF1B3C91}" type="sibTrans" cxnId="{8E3A9FED-5960-8C46-9489-AA396F34FE46}">
      <dgm:prSet/>
      <dgm:spPr/>
      <dgm:t>
        <a:bodyPr/>
        <a:lstStyle/>
        <a:p>
          <a:endParaRPr lang="en-US" sz="2200" b="1">
            <a:solidFill>
              <a:srgbClr val="000000"/>
            </a:solidFill>
            <a:latin typeface="Calibri"/>
            <a:cs typeface="Calibri"/>
          </a:endParaRPr>
        </a:p>
      </dgm:t>
    </dgm:pt>
    <dgm:pt modelId="{5534B811-7D60-C94D-A173-46E7279E9B04}">
      <dgm:prSet custT="1">
        <dgm:style>
          <a:lnRef idx="1">
            <a:schemeClr val="accent3"/>
          </a:lnRef>
          <a:fillRef idx="2">
            <a:schemeClr val="accent3"/>
          </a:fillRef>
          <a:effectRef idx="1">
            <a:schemeClr val="accent3"/>
          </a:effectRef>
          <a:fontRef idx="minor">
            <a:schemeClr val="dk1"/>
          </a:fontRef>
        </dgm:style>
      </dgm:prSet>
      <dgm:spPr/>
      <dgm:t>
        <a:bodyPr/>
        <a:lstStyle/>
        <a:p>
          <a:pPr rtl="0"/>
          <a:r>
            <a:rPr lang="en-US" sz="2200" b="1" dirty="0" smtClean="0">
              <a:solidFill>
                <a:schemeClr val="tx2">
                  <a:lumMod val="75000"/>
                </a:schemeClr>
              </a:solidFill>
              <a:latin typeface="Calibri"/>
              <a:cs typeface="Calibri"/>
            </a:rPr>
            <a:t>However, immediately preceding or during or in continuation of such an official tour, no minister can carry out or combine any election campaign or political activity. </a:t>
          </a:r>
          <a:endParaRPr lang="en-US" sz="2200" b="1" dirty="0">
            <a:solidFill>
              <a:schemeClr val="tx2">
                <a:lumMod val="75000"/>
              </a:schemeClr>
            </a:solidFill>
            <a:latin typeface="Calibri"/>
            <a:cs typeface="Calibri"/>
          </a:endParaRPr>
        </a:p>
      </dgm:t>
    </dgm:pt>
    <dgm:pt modelId="{AD69D363-9B1F-B64B-862B-3C937F25A723}" type="parTrans" cxnId="{70DF073B-04D9-1F47-904B-E09FBEAE6BBE}">
      <dgm:prSet/>
      <dgm:spPr/>
      <dgm:t>
        <a:bodyPr/>
        <a:lstStyle/>
        <a:p>
          <a:endParaRPr lang="en-US" sz="2200" b="1">
            <a:solidFill>
              <a:srgbClr val="000000"/>
            </a:solidFill>
            <a:latin typeface="Calibri"/>
            <a:cs typeface="Calibri"/>
          </a:endParaRPr>
        </a:p>
      </dgm:t>
    </dgm:pt>
    <dgm:pt modelId="{71B0B45B-BF6E-6340-AA94-3E37AE499F5F}" type="sibTrans" cxnId="{70DF073B-04D9-1F47-904B-E09FBEAE6BBE}">
      <dgm:prSet/>
      <dgm:spPr/>
      <dgm:t>
        <a:bodyPr/>
        <a:lstStyle/>
        <a:p>
          <a:endParaRPr lang="en-US" sz="2200" b="1">
            <a:solidFill>
              <a:srgbClr val="000000"/>
            </a:solidFill>
            <a:latin typeface="Calibri"/>
            <a:cs typeface="Calibri"/>
          </a:endParaRPr>
        </a:p>
      </dgm:t>
    </dgm:pt>
    <dgm:pt modelId="{3B43E996-5BEB-A443-8DF8-7D9FF40A48F4}" type="pres">
      <dgm:prSet presAssocID="{5678E043-A3AB-B143-93E7-71491669ECA1}" presName="linear" presStyleCnt="0">
        <dgm:presLayoutVars>
          <dgm:animLvl val="lvl"/>
          <dgm:resizeHandles val="exact"/>
        </dgm:presLayoutVars>
      </dgm:prSet>
      <dgm:spPr/>
      <dgm:t>
        <a:bodyPr/>
        <a:lstStyle/>
        <a:p>
          <a:endParaRPr lang="en-US"/>
        </a:p>
      </dgm:t>
    </dgm:pt>
    <dgm:pt modelId="{1AA099A5-0C48-3F48-A282-7F6659D025E3}" type="pres">
      <dgm:prSet presAssocID="{4CF4F2B0-9E7F-A443-9382-88FF486511D9}" presName="parentText" presStyleLbl="node1" presStyleIdx="0" presStyleCnt="2">
        <dgm:presLayoutVars>
          <dgm:chMax val="0"/>
          <dgm:bulletEnabled val="1"/>
        </dgm:presLayoutVars>
      </dgm:prSet>
      <dgm:spPr/>
      <dgm:t>
        <a:bodyPr/>
        <a:lstStyle/>
        <a:p>
          <a:endParaRPr lang="en-US"/>
        </a:p>
      </dgm:t>
    </dgm:pt>
    <dgm:pt modelId="{6A346FD2-4EC7-794F-A247-B8ED26714911}" type="pres">
      <dgm:prSet presAssocID="{FBC9F5DC-31DF-F74B-9139-9E1DDF1B3C91}" presName="spacer" presStyleCnt="0"/>
      <dgm:spPr/>
      <dgm:t>
        <a:bodyPr/>
        <a:lstStyle/>
        <a:p>
          <a:endParaRPr lang="en-US"/>
        </a:p>
      </dgm:t>
    </dgm:pt>
    <dgm:pt modelId="{116FB601-B263-EE49-BE51-E14FED9A37AE}" type="pres">
      <dgm:prSet presAssocID="{5534B811-7D60-C94D-A173-46E7279E9B04}" presName="parentText" presStyleLbl="node1" presStyleIdx="1" presStyleCnt="2">
        <dgm:presLayoutVars>
          <dgm:chMax val="0"/>
          <dgm:bulletEnabled val="1"/>
        </dgm:presLayoutVars>
      </dgm:prSet>
      <dgm:spPr/>
      <dgm:t>
        <a:bodyPr/>
        <a:lstStyle/>
        <a:p>
          <a:endParaRPr lang="en-US"/>
        </a:p>
      </dgm:t>
    </dgm:pt>
  </dgm:ptLst>
  <dgm:cxnLst>
    <dgm:cxn modelId="{70DF073B-04D9-1F47-904B-E09FBEAE6BBE}" srcId="{5678E043-A3AB-B143-93E7-71491669ECA1}" destId="{5534B811-7D60-C94D-A173-46E7279E9B04}" srcOrd="1" destOrd="0" parTransId="{AD69D363-9B1F-B64B-862B-3C937F25A723}" sibTransId="{71B0B45B-BF6E-6340-AA94-3E37AE499F5F}"/>
    <dgm:cxn modelId="{20FBD6DD-F1D9-461C-B345-9D23819833D2}" type="presOf" srcId="{4CF4F2B0-9E7F-A443-9382-88FF486511D9}" destId="{1AA099A5-0C48-3F48-A282-7F6659D025E3}" srcOrd="0" destOrd="0" presId="urn:microsoft.com/office/officeart/2005/8/layout/vList2"/>
    <dgm:cxn modelId="{8E3A9FED-5960-8C46-9489-AA396F34FE46}" srcId="{5678E043-A3AB-B143-93E7-71491669ECA1}" destId="{4CF4F2B0-9E7F-A443-9382-88FF486511D9}" srcOrd="0" destOrd="0" parTransId="{394DBB84-2D61-0848-A97C-66033A38F575}" sibTransId="{FBC9F5DC-31DF-F74B-9139-9E1DDF1B3C91}"/>
    <dgm:cxn modelId="{39AE204A-BF4D-4024-8220-7765AA58943F}" type="presOf" srcId="{5534B811-7D60-C94D-A173-46E7279E9B04}" destId="{116FB601-B263-EE49-BE51-E14FED9A37AE}" srcOrd="0" destOrd="0" presId="urn:microsoft.com/office/officeart/2005/8/layout/vList2"/>
    <dgm:cxn modelId="{6664A342-4414-4618-B189-E024390A4E29}" type="presOf" srcId="{5678E043-A3AB-B143-93E7-71491669ECA1}" destId="{3B43E996-5BEB-A443-8DF8-7D9FF40A48F4}" srcOrd="0" destOrd="0" presId="urn:microsoft.com/office/officeart/2005/8/layout/vList2"/>
    <dgm:cxn modelId="{4B1962E8-CAC7-4BB0-927D-86D446233AFD}" type="presParOf" srcId="{3B43E996-5BEB-A443-8DF8-7D9FF40A48F4}" destId="{1AA099A5-0C48-3F48-A282-7F6659D025E3}" srcOrd="0" destOrd="0" presId="urn:microsoft.com/office/officeart/2005/8/layout/vList2"/>
    <dgm:cxn modelId="{61A56FB9-CDDA-403B-9A0D-A45CEADA2A82}" type="presParOf" srcId="{3B43E996-5BEB-A443-8DF8-7D9FF40A48F4}" destId="{6A346FD2-4EC7-794F-A247-B8ED26714911}" srcOrd="1" destOrd="0" presId="urn:microsoft.com/office/officeart/2005/8/layout/vList2"/>
    <dgm:cxn modelId="{E2B78DAD-7858-4A3D-B347-34FDB4AD18CF}" type="presParOf" srcId="{3B43E996-5BEB-A443-8DF8-7D9FF40A48F4}" destId="{116FB601-B263-EE49-BE51-E14FED9A37AE}" srcOrd="2"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2765DA2D-FE3C-2E47-ABF8-0EFAD41664B4}" type="doc">
      <dgm:prSet loTypeId="urn:microsoft.com/office/officeart/2005/8/layout/default#1" loCatId="" qsTypeId="urn:microsoft.com/office/officeart/2005/8/quickstyle/simple1" qsCatId="simple" csTypeId="urn:microsoft.com/office/officeart/2005/8/colors/colorful1#1" csCatId="colorful" phldr="1"/>
      <dgm:spPr/>
      <dgm:t>
        <a:bodyPr/>
        <a:lstStyle/>
        <a:p>
          <a:endParaRPr lang="en-US"/>
        </a:p>
      </dgm:t>
    </dgm:pt>
    <dgm:pt modelId="{2839456E-318C-9C49-BD3E-6FF66E6E394E}">
      <dgm:prSet phldrT="[Text]" custT="1"/>
      <dgm:spPr/>
      <dgm:t>
        <a:bodyPr/>
        <a:lstStyle/>
        <a:p>
          <a:endParaRPr lang="en-US" sz="1800" b="1" dirty="0">
            <a:latin typeface="Calibri"/>
            <a:cs typeface="Calibri"/>
          </a:endParaRPr>
        </a:p>
      </dgm:t>
    </dgm:pt>
    <dgm:pt modelId="{8929BB06-86B8-6B4E-A3E0-4F5DF1CED742}" type="parTrans" cxnId="{6488A0DC-42B4-7446-999E-6E4246D0D820}">
      <dgm:prSet/>
      <dgm:spPr/>
      <dgm:t>
        <a:bodyPr/>
        <a:lstStyle/>
        <a:p>
          <a:endParaRPr lang="en-US" sz="1800" b="1">
            <a:solidFill>
              <a:srgbClr val="000000"/>
            </a:solidFill>
            <a:latin typeface="Calibri"/>
            <a:cs typeface="Calibri"/>
          </a:endParaRPr>
        </a:p>
      </dgm:t>
    </dgm:pt>
    <dgm:pt modelId="{2A2DD7C1-1B68-8948-8D0D-02BCF694A241}" type="sibTrans" cxnId="{6488A0DC-42B4-7446-999E-6E4246D0D820}">
      <dgm:prSet/>
      <dgm:spPr/>
      <dgm:t>
        <a:bodyPr/>
        <a:lstStyle/>
        <a:p>
          <a:endParaRPr lang="en-US" sz="1800" b="1">
            <a:solidFill>
              <a:srgbClr val="000000"/>
            </a:solidFill>
            <a:latin typeface="Calibri"/>
            <a:cs typeface="Calibri"/>
          </a:endParaRPr>
        </a:p>
      </dgm:t>
    </dgm:pt>
    <dgm:pt modelId="{69AC860E-2222-CA4C-8F62-198747C73703}">
      <dgm:prSet phldrT="[Text]" custT="1"/>
      <dgm:spPr/>
      <dgm:t>
        <a:bodyPr/>
        <a:lstStyle/>
        <a:p>
          <a:endParaRPr lang="en-US" sz="1800" b="1" dirty="0">
            <a:latin typeface="Calibri"/>
            <a:cs typeface="Calibri"/>
          </a:endParaRPr>
        </a:p>
      </dgm:t>
    </dgm:pt>
    <dgm:pt modelId="{E3D3A545-A557-A043-9E1A-1D325A929872}" type="parTrans" cxnId="{D38B5274-237F-7347-9DEE-460C7D069E90}">
      <dgm:prSet/>
      <dgm:spPr/>
      <dgm:t>
        <a:bodyPr/>
        <a:lstStyle/>
        <a:p>
          <a:endParaRPr lang="en-US" sz="1800" b="1">
            <a:solidFill>
              <a:srgbClr val="000000"/>
            </a:solidFill>
            <a:latin typeface="Calibri"/>
            <a:cs typeface="Calibri"/>
          </a:endParaRPr>
        </a:p>
      </dgm:t>
    </dgm:pt>
    <dgm:pt modelId="{F7EED5E5-DFDD-744A-8CBA-CC958074AB3A}" type="sibTrans" cxnId="{D38B5274-237F-7347-9DEE-460C7D069E90}">
      <dgm:prSet/>
      <dgm:spPr/>
      <dgm:t>
        <a:bodyPr/>
        <a:lstStyle/>
        <a:p>
          <a:endParaRPr lang="en-US" sz="1800" b="1">
            <a:solidFill>
              <a:srgbClr val="000000"/>
            </a:solidFill>
            <a:latin typeface="Calibri"/>
            <a:cs typeface="Calibri"/>
          </a:endParaRPr>
        </a:p>
      </dgm:t>
    </dgm:pt>
    <dgm:pt modelId="{C5F1579E-D34E-5640-A6F3-57AB18976100}">
      <dgm:prSet phldrT="[Text]" custT="1"/>
      <dgm:spPr/>
      <dgm:t>
        <a:bodyPr/>
        <a:lstStyle/>
        <a:p>
          <a:endParaRPr lang="en-US" sz="1800" b="1" dirty="0">
            <a:latin typeface="Calibri"/>
            <a:cs typeface="Calibri"/>
          </a:endParaRPr>
        </a:p>
      </dgm:t>
    </dgm:pt>
    <dgm:pt modelId="{6C91CDB2-8E41-2D40-9ADC-8E0E8C832DD3}" type="parTrans" cxnId="{92BBFF84-740E-7047-BB99-FADD7FA45D84}">
      <dgm:prSet/>
      <dgm:spPr/>
      <dgm:t>
        <a:bodyPr/>
        <a:lstStyle/>
        <a:p>
          <a:endParaRPr lang="en-US" sz="1800" b="1">
            <a:solidFill>
              <a:srgbClr val="000000"/>
            </a:solidFill>
            <a:latin typeface="Calibri"/>
            <a:cs typeface="Calibri"/>
          </a:endParaRPr>
        </a:p>
      </dgm:t>
    </dgm:pt>
    <dgm:pt modelId="{4F85830D-925D-3042-8DF0-55156FA4B4D5}" type="sibTrans" cxnId="{92BBFF84-740E-7047-BB99-FADD7FA45D84}">
      <dgm:prSet/>
      <dgm:spPr/>
      <dgm:t>
        <a:bodyPr/>
        <a:lstStyle/>
        <a:p>
          <a:endParaRPr lang="en-US" sz="1800" b="1">
            <a:solidFill>
              <a:srgbClr val="000000"/>
            </a:solidFill>
            <a:latin typeface="Calibri"/>
            <a:cs typeface="Calibri"/>
          </a:endParaRPr>
        </a:p>
      </dgm:t>
    </dgm:pt>
    <dgm:pt modelId="{98FD7575-67F6-A442-9BAB-8D04B96099EA}">
      <dgm:prSet phldrT="[Text]" custT="1"/>
      <dgm:spPr/>
      <dgm:t>
        <a:bodyPr/>
        <a:lstStyle/>
        <a:p>
          <a:endParaRPr lang="en-US" sz="1800" b="1" dirty="0">
            <a:latin typeface="Calibri"/>
            <a:cs typeface="Calibri"/>
          </a:endParaRPr>
        </a:p>
      </dgm:t>
    </dgm:pt>
    <dgm:pt modelId="{28711A6F-C597-1C46-937C-0CE530D5264E}" type="parTrans" cxnId="{40023F14-D623-5442-B60F-980E23F3FF0C}">
      <dgm:prSet/>
      <dgm:spPr/>
      <dgm:t>
        <a:bodyPr/>
        <a:lstStyle/>
        <a:p>
          <a:endParaRPr lang="en-US" sz="1800" b="1">
            <a:solidFill>
              <a:srgbClr val="000000"/>
            </a:solidFill>
            <a:latin typeface="Calibri"/>
            <a:cs typeface="Calibri"/>
          </a:endParaRPr>
        </a:p>
      </dgm:t>
    </dgm:pt>
    <dgm:pt modelId="{0064973A-5C1A-E342-A403-978F36806E79}" type="sibTrans" cxnId="{40023F14-D623-5442-B60F-980E23F3FF0C}">
      <dgm:prSet/>
      <dgm:spPr/>
      <dgm:t>
        <a:bodyPr/>
        <a:lstStyle/>
        <a:p>
          <a:endParaRPr lang="en-US" sz="1800" b="1">
            <a:solidFill>
              <a:srgbClr val="000000"/>
            </a:solidFill>
            <a:latin typeface="Calibri"/>
            <a:cs typeface="Calibri"/>
          </a:endParaRPr>
        </a:p>
      </dgm:t>
    </dgm:pt>
    <dgm:pt modelId="{D75BF91F-7906-634D-8372-2306A0311EF1}">
      <dgm:prSet phldrT="[Text]" custT="1"/>
      <dgm:spPr/>
      <dgm:t>
        <a:bodyPr/>
        <a:lstStyle/>
        <a:p>
          <a:endParaRPr lang="en-US" sz="1800" b="1" dirty="0">
            <a:latin typeface="Calibri"/>
            <a:cs typeface="Calibri"/>
          </a:endParaRPr>
        </a:p>
      </dgm:t>
    </dgm:pt>
    <dgm:pt modelId="{890A0B04-1E73-6749-8D54-10775793DD1D}" type="parTrans" cxnId="{1A998AB9-F349-E442-B553-043534489F1E}">
      <dgm:prSet/>
      <dgm:spPr/>
      <dgm:t>
        <a:bodyPr/>
        <a:lstStyle/>
        <a:p>
          <a:endParaRPr lang="en-US" sz="1800" b="1">
            <a:solidFill>
              <a:srgbClr val="000000"/>
            </a:solidFill>
            <a:latin typeface="Calibri"/>
            <a:cs typeface="Calibri"/>
          </a:endParaRPr>
        </a:p>
      </dgm:t>
    </dgm:pt>
    <dgm:pt modelId="{51BD6E22-06CA-5047-A81E-5FDCA8F5D37D}" type="sibTrans" cxnId="{1A998AB9-F349-E442-B553-043534489F1E}">
      <dgm:prSet/>
      <dgm:spPr/>
      <dgm:t>
        <a:bodyPr/>
        <a:lstStyle/>
        <a:p>
          <a:endParaRPr lang="en-US" sz="1800" b="1">
            <a:solidFill>
              <a:srgbClr val="000000"/>
            </a:solidFill>
            <a:latin typeface="Calibri"/>
            <a:cs typeface="Calibri"/>
          </a:endParaRPr>
        </a:p>
      </dgm:t>
    </dgm:pt>
    <dgm:pt modelId="{C8BBB1C0-CB62-0741-BED7-ACB2C0A624D2}">
      <dgm:prSet phldrT="[Text]" custT="1"/>
      <dgm:spPr/>
      <dgm:t>
        <a:bodyPr/>
        <a:lstStyle/>
        <a:p>
          <a:endParaRPr lang="en-US" sz="1800" b="1" dirty="0">
            <a:latin typeface="Calibri"/>
            <a:cs typeface="Calibri"/>
          </a:endParaRPr>
        </a:p>
      </dgm:t>
    </dgm:pt>
    <dgm:pt modelId="{1C266876-A812-5F48-B770-EBA4C0F39346}" type="parTrans" cxnId="{ED27AC93-A309-8B42-A3D8-DA714502570E}">
      <dgm:prSet/>
      <dgm:spPr/>
      <dgm:t>
        <a:bodyPr/>
        <a:lstStyle/>
        <a:p>
          <a:endParaRPr lang="en-US" sz="1800" b="1">
            <a:solidFill>
              <a:srgbClr val="000000"/>
            </a:solidFill>
            <a:latin typeface="Calibri"/>
            <a:cs typeface="Calibri"/>
          </a:endParaRPr>
        </a:p>
      </dgm:t>
    </dgm:pt>
    <dgm:pt modelId="{95A1D13C-7A29-8240-B7E6-99259E462C4A}" type="sibTrans" cxnId="{ED27AC93-A309-8B42-A3D8-DA714502570E}">
      <dgm:prSet/>
      <dgm:spPr/>
      <dgm:t>
        <a:bodyPr/>
        <a:lstStyle/>
        <a:p>
          <a:endParaRPr lang="en-US" sz="1800" b="1">
            <a:solidFill>
              <a:srgbClr val="000000"/>
            </a:solidFill>
            <a:latin typeface="Calibri"/>
            <a:cs typeface="Calibri"/>
          </a:endParaRPr>
        </a:p>
      </dgm:t>
    </dgm:pt>
    <dgm:pt modelId="{2ABC2D18-745B-2742-BBF9-C2C597D94A0F}">
      <dgm:prSet phldrT="[Text]" custT="1"/>
      <dgm:spPr/>
      <dgm:t>
        <a:bodyPr/>
        <a:lstStyle/>
        <a:p>
          <a:endParaRPr lang="en-US" sz="1800" b="1" dirty="0">
            <a:latin typeface="Calibri"/>
            <a:cs typeface="Calibri"/>
          </a:endParaRPr>
        </a:p>
      </dgm:t>
    </dgm:pt>
    <dgm:pt modelId="{71232290-302F-E64F-BDDB-0371FD345E35}" type="parTrans" cxnId="{08255487-DBE0-6343-BAD9-4F1C9E34E3D9}">
      <dgm:prSet/>
      <dgm:spPr/>
      <dgm:t>
        <a:bodyPr/>
        <a:lstStyle/>
        <a:p>
          <a:endParaRPr lang="en-US" sz="1800" b="1">
            <a:solidFill>
              <a:srgbClr val="000000"/>
            </a:solidFill>
            <a:latin typeface="Calibri"/>
            <a:cs typeface="Calibri"/>
          </a:endParaRPr>
        </a:p>
      </dgm:t>
    </dgm:pt>
    <dgm:pt modelId="{F94FC9DD-BCF4-7E4D-97E3-C3AEC1C3E449}" type="sibTrans" cxnId="{08255487-DBE0-6343-BAD9-4F1C9E34E3D9}">
      <dgm:prSet/>
      <dgm:spPr/>
      <dgm:t>
        <a:bodyPr/>
        <a:lstStyle/>
        <a:p>
          <a:endParaRPr lang="en-US" sz="1800" b="1">
            <a:solidFill>
              <a:srgbClr val="000000"/>
            </a:solidFill>
            <a:latin typeface="Calibri"/>
            <a:cs typeface="Calibri"/>
          </a:endParaRPr>
        </a:p>
      </dgm:t>
    </dgm:pt>
    <dgm:pt modelId="{5C76EE22-2D48-2D4F-BD5A-F86AC99FBF01}">
      <dgm:prSet phldrT="[Text]" custT="1"/>
      <dgm:spPr/>
      <dgm:t>
        <a:bodyPr/>
        <a:lstStyle/>
        <a:p>
          <a:r>
            <a:rPr lang="en-US" sz="1800" b="1" smtClean="0">
              <a:latin typeface="Calibri"/>
              <a:cs typeface="Calibri"/>
            </a:rPr>
            <a:t>4</a:t>
          </a:r>
        </a:p>
        <a:p>
          <a:r>
            <a:rPr lang="en-US" sz="1800" b="1" smtClean="0">
              <a:latin typeface="Calibri"/>
              <a:cs typeface="Calibri"/>
            </a:rPr>
            <a:t> MCC applicable to officials</a:t>
          </a:r>
          <a:endParaRPr lang="en-US" sz="1800" b="1" dirty="0">
            <a:latin typeface="Calibri"/>
            <a:cs typeface="Calibri"/>
          </a:endParaRPr>
        </a:p>
      </dgm:t>
    </dgm:pt>
    <dgm:pt modelId="{E9221FF9-C99D-DC44-B126-28CA79A9B2BB}" type="parTrans" cxnId="{75550E91-7A13-684C-9274-D3F0E4B6D90C}">
      <dgm:prSet/>
      <dgm:spPr/>
      <dgm:t>
        <a:bodyPr/>
        <a:lstStyle/>
        <a:p>
          <a:endParaRPr lang="en-US"/>
        </a:p>
      </dgm:t>
    </dgm:pt>
    <dgm:pt modelId="{5DE6DBD6-73D7-8E49-AD6A-642CC0C54B3B}" type="sibTrans" cxnId="{75550E91-7A13-684C-9274-D3F0E4B6D90C}">
      <dgm:prSet/>
      <dgm:spPr/>
      <dgm:t>
        <a:bodyPr/>
        <a:lstStyle/>
        <a:p>
          <a:endParaRPr lang="en-US"/>
        </a:p>
      </dgm:t>
    </dgm:pt>
    <dgm:pt modelId="{749AECBA-93E9-374B-9499-3F7CF180D458}">
      <dgm:prSet phldrT="[Text]" custT="1"/>
      <dgm:spPr/>
      <dgm:t>
        <a:bodyPr/>
        <a:lstStyle/>
        <a:p>
          <a:endParaRPr lang="en-US" sz="1800" b="1" dirty="0">
            <a:latin typeface="Calibri"/>
            <a:cs typeface="Calibri"/>
          </a:endParaRPr>
        </a:p>
      </dgm:t>
    </dgm:pt>
    <dgm:pt modelId="{204D952E-FCE2-4547-8B4C-9494C72124ED}" type="parTrans" cxnId="{D71EC323-26AF-9244-AC6F-FB4D66E956F1}">
      <dgm:prSet/>
      <dgm:spPr/>
      <dgm:t>
        <a:bodyPr/>
        <a:lstStyle/>
        <a:p>
          <a:endParaRPr lang="en-US"/>
        </a:p>
      </dgm:t>
    </dgm:pt>
    <dgm:pt modelId="{8C5C9EEC-4661-0C4C-8DD4-DA554DF3BF9C}" type="sibTrans" cxnId="{D71EC323-26AF-9244-AC6F-FB4D66E956F1}">
      <dgm:prSet/>
      <dgm:spPr/>
      <dgm:t>
        <a:bodyPr/>
        <a:lstStyle/>
        <a:p>
          <a:endParaRPr lang="en-US"/>
        </a:p>
      </dgm:t>
    </dgm:pt>
    <dgm:pt modelId="{CFA34232-AFAE-C14A-86CE-BA1015178FF3}">
      <dgm:prSet phldrT="[Text]" custT="1"/>
      <dgm:spPr/>
      <dgm:t>
        <a:bodyPr/>
        <a:lstStyle/>
        <a:p>
          <a:endParaRPr lang="en-US" sz="1800" b="1" dirty="0">
            <a:latin typeface="Calibri"/>
            <a:cs typeface="Calibri"/>
          </a:endParaRPr>
        </a:p>
      </dgm:t>
    </dgm:pt>
    <dgm:pt modelId="{C4A8F31B-2E02-9E41-8B85-1EA39AE18B01}" type="sibTrans" cxnId="{F1504B33-D628-DC4B-9435-2B6F2F1E43B7}">
      <dgm:prSet/>
      <dgm:spPr/>
      <dgm:t>
        <a:bodyPr/>
        <a:lstStyle/>
        <a:p>
          <a:endParaRPr lang="en-US" sz="1800">
            <a:latin typeface="Calibri"/>
            <a:cs typeface="Calibri"/>
          </a:endParaRPr>
        </a:p>
      </dgm:t>
    </dgm:pt>
    <dgm:pt modelId="{9875FCF4-107B-5F45-9B1D-A48F0E35E418}" type="parTrans" cxnId="{F1504B33-D628-DC4B-9435-2B6F2F1E43B7}">
      <dgm:prSet/>
      <dgm:spPr/>
      <dgm:t>
        <a:bodyPr/>
        <a:lstStyle/>
        <a:p>
          <a:endParaRPr lang="en-US" sz="1800">
            <a:latin typeface="Calibri"/>
            <a:cs typeface="Calibri"/>
          </a:endParaRPr>
        </a:p>
      </dgm:t>
    </dgm:pt>
    <dgm:pt modelId="{8DFB0FAE-8158-4496-A077-4EB1D8977D2F}">
      <dgm:prSet phldrT="[Text]"/>
      <dgm:spPr/>
      <dgm:t>
        <a:bodyPr/>
        <a:lstStyle/>
        <a:p>
          <a:endParaRPr lang="en-US" b="0" dirty="0">
            <a:latin typeface="Calibri"/>
            <a:cs typeface="Calibri"/>
          </a:endParaRPr>
        </a:p>
      </dgm:t>
    </dgm:pt>
    <dgm:pt modelId="{7A2055DA-BAFB-41E1-B320-0FC4D1F8195D}" type="parTrans" cxnId="{C92EC7C9-9395-4B26-BBFE-DE17F0C5F834}">
      <dgm:prSet/>
      <dgm:spPr/>
      <dgm:t>
        <a:bodyPr/>
        <a:lstStyle/>
        <a:p>
          <a:endParaRPr lang="en-US"/>
        </a:p>
      </dgm:t>
    </dgm:pt>
    <dgm:pt modelId="{1114FAAB-B2FF-4948-8534-A3AD2B91101E}" type="sibTrans" cxnId="{C92EC7C9-9395-4B26-BBFE-DE17F0C5F834}">
      <dgm:prSet/>
      <dgm:spPr/>
      <dgm:t>
        <a:bodyPr/>
        <a:lstStyle/>
        <a:p>
          <a:endParaRPr lang="en-US"/>
        </a:p>
      </dgm:t>
    </dgm:pt>
    <dgm:pt modelId="{C3002466-1E65-9E48-A531-D5F957471352}" type="pres">
      <dgm:prSet presAssocID="{2765DA2D-FE3C-2E47-ABF8-0EFAD41664B4}" presName="diagram" presStyleCnt="0">
        <dgm:presLayoutVars>
          <dgm:dir/>
          <dgm:resizeHandles val="exact"/>
        </dgm:presLayoutVars>
      </dgm:prSet>
      <dgm:spPr/>
      <dgm:t>
        <a:bodyPr/>
        <a:lstStyle/>
        <a:p>
          <a:endParaRPr lang="en-US"/>
        </a:p>
      </dgm:t>
    </dgm:pt>
    <dgm:pt modelId="{671F9B2C-A20F-904C-BB2F-07BA253DF0F1}" type="pres">
      <dgm:prSet presAssocID="{2839456E-318C-9C49-BD3E-6FF66E6E394E}" presName="node" presStyleLbl="node1" presStyleIdx="0" presStyleCnt="11" custScaleX="92452" custLinFactNeighborX="-126" custLinFactNeighborY="-1118">
        <dgm:presLayoutVars>
          <dgm:bulletEnabled val="1"/>
        </dgm:presLayoutVars>
      </dgm:prSet>
      <dgm:spPr/>
      <dgm:t>
        <a:bodyPr/>
        <a:lstStyle/>
        <a:p>
          <a:endParaRPr lang="en-US"/>
        </a:p>
      </dgm:t>
    </dgm:pt>
    <dgm:pt modelId="{A63B4877-C77F-8C45-BBF1-506AF306D5A0}" type="pres">
      <dgm:prSet presAssocID="{2A2DD7C1-1B68-8948-8D0D-02BCF694A241}" presName="sibTrans" presStyleCnt="0"/>
      <dgm:spPr/>
      <dgm:t>
        <a:bodyPr/>
        <a:lstStyle/>
        <a:p>
          <a:endParaRPr lang="en-US"/>
        </a:p>
      </dgm:t>
    </dgm:pt>
    <dgm:pt modelId="{DBDE4EB0-6119-0E48-86F5-1F8940575559}" type="pres">
      <dgm:prSet presAssocID="{69AC860E-2222-CA4C-8F62-198747C73703}" presName="node" presStyleLbl="node1" presStyleIdx="1" presStyleCnt="11">
        <dgm:presLayoutVars>
          <dgm:bulletEnabled val="1"/>
        </dgm:presLayoutVars>
      </dgm:prSet>
      <dgm:spPr/>
      <dgm:t>
        <a:bodyPr/>
        <a:lstStyle/>
        <a:p>
          <a:endParaRPr lang="en-US"/>
        </a:p>
      </dgm:t>
    </dgm:pt>
    <dgm:pt modelId="{A05C5C46-2213-5441-89F7-D4421CD47372}" type="pres">
      <dgm:prSet presAssocID="{F7EED5E5-DFDD-744A-8CBA-CC958074AB3A}" presName="sibTrans" presStyleCnt="0"/>
      <dgm:spPr/>
      <dgm:t>
        <a:bodyPr/>
        <a:lstStyle/>
        <a:p>
          <a:endParaRPr lang="en-US"/>
        </a:p>
      </dgm:t>
    </dgm:pt>
    <dgm:pt modelId="{8A22497D-D905-0148-A0AA-DF796CC57828}" type="pres">
      <dgm:prSet presAssocID="{C5F1579E-D34E-5640-A6F3-57AB18976100}" presName="node" presStyleLbl="node1" presStyleIdx="2" presStyleCnt="11">
        <dgm:presLayoutVars>
          <dgm:bulletEnabled val="1"/>
        </dgm:presLayoutVars>
      </dgm:prSet>
      <dgm:spPr/>
      <dgm:t>
        <a:bodyPr/>
        <a:lstStyle/>
        <a:p>
          <a:endParaRPr lang="en-US"/>
        </a:p>
      </dgm:t>
    </dgm:pt>
    <dgm:pt modelId="{8CA49F04-B0FA-6C47-A761-B7F6791120A1}" type="pres">
      <dgm:prSet presAssocID="{4F85830D-925D-3042-8DF0-55156FA4B4D5}" presName="sibTrans" presStyleCnt="0"/>
      <dgm:spPr/>
      <dgm:t>
        <a:bodyPr/>
        <a:lstStyle/>
        <a:p>
          <a:endParaRPr lang="en-US"/>
        </a:p>
      </dgm:t>
    </dgm:pt>
    <dgm:pt modelId="{4F4FF2BF-8A7C-804D-8A20-AB700E2B9416}" type="pres">
      <dgm:prSet presAssocID="{5C76EE22-2D48-2D4F-BD5A-F86AC99FBF01}" presName="node" presStyleLbl="node1" presStyleIdx="3" presStyleCnt="11">
        <dgm:presLayoutVars>
          <dgm:bulletEnabled val="1"/>
        </dgm:presLayoutVars>
      </dgm:prSet>
      <dgm:spPr/>
      <dgm:t>
        <a:bodyPr/>
        <a:lstStyle/>
        <a:p>
          <a:endParaRPr lang="en-US"/>
        </a:p>
      </dgm:t>
    </dgm:pt>
    <dgm:pt modelId="{295EC94C-0579-DA43-B013-C823880260DF}" type="pres">
      <dgm:prSet presAssocID="{5DE6DBD6-73D7-8E49-AD6A-642CC0C54B3B}" presName="sibTrans" presStyleCnt="0"/>
      <dgm:spPr/>
      <dgm:t>
        <a:bodyPr/>
        <a:lstStyle/>
        <a:p>
          <a:endParaRPr lang="en-US"/>
        </a:p>
      </dgm:t>
    </dgm:pt>
    <dgm:pt modelId="{BF839CF8-A261-2F4D-8CDC-D99FA5C11781}" type="pres">
      <dgm:prSet presAssocID="{749AECBA-93E9-374B-9499-3F7CF180D458}" presName="node" presStyleLbl="node1" presStyleIdx="4" presStyleCnt="11" custLinFactX="112552" custLinFactY="38854" custLinFactNeighborX="200000" custLinFactNeighborY="100000">
        <dgm:presLayoutVars>
          <dgm:bulletEnabled val="1"/>
        </dgm:presLayoutVars>
      </dgm:prSet>
      <dgm:spPr/>
      <dgm:t>
        <a:bodyPr/>
        <a:lstStyle/>
        <a:p>
          <a:endParaRPr lang="en-US"/>
        </a:p>
      </dgm:t>
    </dgm:pt>
    <dgm:pt modelId="{568F4A33-5F08-6E4B-B138-82C399E641CD}" type="pres">
      <dgm:prSet presAssocID="{8C5C9EEC-4661-0C4C-8DD4-DA554DF3BF9C}" presName="sibTrans" presStyleCnt="0"/>
      <dgm:spPr/>
      <dgm:t>
        <a:bodyPr/>
        <a:lstStyle/>
        <a:p>
          <a:endParaRPr lang="en-US"/>
        </a:p>
      </dgm:t>
    </dgm:pt>
    <dgm:pt modelId="{206A38FD-B9BD-404D-8F24-2F0D550EFB3A}" type="pres">
      <dgm:prSet presAssocID="{98FD7575-67F6-A442-9BAB-8D04B96099EA}" presName="node" presStyleLbl="node1" presStyleIdx="5" presStyleCnt="11" custScaleX="67149" custLinFactX="-4567" custLinFactNeighborX="-100000" custLinFactNeighborY="-11438">
        <dgm:presLayoutVars>
          <dgm:bulletEnabled val="1"/>
        </dgm:presLayoutVars>
      </dgm:prSet>
      <dgm:spPr/>
      <dgm:t>
        <a:bodyPr/>
        <a:lstStyle/>
        <a:p>
          <a:endParaRPr lang="en-US"/>
        </a:p>
      </dgm:t>
    </dgm:pt>
    <dgm:pt modelId="{8C2B89FE-16C9-414C-AEAA-19BB518BA361}" type="pres">
      <dgm:prSet presAssocID="{0064973A-5C1A-E342-A403-978F36806E79}" presName="sibTrans" presStyleCnt="0"/>
      <dgm:spPr/>
      <dgm:t>
        <a:bodyPr/>
        <a:lstStyle/>
        <a:p>
          <a:endParaRPr lang="en-US"/>
        </a:p>
      </dgm:t>
    </dgm:pt>
    <dgm:pt modelId="{DCA33402-5CC2-B449-8445-E99B375BE8CE}" type="pres">
      <dgm:prSet presAssocID="{D75BF91F-7906-634D-8372-2306A0311EF1}" presName="node" presStyleLbl="node1" presStyleIdx="6" presStyleCnt="11" custScaleX="96670" custScaleY="120311" custLinFactX="-13417" custLinFactNeighborX="-100000" custLinFactNeighborY="-5488">
        <dgm:presLayoutVars>
          <dgm:bulletEnabled val="1"/>
        </dgm:presLayoutVars>
      </dgm:prSet>
      <dgm:spPr/>
      <dgm:t>
        <a:bodyPr/>
        <a:lstStyle/>
        <a:p>
          <a:endParaRPr lang="en-US"/>
        </a:p>
      </dgm:t>
    </dgm:pt>
    <dgm:pt modelId="{2F923C46-4EEC-BB45-B681-3C301BAFA7F6}" type="pres">
      <dgm:prSet presAssocID="{51BD6E22-06CA-5047-A81E-5FDCA8F5D37D}" presName="sibTrans" presStyleCnt="0"/>
      <dgm:spPr/>
      <dgm:t>
        <a:bodyPr/>
        <a:lstStyle/>
        <a:p>
          <a:endParaRPr lang="en-US"/>
        </a:p>
      </dgm:t>
    </dgm:pt>
    <dgm:pt modelId="{A39A6BA1-70A1-C64D-A061-C4AA5A371706}" type="pres">
      <dgm:prSet presAssocID="{C8BBB1C0-CB62-0741-BED7-ACB2C0A624D2}" presName="node" presStyleLbl="node1" presStyleIdx="7" presStyleCnt="11" custScaleX="75601" custScaleY="104196" custLinFactNeighborX="-93006" custLinFactNeighborY="3058">
        <dgm:presLayoutVars>
          <dgm:bulletEnabled val="1"/>
        </dgm:presLayoutVars>
      </dgm:prSet>
      <dgm:spPr/>
      <dgm:t>
        <a:bodyPr/>
        <a:lstStyle/>
        <a:p>
          <a:endParaRPr lang="en-US"/>
        </a:p>
      </dgm:t>
    </dgm:pt>
    <dgm:pt modelId="{1A8B2939-6F4F-0B45-96B4-33D77B582892}" type="pres">
      <dgm:prSet presAssocID="{95A1D13C-7A29-8240-B7E6-99259E462C4A}" presName="sibTrans" presStyleCnt="0"/>
      <dgm:spPr/>
      <dgm:t>
        <a:bodyPr/>
        <a:lstStyle/>
        <a:p>
          <a:endParaRPr lang="en-US"/>
        </a:p>
      </dgm:t>
    </dgm:pt>
    <dgm:pt modelId="{971FC7CB-0888-3848-8790-FD24ADEDB26C}" type="pres">
      <dgm:prSet presAssocID="{2ABC2D18-745B-2742-BBF9-C2C597D94A0F}" presName="node" presStyleLbl="node1" presStyleIdx="8" presStyleCnt="11" custLinFactX="100000" custLinFactY="-28033" custLinFactNeighborX="161663" custLinFactNeighborY="-100000">
        <dgm:presLayoutVars>
          <dgm:bulletEnabled val="1"/>
        </dgm:presLayoutVars>
      </dgm:prSet>
      <dgm:spPr/>
      <dgm:t>
        <a:bodyPr/>
        <a:lstStyle/>
        <a:p>
          <a:endParaRPr lang="en-US"/>
        </a:p>
      </dgm:t>
    </dgm:pt>
    <dgm:pt modelId="{CC95E439-5F57-EE4F-A2D6-DA3C9727EBD0}" type="pres">
      <dgm:prSet presAssocID="{F94FC9DD-BCF4-7E4D-97E3-C3AEC1C3E449}" presName="sibTrans" presStyleCnt="0"/>
      <dgm:spPr/>
      <dgm:t>
        <a:bodyPr/>
        <a:lstStyle/>
        <a:p>
          <a:endParaRPr lang="en-US"/>
        </a:p>
      </dgm:t>
    </dgm:pt>
    <dgm:pt modelId="{CF98CACE-2048-164A-9AC9-7AE1CFE7D37B}" type="pres">
      <dgm:prSet presAssocID="{CFA34232-AFAE-C14A-86CE-BA1015178FF3}" presName="node" presStyleLbl="node1" presStyleIdx="9" presStyleCnt="11" custLinFactX="-36059" custLinFactNeighborX="-100000" custLinFactNeighborY="11990">
        <dgm:presLayoutVars>
          <dgm:bulletEnabled val="1"/>
        </dgm:presLayoutVars>
      </dgm:prSet>
      <dgm:spPr/>
      <dgm:t>
        <a:bodyPr/>
        <a:lstStyle/>
        <a:p>
          <a:endParaRPr lang="en-US"/>
        </a:p>
      </dgm:t>
    </dgm:pt>
    <dgm:pt modelId="{9F0622D6-962E-4288-8967-F152037A9508}" type="pres">
      <dgm:prSet presAssocID="{C4A8F31B-2E02-9E41-8B85-1EA39AE18B01}" presName="sibTrans" presStyleCnt="0"/>
      <dgm:spPr/>
    </dgm:pt>
    <dgm:pt modelId="{2DAF6322-D16A-4C4E-8AD4-C6E5A795FDAE}" type="pres">
      <dgm:prSet presAssocID="{8DFB0FAE-8158-4496-A077-4EB1D8977D2F}" presName="node" presStyleLbl="node1" presStyleIdx="10" presStyleCnt="11" custLinFactX="-5472" custLinFactNeighborX="-100000" custLinFactNeighborY="11990">
        <dgm:presLayoutVars>
          <dgm:bulletEnabled val="1"/>
        </dgm:presLayoutVars>
      </dgm:prSet>
      <dgm:spPr/>
      <dgm:t>
        <a:bodyPr/>
        <a:lstStyle/>
        <a:p>
          <a:endParaRPr lang="en-US"/>
        </a:p>
      </dgm:t>
    </dgm:pt>
  </dgm:ptLst>
  <dgm:cxnLst>
    <dgm:cxn modelId="{B5158B0F-4879-4F30-8C8C-2C9F10FB232E}" type="presOf" srcId="{8DFB0FAE-8158-4496-A077-4EB1D8977D2F}" destId="{2DAF6322-D16A-4C4E-8AD4-C6E5A795FDAE}" srcOrd="0" destOrd="0" presId="urn:microsoft.com/office/officeart/2005/8/layout/default#1"/>
    <dgm:cxn modelId="{9031D4B8-5E4E-4656-9E62-E6FA755999CD}" type="presOf" srcId="{2839456E-318C-9C49-BD3E-6FF66E6E394E}" destId="{671F9B2C-A20F-904C-BB2F-07BA253DF0F1}" srcOrd="0" destOrd="0" presId="urn:microsoft.com/office/officeart/2005/8/layout/default#1"/>
    <dgm:cxn modelId="{08255487-DBE0-6343-BAD9-4F1C9E34E3D9}" srcId="{2765DA2D-FE3C-2E47-ABF8-0EFAD41664B4}" destId="{2ABC2D18-745B-2742-BBF9-C2C597D94A0F}" srcOrd="8" destOrd="0" parTransId="{71232290-302F-E64F-BDDB-0371FD345E35}" sibTransId="{F94FC9DD-BCF4-7E4D-97E3-C3AEC1C3E449}"/>
    <dgm:cxn modelId="{94E0E69D-1E80-472E-A7AA-4B3D49C88DDA}" type="presOf" srcId="{2765DA2D-FE3C-2E47-ABF8-0EFAD41664B4}" destId="{C3002466-1E65-9E48-A531-D5F957471352}" srcOrd="0" destOrd="0" presId="urn:microsoft.com/office/officeart/2005/8/layout/default#1"/>
    <dgm:cxn modelId="{1A998AB9-F349-E442-B553-043534489F1E}" srcId="{2765DA2D-FE3C-2E47-ABF8-0EFAD41664B4}" destId="{D75BF91F-7906-634D-8372-2306A0311EF1}" srcOrd="6" destOrd="0" parTransId="{890A0B04-1E73-6749-8D54-10775793DD1D}" sibTransId="{51BD6E22-06CA-5047-A81E-5FDCA8F5D37D}"/>
    <dgm:cxn modelId="{F1504B33-D628-DC4B-9435-2B6F2F1E43B7}" srcId="{2765DA2D-FE3C-2E47-ABF8-0EFAD41664B4}" destId="{CFA34232-AFAE-C14A-86CE-BA1015178FF3}" srcOrd="9" destOrd="0" parTransId="{9875FCF4-107B-5F45-9B1D-A48F0E35E418}" sibTransId="{C4A8F31B-2E02-9E41-8B85-1EA39AE18B01}"/>
    <dgm:cxn modelId="{C92EC7C9-9395-4B26-BBFE-DE17F0C5F834}" srcId="{2765DA2D-FE3C-2E47-ABF8-0EFAD41664B4}" destId="{8DFB0FAE-8158-4496-A077-4EB1D8977D2F}" srcOrd="10" destOrd="0" parTransId="{7A2055DA-BAFB-41E1-B320-0FC4D1F8195D}" sibTransId="{1114FAAB-B2FF-4948-8534-A3AD2B91101E}"/>
    <dgm:cxn modelId="{CD71E979-E1EF-4017-A766-7238866AF0B9}" type="presOf" srcId="{2ABC2D18-745B-2742-BBF9-C2C597D94A0F}" destId="{971FC7CB-0888-3848-8790-FD24ADEDB26C}" srcOrd="0" destOrd="0" presId="urn:microsoft.com/office/officeart/2005/8/layout/default#1"/>
    <dgm:cxn modelId="{92BBFF84-740E-7047-BB99-FADD7FA45D84}" srcId="{2765DA2D-FE3C-2E47-ABF8-0EFAD41664B4}" destId="{C5F1579E-D34E-5640-A6F3-57AB18976100}" srcOrd="2" destOrd="0" parTransId="{6C91CDB2-8E41-2D40-9ADC-8E0E8C832DD3}" sibTransId="{4F85830D-925D-3042-8DF0-55156FA4B4D5}"/>
    <dgm:cxn modelId="{C1DE4224-D190-4F8A-9D53-96D7E820CB7E}" type="presOf" srcId="{5C76EE22-2D48-2D4F-BD5A-F86AC99FBF01}" destId="{4F4FF2BF-8A7C-804D-8A20-AB700E2B9416}" srcOrd="0" destOrd="0" presId="urn:microsoft.com/office/officeart/2005/8/layout/default#1"/>
    <dgm:cxn modelId="{D71EC323-26AF-9244-AC6F-FB4D66E956F1}" srcId="{2765DA2D-FE3C-2E47-ABF8-0EFAD41664B4}" destId="{749AECBA-93E9-374B-9499-3F7CF180D458}" srcOrd="4" destOrd="0" parTransId="{204D952E-FCE2-4547-8B4C-9494C72124ED}" sibTransId="{8C5C9EEC-4661-0C4C-8DD4-DA554DF3BF9C}"/>
    <dgm:cxn modelId="{D38B5274-237F-7347-9DEE-460C7D069E90}" srcId="{2765DA2D-FE3C-2E47-ABF8-0EFAD41664B4}" destId="{69AC860E-2222-CA4C-8F62-198747C73703}" srcOrd="1" destOrd="0" parTransId="{E3D3A545-A557-A043-9E1A-1D325A929872}" sibTransId="{F7EED5E5-DFDD-744A-8CBA-CC958074AB3A}"/>
    <dgm:cxn modelId="{6B880505-BEE3-463F-BF1D-A2B5BDC9880E}" type="presOf" srcId="{CFA34232-AFAE-C14A-86CE-BA1015178FF3}" destId="{CF98CACE-2048-164A-9AC9-7AE1CFE7D37B}" srcOrd="0" destOrd="0" presId="urn:microsoft.com/office/officeart/2005/8/layout/default#1"/>
    <dgm:cxn modelId="{EC8079E3-ED75-4982-A48C-08952DFB26C7}" type="presOf" srcId="{C5F1579E-D34E-5640-A6F3-57AB18976100}" destId="{8A22497D-D905-0148-A0AA-DF796CC57828}" srcOrd="0" destOrd="0" presId="urn:microsoft.com/office/officeart/2005/8/layout/default#1"/>
    <dgm:cxn modelId="{6488A0DC-42B4-7446-999E-6E4246D0D820}" srcId="{2765DA2D-FE3C-2E47-ABF8-0EFAD41664B4}" destId="{2839456E-318C-9C49-BD3E-6FF66E6E394E}" srcOrd="0" destOrd="0" parTransId="{8929BB06-86B8-6B4E-A3E0-4F5DF1CED742}" sibTransId="{2A2DD7C1-1B68-8948-8D0D-02BCF694A241}"/>
    <dgm:cxn modelId="{D2292C03-0812-451B-9592-98EF85BD1FEC}" type="presOf" srcId="{69AC860E-2222-CA4C-8F62-198747C73703}" destId="{DBDE4EB0-6119-0E48-86F5-1F8940575559}" srcOrd="0" destOrd="0" presId="urn:microsoft.com/office/officeart/2005/8/layout/default#1"/>
    <dgm:cxn modelId="{00AAF260-03DE-4012-863A-EB75AE7DF4F8}" type="presOf" srcId="{C8BBB1C0-CB62-0741-BED7-ACB2C0A624D2}" destId="{A39A6BA1-70A1-C64D-A061-C4AA5A371706}" srcOrd="0" destOrd="0" presId="urn:microsoft.com/office/officeart/2005/8/layout/default#1"/>
    <dgm:cxn modelId="{40023F14-D623-5442-B60F-980E23F3FF0C}" srcId="{2765DA2D-FE3C-2E47-ABF8-0EFAD41664B4}" destId="{98FD7575-67F6-A442-9BAB-8D04B96099EA}" srcOrd="5" destOrd="0" parTransId="{28711A6F-C597-1C46-937C-0CE530D5264E}" sibTransId="{0064973A-5C1A-E342-A403-978F36806E79}"/>
    <dgm:cxn modelId="{B3B64CCB-30A6-4D2B-B0A9-FE47A828296D}" type="presOf" srcId="{D75BF91F-7906-634D-8372-2306A0311EF1}" destId="{DCA33402-5CC2-B449-8445-E99B375BE8CE}" srcOrd="0" destOrd="0" presId="urn:microsoft.com/office/officeart/2005/8/layout/default#1"/>
    <dgm:cxn modelId="{8EA70FBE-DEB4-4D51-8BB2-6D17EF73D157}" type="presOf" srcId="{749AECBA-93E9-374B-9499-3F7CF180D458}" destId="{BF839CF8-A261-2F4D-8CDC-D99FA5C11781}" srcOrd="0" destOrd="0" presId="urn:microsoft.com/office/officeart/2005/8/layout/default#1"/>
    <dgm:cxn modelId="{75550E91-7A13-684C-9274-D3F0E4B6D90C}" srcId="{2765DA2D-FE3C-2E47-ABF8-0EFAD41664B4}" destId="{5C76EE22-2D48-2D4F-BD5A-F86AC99FBF01}" srcOrd="3" destOrd="0" parTransId="{E9221FF9-C99D-DC44-B126-28CA79A9B2BB}" sibTransId="{5DE6DBD6-73D7-8E49-AD6A-642CC0C54B3B}"/>
    <dgm:cxn modelId="{ED27AC93-A309-8B42-A3D8-DA714502570E}" srcId="{2765DA2D-FE3C-2E47-ABF8-0EFAD41664B4}" destId="{C8BBB1C0-CB62-0741-BED7-ACB2C0A624D2}" srcOrd="7" destOrd="0" parTransId="{1C266876-A812-5F48-B770-EBA4C0F39346}" sibTransId="{95A1D13C-7A29-8240-B7E6-99259E462C4A}"/>
    <dgm:cxn modelId="{5F884864-94BD-4021-B8B0-482E73BAA961}" type="presOf" srcId="{98FD7575-67F6-A442-9BAB-8D04B96099EA}" destId="{206A38FD-B9BD-404D-8F24-2F0D550EFB3A}" srcOrd="0" destOrd="0" presId="urn:microsoft.com/office/officeart/2005/8/layout/default#1"/>
    <dgm:cxn modelId="{6506AA3F-BC11-475F-8A21-45F4BFF036B9}" type="presParOf" srcId="{C3002466-1E65-9E48-A531-D5F957471352}" destId="{671F9B2C-A20F-904C-BB2F-07BA253DF0F1}" srcOrd="0" destOrd="0" presId="urn:microsoft.com/office/officeart/2005/8/layout/default#1"/>
    <dgm:cxn modelId="{5CC4ABEB-BC7F-4ACC-872C-96D79EF0F6AF}" type="presParOf" srcId="{C3002466-1E65-9E48-A531-D5F957471352}" destId="{A63B4877-C77F-8C45-BBF1-506AF306D5A0}" srcOrd="1" destOrd="0" presId="urn:microsoft.com/office/officeart/2005/8/layout/default#1"/>
    <dgm:cxn modelId="{BBD4DC6F-183F-412B-8E14-2349F88B5D26}" type="presParOf" srcId="{C3002466-1E65-9E48-A531-D5F957471352}" destId="{DBDE4EB0-6119-0E48-86F5-1F8940575559}" srcOrd="2" destOrd="0" presId="urn:microsoft.com/office/officeart/2005/8/layout/default#1"/>
    <dgm:cxn modelId="{56B45C78-882D-4309-9159-7EB307DE323F}" type="presParOf" srcId="{C3002466-1E65-9E48-A531-D5F957471352}" destId="{A05C5C46-2213-5441-89F7-D4421CD47372}" srcOrd="3" destOrd="0" presId="urn:microsoft.com/office/officeart/2005/8/layout/default#1"/>
    <dgm:cxn modelId="{4DA3A3E5-4344-4C6B-B2C6-A416D96452F0}" type="presParOf" srcId="{C3002466-1E65-9E48-A531-D5F957471352}" destId="{8A22497D-D905-0148-A0AA-DF796CC57828}" srcOrd="4" destOrd="0" presId="urn:microsoft.com/office/officeart/2005/8/layout/default#1"/>
    <dgm:cxn modelId="{BAC15D81-D7B4-4ACD-885E-30E55E6BF586}" type="presParOf" srcId="{C3002466-1E65-9E48-A531-D5F957471352}" destId="{8CA49F04-B0FA-6C47-A761-B7F6791120A1}" srcOrd="5" destOrd="0" presId="urn:microsoft.com/office/officeart/2005/8/layout/default#1"/>
    <dgm:cxn modelId="{4E3E2EB8-0503-4685-91D5-5838DE8C2184}" type="presParOf" srcId="{C3002466-1E65-9E48-A531-D5F957471352}" destId="{4F4FF2BF-8A7C-804D-8A20-AB700E2B9416}" srcOrd="6" destOrd="0" presId="urn:microsoft.com/office/officeart/2005/8/layout/default#1"/>
    <dgm:cxn modelId="{CC3C1AF2-9110-4D4D-9E7E-196A46AE4934}" type="presParOf" srcId="{C3002466-1E65-9E48-A531-D5F957471352}" destId="{295EC94C-0579-DA43-B013-C823880260DF}" srcOrd="7" destOrd="0" presId="urn:microsoft.com/office/officeart/2005/8/layout/default#1"/>
    <dgm:cxn modelId="{F6B07037-472C-4DAF-B217-BCAF4FBF5CFB}" type="presParOf" srcId="{C3002466-1E65-9E48-A531-D5F957471352}" destId="{BF839CF8-A261-2F4D-8CDC-D99FA5C11781}" srcOrd="8" destOrd="0" presId="urn:microsoft.com/office/officeart/2005/8/layout/default#1"/>
    <dgm:cxn modelId="{DBD970D3-355C-497A-ADDB-DB95EEA121D4}" type="presParOf" srcId="{C3002466-1E65-9E48-A531-D5F957471352}" destId="{568F4A33-5F08-6E4B-B138-82C399E641CD}" srcOrd="9" destOrd="0" presId="urn:microsoft.com/office/officeart/2005/8/layout/default#1"/>
    <dgm:cxn modelId="{48B2F753-067B-4930-B34B-6CDD84C84179}" type="presParOf" srcId="{C3002466-1E65-9E48-A531-D5F957471352}" destId="{206A38FD-B9BD-404D-8F24-2F0D550EFB3A}" srcOrd="10" destOrd="0" presId="urn:microsoft.com/office/officeart/2005/8/layout/default#1"/>
    <dgm:cxn modelId="{D7D1B46C-5286-4A03-8E1E-D944393CD896}" type="presParOf" srcId="{C3002466-1E65-9E48-A531-D5F957471352}" destId="{8C2B89FE-16C9-414C-AEAA-19BB518BA361}" srcOrd="11" destOrd="0" presId="urn:microsoft.com/office/officeart/2005/8/layout/default#1"/>
    <dgm:cxn modelId="{8DD56BBC-7B9F-447F-B858-52E7215CCDF5}" type="presParOf" srcId="{C3002466-1E65-9E48-A531-D5F957471352}" destId="{DCA33402-5CC2-B449-8445-E99B375BE8CE}" srcOrd="12" destOrd="0" presId="urn:microsoft.com/office/officeart/2005/8/layout/default#1"/>
    <dgm:cxn modelId="{8C635028-9ED8-4A83-AD3A-2B8BED674399}" type="presParOf" srcId="{C3002466-1E65-9E48-A531-D5F957471352}" destId="{2F923C46-4EEC-BB45-B681-3C301BAFA7F6}" srcOrd="13" destOrd="0" presId="urn:microsoft.com/office/officeart/2005/8/layout/default#1"/>
    <dgm:cxn modelId="{DE146F54-B3E2-4BB3-962C-C1EC2424DDD1}" type="presParOf" srcId="{C3002466-1E65-9E48-A531-D5F957471352}" destId="{A39A6BA1-70A1-C64D-A061-C4AA5A371706}" srcOrd="14" destOrd="0" presId="urn:microsoft.com/office/officeart/2005/8/layout/default#1"/>
    <dgm:cxn modelId="{E3104501-3087-43AC-B7A7-09C3910C54C3}" type="presParOf" srcId="{C3002466-1E65-9E48-A531-D5F957471352}" destId="{1A8B2939-6F4F-0B45-96B4-33D77B582892}" srcOrd="15" destOrd="0" presId="urn:microsoft.com/office/officeart/2005/8/layout/default#1"/>
    <dgm:cxn modelId="{55245D50-B4CF-49C5-B889-28ED7B7746DF}" type="presParOf" srcId="{C3002466-1E65-9E48-A531-D5F957471352}" destId="{971FC7CB-0888-3848-8790-FD24ADEDB26C}" srcOrd="16" destOrd="0" presId="urn:microsoft.com/office/officeart/2005/8/layout/default#1"/>
    <dgm:cxn modelId="{7EED9311-0BD4-45D2-91BB-4DCEC745C556}" type="presParOf" srcId="{C3002466-1E65-9E48-A531-D5F957471352}" destId="{CC95E439-5F57-EE4F-A2D6-DA3C9727EBD0}" srcOrd="17" destOrd="0" presId="urn:microsoft.com/office/officeart/2005/8/layout/default#1"/>
    <dgm:cxn modelId="{0006D0F8-27E1-46E0-96F6-AA0F18E44543}" type="presParOf" srcId="{C3002466-1E65-9E48-A531-D5F957471352}" destId="{CF98CACE-2048-164A-9AC9-7AE1CFE7D37B}" srcOrd="18" destOrd="0" presId="urn:microsoft.com/office/officeart/2005/8/layout/default#1"/>
    <dgm:cxn modelId="{9C73200A-A765-4785-83CD-BF57BE7ABF00}" type="presParOf" srcId="{C3002466-1E65-9E48-A531-D5F957471352}" destId="{9F0622D6-962E-4288-8967-F152037A9508}" srcOrd="19" destOrd="0" presId="urn:microsoft.com/office/officeart/2005/8/layout/default#1"/>
    <dgm:cxn modelId="{9F7FCAFC-41E5-485B-A6B5-81CEE9EBCFE5}" type="presParOf" srcId="{C3002466-1E65-9E48-A531-D5F957471352}" destId="{2DAF6322-D16A-4C4E-8AD4-C6E5A795FDAE}" srcOrd="20" destOrd="0" presId="urn:microsoft.com/office/officeart/2005/8/layout/defaul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0.xml><?xml version="1.0" encoding="utf-8"?>
<dgm:dataModel xmlns:dgm="http://schemas.openxmlformats.org/drawingml/2006/diagram" xmlns:a="http://schemas.openxmlformats.org/drawingml/2006/main">
  <dgm:ptLst>
    <dgm:pt modelId="{779D3978-0E22-DD4B-9D96-A224AB22A37A}" type="doc">
      <dgm:prSet loTypeId="urn:microsoft.com/office/officeart/2005/8/layout/vList2" loCatId="" qsTypeId="urn:microsoft.com/office/officeart/2005/8/quickstyle/simple2" qsCatId="simple" csTypeId="urn:microsoft.com/office/officeart/2005/8/colors/accent3_2" csCatId="accent3" phldr="1"/>
      <dgm:spPr/>
      <dgm:t>
        <a:bodyPr/>
        <a:lstStyle/>
        <a:p>
          <a:endParaRPr lang="en-US"/>
        </a:p>
      </dgm:t>
    </dgm:pt>
    <dgm:pt modelId="{8D02BEBA-5291-4D44-8614-EC0D359F5E43}">
      <dgm:prSet custT="1">
        <dgm:style>
          <a:lnRef idx="1">
            <a:schemeClr val="accent3"/>
          </a:lnRef>
          <a:fillRef idx="2">
            <a:schemeClr val="accent3"/>
          </a:fillRef>
          <a:effectRef idx="1">
            <a:schemeClr val="accent3"/>
          </a:effectRef>
          <a:fontRef idx="minor">
            <a:schemeClr val="dk1"/>
          </a:fontRef>
        </dgm:style>
      </dgm:prSet>
      <dgm:spPr/>
      <dgm:t>
        <a:bodyPr/>
        <a:lstStyle/>
        <a:p>
          <a:pPr rtl="0"/>
          <a:r>
            <a:rPr lang="en-US" sz="2200" b="1" dirty="0" smtClean="0">
              <a:solidFill>
                <a:srgbClr val="000000"/>
              </a:solidFill>
              <a:latin typeface="Calibri"/>
              <a:cs typeface="Calibri"/>
            </a:rPr>
            <a:t>No Minister, whether of union or state, will summon any election related officer of the constituency or the State, for any official discussions during the period of elections commencing with the announcement of the elections. </a:t>
          </a:r>
          <a:endParaRPr lang="en-US" sz="2200" b="1" dirty="0">
            <a:solidFill>
              <a:srgbClr val="000000"/>
            </a:solidFill>
            <a:latin typeface="Calibri"/>
            <a:cs typeface="Calibri"/>
          </a:endParaRPr>
        </a:p>
      </dgm:t>
    </dgm:pt>
    <dgm:pt modelId="{05845B51-30B7-9F4B-9BE2-90CA7232FC2B}" type="parTrans" cxnId="{40E1DFF2-F061-F948-BD1B-ECA4443589C8}">
      <dgm:prSet/>
      <dgm:spPr/>
      <dgm:t>
        <a:bodyPr/>
        <a:lstStyle/>
        <a:p>
          <a:endParaRPr lang="en-US" sz="2200">
            <a:solidFill>
              <a:srgbClr val="000000"/>
            </a:solidFill>
            <a:latin typeface="Calibri"/>
            <a:cs typeface="Calibri"/>
          </a:endParaRPr>
        </a:p>
      </dgm:t>
    </dgm:pt>
    <dgm:pt modelId="{978D99DB-0AF9-8040-9E92-22A2AC4040E8}" type="sibTrans" cxnId="{40E1DFF2-F061-F948-BD1B-ECA4443589C8}">
      <dgm:prSet/>
      <dgm:spPr/>
      <dgm:t>
        <a:bodyPr/>
        <a:lstStyle/>
        <a:p>
          <a:endParaRPr lang="en-US" sz="2200">
            <a:solidFill>
              <a:srgbClr val="000000"/>
            </a:solidFill>
            <a:latin typeface="Calibri"/>
            <a:cs typeface="Calibri"/>
          </a:endParaRPr>
        </a:p>
      </dgm:t>
    </dgm:pt>
    <dgm:pt modelId="{7F004CF5-A6F8-F54E-B762-8ED776B91B33}">
      <dgm:prSet custT="1">
        <dgm:style>
          <a:lnRef idx="1">
            <a:schemeClr val="accent3"/>
          </a:lnRef>
          <a:fillRef idx="2">
            <a:schemeClr val="accent3"/>
          </a:fillRef>
          <a:effectRef idx="1">
            <a:schemeClr val="accent3"/>
          </a:effectRef>
          <a:fontRef idx="minor">
            <a:schemeClr val="dk1"/>
          </a:fontRef>
        </dgm:style>
      </dgm:prSet>
      <dgm:spPr/>
      <dgm:t>
        <a:bodyPr/>
        <a:lstStyle/>
        <a:p>
          <a:pPr rtl="0"/>
          <a:r>
            <a:rPr lang="en-US" sz="2200" dirty="0" smtClean="0">
              <a:solidFill>
                <a:srgbClr val="000000"/>
              </a:solidFill>
              <a:latin typeface="Calibri"/>
              <a:cs typeface="Calibri"/>
            </a:rPr>
            <a:t>Only exception will be when a Minister, in his capacity as in charge of the department concerned, or a Chief Minister undertakes an official visit to a constituency, in connection with failure of law and order or a natural calamity or any such emergency.</a:t>
          </a:r>
          <a:endParaRPr lang="en-US" sz="2200" dirty="0">
            <a:solidFill>
              <a:srgbClr val="000000"/>
            </a:solidFill>
            <a:latin typeface="Calibri"/>
            <a:cs typeface="Calibri"/>
          </a:endParaRPr>
        </a:p>
      </dgm:t>
    </dgm:pt>
    <dgm:pt modelId="{C52073CD-9FEE-2A4E-93FD-0B95FF72A4F9}" type="parTrans" cxnId="{BD712062-509F-1E42-B07E-C7871FFACFB5}">
      <dgm:prSet/>
      <dgm:spPr/>
      <dgm:t>
        <a:bodyPr/>
        <a:lstStyle/>
        <a:p>
          <a:endParaRPr lang="en-US" sz="2200">
            <a:solidFill>
              <a:srgbClr val="000000"/>
            </a:solidFill>
            <a:latin typeface="Calibri"/>
            <a:cs typeface="Calibri"/>
          </a:endParaRPr>
        </a:p>
      </dgm:t>
    </dgm:pt>
    <dgm:pt modelId="{5F02F9DC-3103-B244-A555-3C5C279C509F}" type="sibTrans" cxnId="{BD712062-509F-1E42-B07E-C7871FFACFB5}">
      <dgm:prSet/>
      <dgm:spPr/>
      <dgm:t>
        <a:bodyPr/>
        <a:lstStyle/>
        <a:p>
          <a:endParaRPr lang="en-US" sz="2200">
            <a:solidFill>
              <a:srgbClr val="000000"/>
            </a:solidFill>
            <a:latin typeface="Calibri"/>
            <a:cs typeface="Calibri"/>
          </a:endParaRPr>
        </a:p>
      </dgm:t>
    </dgm:pt>
    <dgm:pt modelId="{3C03D0B3-21DA-4A4F-874F-E9CFAA787AEF}" type="pres">
      <dgm:prSet presAssocID="{779D3978-0E22-DD4B-9D96-A224AB22A37A}" presName="linear" presStyleCnt="0">
        <dgm:presLayoutVars>
          <dgm:animLvl val="lvl"/>
          <dgm:resizeHandles val="exact"/>
        </dgm:presLayoutVars>
      </dgm:prSet>
      <dgm:spPr/>
      <dgm:t>
        <a:bodyPr/>
        <a:lstStyle/>
        <a:p>
          <a:endParaRPr lang="en-US"/>
        </a:p>
      </dgm:t>
    </dgm:pt>
    <dgm:pt modelId="{0CB7EA44-14C1-E049-B2B4-64D79796E224}" type="pres">
      <dgm:prSet presAssocID="{8D02BEBA-5291-4D44-8614-EC0D359F5E43}" presName="parentText" presStyleLbl="node1" presStyleIdx="0" presStyleCnt="2">
        <dgm:presLayoutVars>
          <dgm:chMax val="0"/>
          <dgm:bulletEnabled val="1"/>
        </dgm:presLayoutVars>
      </dgm:prSet>
      <dgm:spPr/>
      <dgm:t>
        <a:bodyPr/>
        <a:lstStyle/>
        <a:p>
          <a:endParaRPr lang="en-US"/>
        </a:p>
      </dgm:t>
    </dgm:pt>
    <dgm:pt modelId="{8C9284CC-BC67-604E-AE06-455EB1D99F6E}" type="pres">
      <dgm:prSet presAssocID="{978D99DB-0AF9-8040-9E92-22A2AC4040E8}" presName="spacer" presStyleCnt="0"/>
      <dgm:spPr/>
      <dgm:t>
        <a:bodyPr/>
        <a:lstStyle/>
        <a:p>
          <a:endParaRPr lang="en-US"/>
        </a:p>
      </dgm:t>
    </dgm:pt>
    <dgm:pt modelId="{D5D841DA-F8F0-DD42-8D73-17437AC690B5}" type="pres">
      <dgm:prSet presAssocID="{7F004CF5-A6F8-F54E-B762-8ED776B91B33}" presName="parentText" presStyleLbl="node1" presStyleIdx="1" presStyleCnt="2">
        <dgm:presLayoutVars>
          <dgm:chMax val="0"/>
          <dgm:bulletEnabled val="1"/>
        </dgm:presLayoutVars>
      </dgm:prSet>
      <dgm:spPr/>
      <dgm:t>
        <a:bodyPr/>
        <a:lstStyle/>
        <a:p>
          <a:endParaRPr lang="en-US"/>
        </a:p>
      </dgm:t>
    </dgm:pt>
  </dgm:ptLst>
  <dgm:cxnLst>
    <dgm:cxn modelId="{C6C80006-0223-49B0-886C-DB776DB551EC}" type="presOf" srcId="{8D02BEBA-5291-4D44-8614-EC0D359F5E43}" destId="{0CB7EA44-14C1-E049-B2B4-64D79796E224}" srcOrd="0" destOrd="0" presId="urn:microsoft.com/office/officeart/2005/8/layout/vList2"/>
    <dgm:cxn modelId="{40E1DFF2-F061-F948-BD1B-ECA4443589C8}" srcId="{779D3978-0E22-DD4B-9D96-A224AB22A37A}" destId="{8D02BEBA-5291-4D44-8614-EC0D359F5E43}" srcOrd="0" destOrd="0" parTransId="{05845B51-30B7-9F4B-9BE2-90CA7232FC2B}" sibTransId="{978D99DB-0AF9-8040-9E92-22A2AC4040E8}"/>
    <dgm:cxn modelId="{6DA99B07-2D70-4EFB-B63C-96136A94333F}" type="presOf" srcId="{7F004CF5-A6F8-F54E-B762-8ED776B91B33}" destId="{D5D841DA-F8F0-DD42-8D73-17437AC690B5}" srcOrd="0" destOrd="0" presId="urn:microsoft.com/office/officeart/2005/8/layout/vList2"/>
    <dgm:cxn modelId="{BD712062-509F-1E42-B07E-C7871FFACFB5}" srcId="{779D3978-0E22-DD4B-9D96-A224AB22A37A}" destId="{7F004CF5-A6F8-F54E-B762-8ED776B91B33}" srcOrd="1" destOrd="0" parTransId="{C52073CD-9FEE-2A4E-93FD-0B95FF72A4F9}" sibTransId="{5F02F9DC-3103-B244-A555-3C5C279C509F}"/>
    <dgm:cxn modelId="{B5FC3E51-1EC0-4FB2-B357-95E2CE5DF613}" type="presOf" srcId="{779D3978-0E22-DD4B-9D96-A224AB22A37A}" destId="{3C03D0B3-21DA-4A4F-874F-E9CFAA787AEF}" srcOrd="0" destOrd="0" presId="urn:microsoft.com/office/officeart/2005/8/layout/vList2"/>
    <dgm:cxn modelId="{0FF5DA7A-6C6B-4768-8388-22162664A0A4}" type="presParOf" srcId="{3C03D0B3-21DA-4A4F-874F-E9CFAA787AEF}" destId="{0CB7EA44-14C1-E049-B2B4-64D79796E224}" srcOrd="0" destOrd="0" presId="urn:microsoft.com/office/officeart/2005/8/layout/vList2"/>
    <dgm:cxn modelId="{67E9A68D-9495-4A97-875F-FEF751C585F2}" type="presParOf" srcId="{3C03D0B3-21DA-4A4F-874F-E9CFAA787AEF}" destId="{8C9284CC-BC67-604E-AE06-455EB1D99F6E}" srcOrd="1" destOrd="0" presId="urn:microsoft.com/office/officeart/2005/8/layout/vList2"/>
    <dgm:cxn modelId="{9BC5A3C3-4D3C-41E9-B317-952367CBB1B3}" type="presParOf" srcId="{3C03D0B3-21DA-4A4F-874F-E9CFAA787AEF}" destId="{D5D841DA-F8F0-DD42-8D73-17437AC690B5}" srcOrd="2"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1.xml><?xml version="1.0" encoding="utf-8"?>
<dgm:dataModel xmlns:dgm="http://schemas.openxmlformats.org/drawingml/2006/diagram" xmlns:a="http://schemas.openxmlformats.org/drawingml/2006/main">
  <dgm:ptLst>
    <dgm:pt modelId="{F64383EC-3E81-9C41-99E5-5DDB795D9A11}" type="doc">
      <dgm:prSet loTypeId="urn:microsoft.com/office/officeart/2005/8/layout/vList2" loCatId="" qsTypeId="urn:microsoft.com/office/officeart/2005/8/quickstyle/simple2" qsCatId="simple" csTypeId="urn:microsoft.com/office/officeart/2005/8/colors/accent3_2" csCatId="accent3" phldr="1"/>
      <dgm:spPr/>
      <dgm:t>
        <a:bodyPr/>
        <a:lstStyle/>
        <a:p>
          <a:endParaRPr lang="en-US"/>
        </a:p>
      </dgm:t>
    </dgm:pt>
    <dgm:pt modelId="{8D853AC0-118E-9448-A632-9F1AAD3BABD3}">
      <dgm:prSet custT="1">
        <dgm:style>
          <a:lnRef idx="1">
            <a:schemeClr val="accent3"/>
          </a:lnRef>
          <a:fillRef idx="2">
            <a:schemeClr val="accent3"/>
          </a:fillRef>
          <a:effectRef idx="1">
            <a:schemeClr val="accent3"/>
          </a:effectRef>
          <a:fontRef idx="minor">
            <a:schemeClr val="dk1"/>
          </a:fontRef>
        </dgm:style>
      </dgm:prSet>
      <dgm:spPr/>
      <dgm:t>
        <a:bodyPr/>
        <a:lstStyle/>
        <a:p>
          <a:pPr rtl="0"/>
          <a:r>
            <a:rPr lang="en-US" sz="2200" b="1" dirty="0" smtClean="0">
              <a:solidFill>
                <a:srgbClr val="000000"/>
              </a:solidFill>
              <a:latin typeface="Calibri"/>
              <a:cs typeface="Calibri"/>
            </a:rPr>
            <a:t>Ministers are entitled to use their official vehicles only for commuting from their official residence to their office for official work provided that such commuting is not combined with any electioneering or any political activity. </a:t>
          </a:r>
          <a:endParaRPr lang="en-US" sz="2200" b="1" dirty="0">
            <a:solidFill>
              <a:srgbClr val="000000"/>
            </a:solidFill>
            <a:latin typeface="Calibri"/>
            <a:cs typeface="Calibri"/>
          </a:endParaRPr>
        </a:p>
      </dgm:t>
    </dgm:pt>
    <dgm:pt modelId="{C21C195F-2F49-194F-A9DC-1360993B5331}" type="parTrans" cxnId="{1C510F68-95F0-3140-8EAE-9B73D263A540}">
      <dgm:prSet/>
      <dgm:spPr/>
      <dgm:t>
        <a:bodyPr/>
        <a:lstStyle/>
        <a:p>
          <a:endParaRPr lang="en-US" sz="2200" b="1">
            <a:solidFill>
              <a:srgbClr val="000000"/>
            </a:solidFill>
            <a:latin typeface="Calibri"/>
            <a:cs typeface="Calibri"/>
          </a:endParaRPr>
        </a:p>
      </dgm:t>
    </dgm:pt>
    <dgm:pt modelId="{FEDBBE97-6A13-9F42-B16A-037640CB57B2}" type="sibTrans" cxnId="{1C510F68-95F0-3140-8EAE-9B73D263A540}">
      <dgm:prSet/>
      <dgm:spPr/>
      <dgm:t>
        <a:bodyPr/>
        <a:lstStyle/>
        <a:p>
          <a:endParaRPr lang="en-US" sz="2200" b="1">
            <a:solidFill>
              <a:srgbClr val="000000"/>
            </a:solidFill>
            <a:latin typeface="Calibri"/>
            <a:cs typeface="Calibri"/>
          </a:endParaRPr>
        </a:p>
      </dgm:t>
    </dgm:pt>
    <dgm:pt modelId="{4D6CAEF6-B69A-274C-9692-21E7DC44AB06}">
      <dgm:prSet custT="1">
        <dgm:style>
          <a:lnRef idx="1">
            <a:schemeClr val="accent3"/>
          </a:lnRef>
          <a:fillRef idx="2">
            <a:schemeClr val="accent3"/>
          </a:fillRef>
          <a:effectRef idx="1">
            <a:schemeClr val="accent3"/>
          </a:effectRef>
          <a:fontRef idx="minor">
            <a:schemeClr val="dk1"/>
          </a:fontRef>
        </dgm:style>
      </dgm:prSet>
      <dgm:spPr/>
      <dgm:t>
        <a:bodyPr/>
        <a:lstStyle/>
        <a:p>
          <a:pPr rtl="0"/>
          <a:r>
            <a:rPr lang="en-US" sz="2200" b="1" dirty="0" smtClean="0">
              <a:solidFill>
                <a:srgbClr val="000000"/>
              </a:solidFill>
              <a:latin typeface="Calibri"/>
              <a:cs typeface="Calibri"/>
            </a:rPr>
            <a:t>Ministers, whether of the Union or State, shall not combine in any manner their official tours with election work. </a:t>
          </a:r>
          <a:endParaRPr lang="en-US" sz="2200" b="1" dirty="0">
            <a:solidFill>
              <a:srgbClr val="000000"/>
            </a:solidFill>
            <a:latin typeface="Calibri"/>
            <a:cs typeface="Calibri"/>
          </a:endParaRPr>
        </a:p>
      </dgm:t>
    </dgm:pt>
    <dgm:pt modelId="{6A28A1D5-C9B0-B94D-8427-DDD6C05A3F38}" type="parTrans" cxnId="{53B8AB8C-8F72-784D-AFFA-19D96F20E3CC}">
      <dgm:prSet/>
      <dgm:spPr/>
      <dgm:t>
        <a:bodyPr/>
        <a:lstStyle/>
        <a:p>
          <a:endParaRPr lang="en-US" sz="2200" b="1">
            <a:solidFill>
              <a:srgbClr val="000000"/>
            </a:solidFill>
            <a:latin typeface="Calibri"/>
            <a:cs typeface="Calibri"/>
          </a:endParaRPr>
        </a:p>
      </dgm:t>
    </dgm:pt>
    <dgm:pt modelId="{0890FE5A-AD32-AD45-82A0-3224560B42E7}" type="sibTrans" cxnId="{53B8AB8C-8F72-784D-AFFA-19D96F20E3CC}">
      <dgm:prSet/>
      <dgm:spPr/>
      <dgm:t>
        <a:bodyPr/>
        <a:lstStyle/>
        <a:p>
          <a:endParaRPr lang="en-US" sz="2200" b="1">
            <a:solidFill>
              <a:srgbClr val="000000"/>
            </a:solidFill>
            <a:latin typeface="Calibri"/>
            <a:cs typeface="Calibri"/>
          </a:endParaRPr>
        </a:p>
      </dgm:t>
    </dgm:pt>
    <dgm:pt modelId="{5F53621D-9B89-C146-97DC-A43105A1E387}" type="pres">
      <dgm:prSet presAssocID="{F64383EC-3E81-9C41-99E5-5DDB795D9A11}" presName="linear" presStyleCnt="0">
        <dgm:presLayoutVars>
          <dgm:animLvl val="lvl"/>
          <dgm:resizeHandles val="exact"/>
        </dgm:presLayoutVars>
      </dgm:prSet>
      <dgm:spPr/>
      <dgm:t>
        <a:bodyPr/>
        <a:lstStyle/>
        <a:p>
          <a:endParaRPr lang="en-US"/>
        </a:p>
      </dgm:t>
    </dgm:pt>
    <dgm:pt modelId="{FBAC4D22-9FB1-BB49-88F6-53CB53A3335B}" type="pres">
      <dgm:prSet presAssocID="{8D853AC0-118E-9448-A632-9F1AAD3BABD3}" presName="parentText" presStyleLbl="node1" presStyleIdx="0" presStyleCnt="2">
        <dgm:presLayoutVars>
          <dgm:chMax val="0"/>
          <dgm:bulletEnabled val="1"/>
        </dgm:presLayoutVars>
      </dgm:prSet>
      <dgm:spPr/>
      <dgm:t>
        <a:bodyPr/>
        <a:lstStyle/>
        <a:p>
          <a:endParaRPr lang="en-US"/>
        </a:p>
      </dgm:t>
    </dgm:pt>
    <dgm:pt modelId="{CD43A0DA-4C1B-E541-B526-D5CF5546CB0B}" type="pres">
      <dgm:prSet presAssocID="{FEDBBE97-6A13-9F42-B16A-037640CB57B2}" presName="spacer" presStyleCnt="0"/>
      <dgm:spPr/>
      <dgm:t>
        <a:bodyPr/>
        <a:lstStyle/>
        <a:p>
          <a:endParaRPr lang="en-US"/>
        </a:p>
      </dgm:t>
    </dgm:pt>
    <dgm:pt modelId="{374A186B-BE46-8645-B8AD-E66B6F3DCD7A}" type="pres">
      <dgm:prSet presAssocID="{4D6CAEF6-B69A-274C-9692-21E7DC44AB06}" presName="parentText" presStyleLbl="node1" presStyleIdx="1" presStyleCnt="2">
        <dgm:presLayoutVars>
          <dgm:chMax val="0"/>
          <dgm:bulletEnabled val="1"/>
        </dgm:presLayoutVars>
      </dgm:prSet>
      <dgm:spPr/>
      <dgm:t>
        <a:bodyPr/>
        <a:lstStyle/>
        <a:p>
          <a:endParaRPr lang="en-US"/>
        </a:p>
      </dgm:t>
    </dgm:pt>
  </dgm:ptLst>
  <dgm:cxnLst>
    <dgm:cxn modelId="{53B8AB8C-8F72-784D-AFFA-19D96F20E3CC}" srcId="{F64383EC-3E81-9C41-99E5-5DDB795D9A11}" destId="{4D6CAEF6-B69A-274C-9692-21E7DC44AB06}" srcOrd="1" destOrd="0" parTransId="{6A28A1D5-C9B0-B94D-8427-DDD6C05A3F38}" sibTransId="{0890FE5A-AD32-AD45-82A0-3224560B42E7}"/>
    <dgm:cxn modelId="{7C2B17B0-4457-46EA-B485-7BB392D0F881}" type="presOf" srcId="{8D853AC0-118E-9448-A632-9F1AAD3BABD3}" destId="{FBAC4D22-9FB1-BB49-88F6-53CB53A3335B}" srcOrd="0" destOrd="0" presId="urn:microsoft.com/office/officeart/2005/8/layout/vList2"/>
    <dgm:cxn modelId="{1C510F68-95F0-3140-8EAE-9B73D263A540}" srcId="{F64383EC-3E81-9C41-99E5-5DDB795D9A11}" destId="{8D853AC0-118E-9448-A632-9F1AAD3BABD3}" srcOrd="0" destOrd="0" parTransId="{C21C195F-2F49-194F-A9DC-1360993B5331}" sibTransId="{FEDBBE97-6A13-9F42-B16A-037640CB57B2}"/>
    <dgm:cxn modelId="{D1D73474-5E95-4B6A-8285-7C9D40AC5843}" type="presOf" srcId="{F64383EC-3E81-9C41-99E5-5DDB795D9A11}" destId="{5F53621D-9B89-C146-97DC-A43105A1E387}" srcOrd="0" destOrd="0" presId="urn:microsoft.com/office/officeart/2005/8/layout/vList2"/>
    <dgm:cxn modelId="{0E613352-5491-48A8-A4D1-4D17F495D324}" type="presOf" srcId="{4D6CAEF6-B69A-274C-9692-21E7DC44AB06}" destId="{374A186B-BE46-8645-B8AD-E66B6F3DCD7A}" srcOrd="0" destOrd="0" presId="urn:microsoft.com/office/officeart/2005/8/layout/vList2"/>
    <dgm:cxn modelId="{C5300F51-F610-48EB-9DCC-B272D3FBD169}" type="presParOf" srcId="{5F53621D-9B89-C146-97DC-A43105A1E387}" destId="{FBAC4D22-9FB1-BB49-88F6-53CB53A3335B}" srcOrd="0" destOrd="0" presId="urn:microsoft.com/office/officeart/2005/8/layout/vList2"/>
    <dgm:cxn modelId="{1AFA3BF2-F7A0-44A8-9DBA-7A9384196414}" type="presParOf" srcId="{5F53621D-9B89-C146-97DC-A43105A1E387}" destId="{CD43A0DA-4C1B-E541-B526-D5CF5546CB0B}" srcOrd="1" destOrd="0" presId="urn:microsoft.com/office/officeart/2005/8/layout/vList2"/>
    <dgm:cxn modelId="{7A91DB26-EFD8-4221-A38E-ADD821E47AF6}" type="presParOf" srcId="{5F53621D-9B89-C146-97DC-A43105A1E387}" destId="{374A186B-BE46-8645-B8AD-E66B6F3DCD7A}" srcOrd="2"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2.xml><?xml version="1.0" encoding="utf-8"?>
<dgm:dataModel xmlns:dgm="http://schemas.openxmlformats.org/drawingml/2006/diagram" xmlns:a="http://schemas.openxmlformats.org/drawingml/2006/main">
  <dgm:ptLst>
    <dgm:pt modelId="{CB44F085-CCE3-4143-A54D-74F8EB1EDE5B}" type="doc">
      <dgm:prSet loTypeId="urn:microsoft.com/office/officeart/2005/8/layout/vList2" loCatId="" qsTypeId="urn:microsoft.com/office/officeart/2005/8/quickstyle/simple2" qsCatId="simple" csTypeId="urn:microsoft.com/office/officeart/2005/8/colors/accent3_2" csCatId="accent3" phldr="1"/>
      <dgm:spPr/>
      <dgm:t>
        <a:bodyPr/>
        <a:lstStyle/>
        <a:p>
          <a:endParaRPr lang="en-US"/>
        </a:p>
      </dgm:t>
    </dgm:pt>
    <dgm:pt modelId="{7C3EA0CB-1502-2040-8A87-5F4209277058}">
      <dgm:prSet custT="1">
        <dgm:style>
          <a:lnRef idx="1">
            <a:schemeClr val="accent3"/>
          </a:lnRef>
          <a:fillRef idx="2">
            <a:schemeClr val="accent3"/>
          </a:fillRef>
          <a:effectRef idx="1">
            <a:schemeClr val="accent3"/>
          </a:effectRef>
          <a:fontRef idx="minor">
            <a:schemeClr val="dk1"/>
          </a:fontRef>
        </dgm:style>
      </dgm:prSet>
      <dgm:spPr/>
      <dgm:t>
        <a:bodyPr/>
        <a:lstStyle/>
        <a:p>
          <a:pPr rtl="0"/>
          <a:r>
            <a:rPr lang="en-US" sz="2300" b="1" dirty="0" smtClean="0">
              <a:solidFill>
                <a:schemeClr val="tx1"/>
              </a:solidFill>
              <a:latin typeface="Calibri"/>
              <a:cs typeface="Calibri"/>
            </a:rPr>
            <a:t>Any entertainment at state cost on a religious occasion like organizing ‘</a:t>
          </a:r>
          <a:r>
            <a:rPr lang="en-US" sz="2300" b="1" dirty="0" err="1" smtClean="0">
              <a:solidFill>
                <a:schemeClr val="tx1"/>
              </a:solidFill>
              <a:latin typeface="Calibri"/>
              <a:cs typeface="Calibri"/>
            </a:rPr>
            <a:t>Iftar</a:t>
          </a:r>
          <a:r>
            <a:rPr lang="en-US" sz="2300" b="1" dirty="0" smtClean="0">
              <a:solidFill>
                <a:schemeClr val="tx1"/>
              </a:solidFill>
              <a:latin typeface="Calibri"/>
              <a:cs typeface="Calibri"/>
            </a:rPr>
            <a:t> Party’ etc. by the Minister is prohibited (Instruction SL. No. 10, EC letter </a:t>
          </a:r>
          <a:r>
            <a:rPr lang="en-US" sz="2300" b="1" dirty="0" err="1" smtClean="0">
              <a:solidFill>
                <a:schemeClr val="tx1"/>
              </a:solidFill>
              <a:latin typeface="Calibri"/>
              <a:cs typeface="Calibri"/>
            </a:rPr>
            <a:t>No.ECI</a:t>
          </a:r>
          <a:r>
            <a:rPr lang="en-US" sz="2300" b="1" dirty="0" smtClean="0">
              <a:solidFill>
                <a:schemeClr val="tx1"/>
              </a:solidFill>
              <a:latin typeface="Calibri"/>
              <a:cs typeface="Calibri"/>
            </a:rPr>
            <a:t>/GE98-437/6/BR/98-PLN-III dated 27.01.1998 </a:t>
          </a:r>
          <a:endParaRPr lang="en-US" sz="2300" b="1" dirty="0">
            <a:solidFill>
              <a:schemeClr val="tx1"/>
            </a:solidFill>
            <a:latin typeface="Calibri"/>
            <a:cs typeface="Calibri"/>
          </a:endParaRPr>
        </a:p>
      </dgm:t>
    </dgm:pt>
    <dgm:pt modelId="{F9C4D178-CC69-DD48-98DB-32EE8FB5E142}" type="parTrans" cxnId="{C95189FD-56BA-D748-ACDF-5E4EEBB3481B}">
      <dgm:prSet/>
      <dgm:spPr/>
      <dgm:t>
        <a:bodyPr/>
        <a:lstStyle/>
        <a:p>
          <a:endParaRPr lang="en-US" sz="2300" b="1">
            <a:solidFill>
              <a:schemeClr val="tx1"/>
            </a:solidFill>
            <a:latin typeface="Calibri"/>
            <a:cs typeface="Calibri"/>
          </a:endParaRPr>
        </a:p>
      </dgm:t>
    </dgm:pt>
    <dgm:pt modelId="{7CEAF4A4-505D-7D47-AA47-CD67BA9A368D}" type="sibTrans" cxnId="{C95189FD-56BA-D748-ACDF-5E4EEBB3481B}">
      <dgm:prSet/>
      <dgm:spPr/>
      <dgm:t>
        <a:bodyPr/>
        <a:lstStyle/>
        <a:p>
          <a:endParaRPr lang="en-US" sz="2300" b="1">
            <a:solidFill>
              <a:schemeClr val="tx1"/>
            </a:solidFill>
            <a:latin typeface="Calibri"/>
            <a:cs typeface="Calibri"/>
          </a:endParaRPr>
        </a:p>
      </dgm:t>
    </dgm:pt>
    <dgm:pt modelId="{704F8BBA-29A1-4B8C-823D-1AA0CBCA5E37}">
      <dgm:prSet custT="1">
        <dgm:style>
          <a:lnRef idx="1">
            <a:schemeClr val="accent3"/>
          </a:lnRef>
          <a:fillRef idx="2">
            <a:schemeClr val="accent3"/>
          </a:fillRef>
          <a:effectRef idx="1">
            <a:schemeClr val="accent3"/>
          </a:effectRef>
          <a:fontRef idx="minor">
            <a:schemeClr val="dk1"/>
          </a:fontRef>
        </dgm:style>
      </dgm:prSet>
      <dgm:spPr/>
      <dgm:t>
        <a:bodyPr/>
        <a:lstStyle/>
        <a:p>
          <a:pPr rtl="0"/>
          <a:r>
            <a:rPr lang="en-US" sz="2300" b="1" dirty="0" smtClean="0">
              <a:solidFill>
                <a:srgbClr val="000000"/>
              </a:solidFill>
              <a:latin typeface="Calibri"/>
              <a:cs typeface="Calibri"/>
            </a:rPr>
            <a:t>There is no ban to organize </a:t>
          </a:r>
          <a:r>
            <a:rPr lang="en-US" sz="2300" b="1" dirty="0" err="1" smtClean="0">
              <a:solidFill>
                <a:srgbClr val="000000"/>
              </a:solidFill>
              <a:latin typeface="Calibri"/>
              <a:cs typeface="Calibri"/>
            </a:rPr>
            <a:t>kavi</a:t>
          </a:r>
          <a:r>
            <a:rPr lang="en-US" sz="2300" b="1" dirty="0" smtClean="0">
              <a:solidFill>
                <a:srgbClr val="000000"/>
              </a:solidFill>
              <a:latin typeface="Calibri"/>
              <a:cs typeface="Calibri"/>
            </a:rPr>
            <a:t> </a:t>
          </a:r>
          <a:r>
            <a:rPr lang="en-US" sz="2300" b="1" dirty="0" err="1" smtClean="0">
              <a:solidFill>
                <a:srgbClr val="000000"/>
              </a:solidFill>
              <a:latin typeface="Calibri"/>
              <a:cs typeface="Calibri"/>
            </a:rPr>
            <a:t>sammelan</a:t>
          </a:r>
          <a:r>
            <a:rPr lang="en-US" sz="2300" b="1" dirty="0" smtClean="0">
              <a:solidFill>
                <a:srgbClr val="000000"/>
              </a:solidFill>
              <a:latin typeface="Calibri"/>
              <a:cs typeface="Calibri"/>
            </a:rPr>
            <a:t>, </a:t>
          </a:r>
          <a:r>
            <a:rPr lang="en-US" sz="2300" b="1" dirty="0" err="1" smtClean="0">
              <a:solidFill>
                <a:srgbClr val="000000"/>
              </a:solidFill>
              <a:latin typeface="Calibri"/>
              <a:cs typeface="Calibri"/>
            </a:rPr>
            <a:t>mushairas</a:t>
          </a:r>
          <a:r>
            <a:rPr lang="en-US" sz="2300" b="1" dirty="0" smtClean="0">
              <a:solidFill>
                <a:srgbClr val="000000"/>
              </a:solidFill>
              <a:latin typeface="Calibri"/>
              <a:cs typeface="Calibri"/>
            </a:rPr>
            <a:t> or other cultural functions in connection with Republic Day celebrations and being attended by the Central Ministers, Chief Ministers, Ministers in the States and other political functionaries. However, utmost care should be taken to ensure that no political speeches are made on the occasion (Instruction Sl. No. 5, ECI letter No.437 / 6/ 98-PLN-III dated 10.01.1998 )</a:t>
          </a:r>
          <a:endParaRPr lang="en-US" sz="2300" b="1" dirty="0">
            <a:solidFill>
              <a:schemeClr val="tx1"/>
            </a:solidFill>
            <a:latin typeface="Calibri"/>
            <a:cs typeface="Calibri"/>
          </a:endParaRPr>
        </a:p>
      </dgm:t>
    </dgm:pt>
    <dgm:pt modelId="{BAEC0039-5B61-440F-A51E-E0BDFA1AD4A4}" type="parTrans" cxnId="{EA75AF13-198C-4160-BD9F-DB28568FC0C4}">
      <dgm:prSet/>
      <dgm:spPr/>
      <dgm:t>
        <a:bodyPr/>
        <a:lstStyle/>
        <a:p>
          <a:endParaRPr lang="en-US"/>
        </a:p>
      </dgm:t>
    </dgm:pt>
    <dgm:pt modelId="{A76E77CA-1611-436F-A689-9E8A7817E4F2}" type="sibTrans" cxnId="{EA75AF13-198C-4160-BD9F-DB28568FC0C4}">
      <dgm:prSet/>
      <dgm:spPr/>
      <dgm:t>
        <a:bodyPr/>
        <a:lstStyle/>
        <a:p>
          <a:endParaRPr lang="en-US"/>
        </a:p>
      </dgm:t>
    </dgm:pt>
    <dgm:pt modelId="{335242B8-A61E-0644-BA48-803977EF18A8}" type="pres">
      <dgm:prSet presAssocID="{CB44F085-CCE3-4143-A54D-74F8EB1EDE5B}" presName="linear" presStyleCnt="0">
        <dgm:presLayoutVars>
          <dgm:animLvl val="lvl"/>
          <dgm:resizeHandles val="exact"/>
        </dgm:presLayoutVars>
      </dgm:prSet>
      <dgm:spPr/>
      <dgm:t>
        <a:bodyPr/>
        <a:lstStyle/>
        <a:p>
          <a:endParaRPr lang="en-US"/>
        </a:p>
      </dgm:t>
    </dgm:pt>
    <dgm:pt modelId="{FEE846AF-9A21-DE43-9875-6C9085CE89B7}" type="pres">
      <dgm:prSet presAssocID="{7C3EA0CB-1502-2040-8A87-5F4209277058}" presName="parentText" presStyleLbl="node1" presStyleIdx="0" presStyleCnt="2" custScaleY="104451" custLinFactNeighborX="-1235" custLinFactNeighborY="-96496">
        <dgm:presLayoutVars>
          <dgm:chMax val="0"/>
          <dgm:bulletEnabled val="1"/>
        </dgm:presLayoutVars>
      </dgm:prSet>
      <dgm:spPr/>
      <dgm:t>
        <a:bodyPr/>
        <a:lstStyle/>
        <a:p>
          <a:endParaRPr lang="en-US"/>
        </a:p>
      </dgm:t>
    </dgm:pt>
    <dgm:pt modelId="{01570730-A53A-44A9-9F28-21CAA5C70B3D}" type="pres">
      <dgm:prSet presAssocID="{7CEAF4A4-505D-7D47-AA47-CD67BA9A368D}" presName="spacer" presStyleCnt="0"/>
      <dgm:spPr/>
    </dgm:pt>
    <dgm:pt modelId="{C3502FEF-C4F8-4661-B472-F464BE3E0BB4}" type="pres">
      <dgm:prSet presAssocID="{704F8BBA-29A1-4B8C-823D-1AA0CBCA5E37}" presName="parentText" presStyleLbl="node1" presStyleIdx="1" presStyleCnt="2">
        <dgm:presLayoutVars>
          <dgm:chMax val="0"/>
          <dgm:bulletEnabled val="1"/>
        </dgm:presLayoutVars>
      </dgm:prSet>
      <dgm:spPr/>
      <dgm:t>
        <a:bodyPr/>
        <a:lstStyle/>
        <a:p>
          <a:endParaRPr lang="en-US"/>
        </a:p>
      </dgm:t>
    </dgm:pt>
  </dgm:ptLst>
  <dgm:cxnLst>
    <dgm:cxn modelId="{C95189FD-56BA-D748-ACDF-5E4EEBB3481B}" srcId="{CB44F085-CCE3-4143-A54D-74F8EB1EDE5B}" destId="{7C3EA0CB-1502-2040-8A87-5F4209277058}" srcOrd="0" destOrd="0" parTransId="{F9C4D178-CC69-DD48-98DB-32EE8FB5E142}" sibTransId="{7CEAF4A4-505D-7D47-AA47-CD67BA9A368D}"/>
    <dgm:cxn modelId="{4E90D47D-D537-4E2E-9D29-8A11A33DAAA1}" type="presOf" srcId="{704F8BBA-29A1-4B8C-823D-1AA0CBCA5E37}" destId="{C3502FEF-C4F8-4661-B472-F464BE3E0BB4}" srcOrd="0" destOrd="0" presId="urn:microsoft.com/office/officeart/2005/8/layout/vList2"/>
    <dgm:cxn modelId="{08D48678-402B-9C40-8A16-C7304D3B7CC3}" type="presOf" srcId="{CB44F085-CCE3-4143-A54D-74F8EB1EDE5B}" destId="{335242B8-A61E-0644-BA48-803977EF18A8}" srcOrd="0" destOrd="0" presId="urn:microsoft.com/office/officeart/2005/8/layout/vList2"/>
    <dgm:cxn modelId="{EA75AF13-198C-4160-BD9F-DB28568FC0C4}" srcId="{CB44F085-CCE3-4143-A54D-74F8EB1EDE5B}" destId="{704F8BBA-29A1-4B8C-823D-1AA0CBCA5E37}" srcOrd="1" destOrd="0" parTransId="{BAEC0039-5B61-440F-A51E-E0BDFA1AD4A4}" sibTransId="{A76E77CA-1611-436F-A689-9E8A7817E4F2}"/>
    <dgm:cxn modelId="{F3E89287-1E60-FE40-A461-F884589FD36D}" type="presOf" srcId="{7C3EA0CB-1502-2040-8A87-5F4209277058}" destId="{FEE846AF-9A21-DE43-9875-6C9085CE89B7}" srcOrd="0" destOrd="0" presId="urn:microsoft.com/office/officeart/2005/8/layout/vList2"/>
    <dgm:cxn modelId="{2ACED05F-27EE-2A42-9A45-9011231DF6B9}" type="presParOf" srcId="{335242B8-A61E-0644-BA48-803977EF18A8}" destId="{FEE846AF-9A21-DE43-9875-6C9085CE89B7}" srcOrd="0" destOrd="0" presId="urn:microsoft.com/office/officeart/2005/8/layout/vList2"/>
    <dgm:cxn modelId="{49C9D14F-B453-460C-8F08-7FBB439C0B4B}" type="presParOf" srcId="{335242B8-A61E-0644-BA48-803977EF18A8}" destId="{01570730-A53A-44A9-9F28-21CAA5C70B3D}" srcOrd="1" destOrd="0" presId="urn:microsoft.com/office/officeart/2005/8/layout/vList2"/>
    <dgm:cxn modelId="{CA977AFD-7546-4482-B077-89D957666E11}" type="presParOf" srcId="{335242B8-A61E-0644-BA48-803977EF18A8}" destId="{C3502FEF-C4F8-4661-B472-F464BE3E0BB4}" srcOrd="2"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3.xml><?xml version="1.0" encoding="utf-8"?>
<dgm:dataModel xmlns:dgm="http://schemas.openxmlformats.org/drawingml/2006/diagram" xmlns:a="http://schemas.openxmlformats.org/drawingml/2006/main">
  <dgm:ptLst>
    <dgm:pt modelId="{3CB818D0-2D8C-BE45-90AF-7ACCC4D66534}" type="doc">
      <dgm:prSet loTypeId="urn:microsoft.com/office/officeart/2005/8/layout/vList2" loCatId="" qsTypeId="urn:microsoft.com/office/officeart/2005/8/quickstyle/simple2" qsCatId="simple" csTypeId="urn:microsoft.com/office/officeart/2005/8/colors/accent3_2" csCatId="accent3" phldr="1"/>
      <dgm:spPr/>
      <dgm:t>
        <a:bodyPr/>
        <a:lstStyle/>
        <a:p>
          <a:endParaRPr lang="en-US"/>
        </a:p>
      </dgm:t>
    </dgm:pt>
    <dgm:pt modelId="{28307435-97A6-154E-B0D0-9807E228AC87}">
      <dgm:prSet>
        <dgm:style>
          <a:lnRef idx="1">
            <a:schemeClr val="accent3"/>
          </a:lnRef>
          <a:fillRef idx="2">
            <a:schemeClr val="accent3"/>
          </a:fillRef>
          <a:effectRef idx="1">
            <a:schemeClr val="accent3"/>
          </a:effectRef>
          <a:fontRef idx="minor">
            <a:schemeClr val="dk1"/>
          </a:fontRef>
        </dgm:style>
      </dgm:prSet>
      <dgm:spPr/>
      <dgm:t>
        <a:bodyPr/>
        <a:lstStyle/>
        <a:p>
          <a:pPr rtl="0"/>
          <a:r>
            <a:rPr lang="en-US" dirty="0" smtClean="0">
              <a:solidFill>
                <a:srgbClr val="000000"/>
              </a:solidFill>
            </a:rPr>
            <a:t>Any official who meets the Minister on his private visit to the constituency where elections are being held shall be guilty of misconduct under the relevant service rules; and if he happens to be an official mentioned in Section 129 (1) of the Representation of People Act, 1951, he shall also be additionally considered to have violated the statutory provisions of that Section and liable to penal action provided </a:t>
          </a:r>
          <a:r>
            <a:rPr lang="en-US" dirty="0" err="1" smtClean="0">
              <a:solidFill>
                <a:srgbClr val="000000"/>
              </a:solidFill>
            </a:rPr>
            <a:t>thereunder</a:t>
          </a:r>
          <a:r>
            <a:rPr lang="en-US" dirty="0" smtClean="0">
              <a:solidFill>
                <a:srgbClr val="000000"/>
              </a:solidFill>
            </a:rPr>
            <a:t>. </a:t>
          </a:r>
          <a:endParaRPr lang="en-US" dirty="0">
            <a:solidFill>
              <a:srgbClr val="000000"/>
            </a:solidFill>
          </a:endParaRPr>
        </a:p>
      </dgm:t>
    </dgm:pt>
    <dgm:pt modelId="{C789D780-2CB9-2C4E-97F0-B0F686CCFEEE}" type="parTrans" cxnId="{07B19D6B-F664-5545-951E-91221A373F5B}">
      <dgm:prSet/>
      <dgm:spPr/>
      <dgm:t>
        <a:bodyPr/>
        <a:lstStyle/>
        <a:p>
          <a:endParaRPr lang="en-US"/>
        </a:p>
      </dgm:t>
    </dgm:pt>
    <dgm:pt modelId="{37B51721-565F-8D44-B0D3-A4D402B1E062}" type="sibTrans" cxnId="{07B19D6B-F664-5545-951E-91221A373F5B}">
      <dgm:prSet/>
      <dgm:spPr/>
      <dgm:t>
        <a:bodyPr/>
        <a:lstStyle/>
        <a:p>
          <a:endParaRPr lang="en-US"/>
        </a:p>
      </dgm:t>
    </dgm:pt>
    <dgm:pt modelId="{3FD9ED1A-D18A-1F4E-A2BB-036FC95BFA73}" type="pres">
      <dgm:prSet presAssocID="{3CB818D0-2D8C-BE45-90AF-7ACCC4D66534}" presName="linear" presStyleCnt="0">
        <dgm:presLayoutVars>
          <dgm:animLvl val="lvl"/>
          <dgm:resizeHandles val="exact"/>
        </dgm:presLayoutVars>
      </dgm:prSet>
      <dgm:spPr/>
      <dgm:t>
        <a:bodyPr/>
        <a:lstStyle/>
        <a:p>
          <a:endParaRPr lang="en-US"/>
        </a:p>
      </dgm:t>
    </dgm:pt>
    <dgm:pt modelId="{88210927-616F-3643-82FC-735981789F11}" type="pres">
      <dgm:prSet presAssocID="{28307435-97A6-154E-B0D0-9807E228AC87}" presName="parentText" presStyleLbl="node1" presStyleIdx="0" presStyleCnt="1">
        <dgm:presLayoutVars>
          <dgm:chMax val="0"/>
          <dgm:bulletEnabled val="1"/>
        </dgm:presLayoutVars>
      </dgm:prSet>
      <dgm:spPr/>
      <dgm:t>
        <a:bodyPr/>
        <a:lstStyle/>
        <a:p>
          <a:endParaRPr lang="en-US"/>
        </a:p>
      </dgm:t>
    </dgm:pt>
  </dgm:ptLst>
  <dgm:cxnLst>
    <dgm:cxn modelId="{81D441C6-FCC8-4B7D-9114-578259B5D799}" type="presOf" srcId="{28307435-97A6-154E-B0D0-9807E228AC87}" destId="{88210927-616F-3643-82FC-735981789F11}" srcOrd="0" destOrd="0" presId="urn:microsoft.com/office/officeart/2005/8/layout/vList2"/>
    <dgm:cxn modelId="{07B19D6B-F664-5545-951E-91221A373F5B}" srcId="{3CB818D0-2D8C-BE45-90AF-7ACCC4D66534}" destId="{28307435-97A6-154E-B0D0-9807E228AC87}" srcOrd="0" destOrd="0" parTransId="{C789D780-2CB9-2C4E-97F0-B0F686CCFEEE}" sibTransId="{37B51721-565F-8D44-B0D3-A4D402B1E062}"/>
    <dgm:cxn modelId="{5EF889A3-765A-4316-96CE-08FBF8724A7C}" type="presOf" srcId="{3CB818D0-2D8C-BE45-90AF-7ACCC4D66534}" destId="{3FD9ED1A-D18A-1F4E-A2BB-036FC95BFA73}" srcOrd="0" destOrd="0" presId="urn:microsoft.com/office/officeart/2005/8/layout/vList2"/>
    <dgm:cxn modelId="{29A7960E-51A3-4459-8553-4CE29FE97512}" type="presParOf" srcId="{3FD9ED1A-D18A-1F4E-A2BB-036FC95BFA73}" destId="{88210927-616F-3643-82FC-735981789F11}"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4.xml><?xml version="1.0" encoding="utf-8"?>
<dgm:dataModel xmlns:dgm="http://schemas.openxmlformats.org/drawingml/2006/diagram" xmlns:a="http://schemas.openxmlformats.org/drawingml/2006/main">
  <dgm:ptLst>
    <dgm:pt modelId="{6E6A57B2-AC62-6A4F-B0E1-48A8154B2E15}" type="doc">
      <dgm:prSet loTypeId="urn:microsoft.com/office/officeart/2005/8/layout/vList2" loCatId="" qsTypeId="urn:microsoft.com/office/officeart/2005/8/quickstyle/simple2" qsCatId="simple" csTypeId="urn:microsoft.com/office/officeart/2005/8/colors/accent3_2" csCatId="accent3" phldr="1"/>
      <dgm:spPr/>
      <dgm:t>
        <a:bodyPr/>
        <a:lstStyle/>
        <a:p>
          <a:endParaRPr lang="en-US"/>
        </a:p>
      </dgm:t>
    </dgm:pt>
    <dgm:pt modelId="{B9A8F45F-14F5-924F-B368-6927CC2F417E}">
      <dgm:prSet>
        <dgm:style>
          <a:lnRef idx="1">
            <a:schemeClr val="accent3"/>
          </a:lnRef>
          <a:fillRef idx="2">
            <a:schemeClr val="accent3"/>
          </a:fillRef>
          <a:effectRef idx="1">
            <a:schemeClr val="accent3"/>
          </a:effectRef>
          <a:fontRef idx="minor">
            <a:schemeClr val="dk1"/>
          </a:fontRef>
        </dgm:style>
      </dgm:prSet>
      <dgm:spPr/>
      <dgm:t>
        <a:bodyPr/>
        <a:lstStyle/>
        <a:p>
          <a:pPr rtl="0"/>
          <a:r>
            <a:rPr lang="en-US" dirty="0" smtClean="0">
              <a:solidFill>
                <a:schemeClr val="tx1"/>
              </a:solidFill>
            </a:rPr>
            <a:t>All ministers both Union and the State and all other leaders of political parties will be allowed security as per the threat perceptions assessed by official agencies and other professional agencies. The expenditure on the bullet proof cars and all other cars used by these individuals will be borne by the individuals concerned. However, expenditure on the security staff will be borne by the State Government/UT Administration concerned.</a:t>
          </a:r>
        </a:p>
        <a:p>
          <a:r>
            <a:rPr lang="en-US" dirty="0" smtClean="0">
              <a:solidFill>
                <a:schemeClr val="tx1"/>
              </a:solidFill>
            </a:rPr>
            <a:t>(Instruction Sl. No. 63, Election Commission’s letter No.437/6/GUJ/98-PLN-III dated 16.01.1998 )</a:t>
          </a:r>
          <a:endParaRPr lang="en-US" dirty="0">
            <a:solidFill>
              <a:schemeClr val="tx1"/>
            </a:solidFill>
          </a:endParaRPr>
        </a:p>
      </dgm:t>
    </dgm:pt>
    <dgm:pt modelId="{F25CCB6E-2203-D74C-8823-A2D1744324AB}" type="parTrans" cxnId="{508D63FA-FBC6-A340-B3BA-FF23E6ADA45C}">
      <dgm:prSet/>
      <dgm:spPr/>
      <dgm:t>
        <a:bodyPr/>
        <a:lstStyle/>
        <a:p>
          <a:endParaRPr lang="en-US"/>
        </a:p>
      </dgm:t>
    </dgm:pt>
    <dgm:pt modelId="{01362725-FE4C-A34D-8585-1B18C2C9FAA0}" type="sibTrans" cxnId="{508D63FA-FBC6-A340-B3BA-FF23E6ADA45C}">
      <dgm:prSet/>
      <dgm:spPr/>
      <dgm:t>
        <a:bodyPr/>
        <a:lstStyle/>
        <a:p>
          <a:endParaRPr lang="en-US"/>
        </a:p>
      </dgm:t>
    </dgm:pt>
    <dgm:pt modelId="{29146C3C-5C80-7143-A99E-A41E39A61DA0}" type="pres">
      <dgm:prSet presAssocID="{6E6A57B2-AC62-6A4F-B0E1-48A8154B2E15}" presName="linear" presStyleCnt="0">
        <dgm:presLayoutVars>
          <dgm:animLvl val="lvl"/>
          <dgm:resizeHandles val="exact"/>
        </dgm:presLayoutVars>
      </dgm:prSet>
      <dgm:spPr/>
      <dgm:t>
        <a:bodyPr/>
        <a:lstStyle/>
        <a:p>
          <a:endParaRPr lang="en-US"/>
        </a:p>
      </dgm:t>
    </dgm:pt>
    <dgm:pt modelId="{9DECE052-23F2-D94E-890F-6BB7070821BD}" type="pres">
      <dgm:prSet presAssocID="{B9A8F45F-14F5-924F-B368-6927CC2F417E}" presName="parentText" presStyleLbl="node1" presStyleIdx="0" presStyleCnt="1">
        <dgm:presLayoutVars>
          <dgm:chMax val="0"/>
          <dgm:bulletEnabled val="1"/>
        </dgm:presLayoutVars>
      </dgm:prSet>
      <dgm:spPr/>
      <dgm:t>
        <a:bodyPr/>
        <a:lstStyle/>
        <a:p>
          <a:endParaRPr lang="en-US"/>
        </a:p>
      </dgm:t>
    </dgm:pt>
  </dgm:ptLst>
  <dgm:cxnLst>
    <dgm:cxn modelId="{508D63FA-FBC6-A340-B3BA-FF23E6ADA45C}" srcId="{6E6A57B2-AC62-6A4F-B0E1-48A8154B2E15}" destId="{B9A8F45F-14F5-924F-B368-6927CC2F417E}" srcOrd="0" destOrd="0" parTransId="{F25CCB6E-2203-D74C-8823-A2D1744324AB}" sibTransId="{01362725-FE4C-A34D-8585-1B18C2C9FAA0}"/>
    <dgm:cxn modelId="{98821E16-15EB-4908-A762-8F6E75F9EBC7}" type="presOf" srcId="{6E6A57B2-AC62-6A4F-B0E1-48A8154B2E15}" destId="{29146C3C-5C80-7143-A99E-A41E39A61DA0}" srcOrd="0" destOrd="0" presId="urn:microsoft.com/office/officeart/2005/8/layout/vList2"/>
    <dgm:cxn modelId="{BEBFDC77-52C3-4C18-B9BF-449C05CC76AB}" type="presOf" srcId="{B9A8F45F-14F5-924F-B368-6927CC2F417E}" destId="{9DECE052-23F2-D94E-890F-6BB7070821BD}" srcOrd="0" destOrd="0" presId="urn:microsoft.com/office/officeart/2005/8/layout/vList2"/>
    <dgm:cxn modelId="{C110798C-6CE2-4287-B53B-DE29F0EFE62A}" type="presParOf" srcId="{29146C3C-5C80-7143-A99E-A41E39A61DA0}" destId="{9DECE052-23F2-D94E-890F-6BB7070821BD}"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5.xml><?xml version="1.0" encoding="utf-8"?>
<dgm:dataModel xmlns:dgm="http://schemas.openxmlformats.org/drawingml/2006/diagram" xmlns:a="http://schemas.openxmlformats.org/drawingml/2006/main">
  <dgm:ptLst>
    <dgm:pt modelId="{45E43F81-3944-0B48-8A32-8C64B0A5F8BC}" type="doc">
      <dgm:prSet loTypeId="urn:microsoft.com/office/officeart/2005/8/layout/vList2" loCatId="" qsTypeId="urn:microsoft.com/office/officeart/2005/8/quickstyle/simple2" qsCatId="simple" csTypeId="urn:microsoft.com/office/officeart/2005/8/colors/accent3_2" csCatId="accent3" phldr="1"/>
      <dgm:spPr/>
      <dgm:t>
        <a:bodyPr/>
        <a:lstStyle/>
        <a:p>
          <a:endParaRPr lang="en-US"/>
        </a:p>
      </dgm:t>
    </dgm:pt>
    <dgm:pt modelId="{BBE68C91-3D12-FB49-98B4-909B677E4D6A}">
      <dgm:prSet custT="1">
        <dgm:style>
          <a:lnRef idx="1">
            <a:schemeClr val="accent3"/>
          </a:lnRef>
          <a:fillRef idx="2">
            <a:schemeClr val="accent3"/>
          </a:fillRef>
          <a:effectRef idx="1">
            <a:schemeClr val="accent3"/>
          </a:effectRef>
          <a:fontRef idx="minor">
            <a:schemeClr val="dk1"/>
          </a:fontRef>
        </dgm:style>
      </dgm:prSet>
      <dgm:spPr/>
      <dgm:t>
        <a:bodyPr/>
        <a:lstStyle/>
        <a:p>
          <a:pPr rtl="0"/>
          <a:r>
            <a:rPr lang="en-US" sz="2300" dirty="0" smtClean="0">
              <a:solidFill>
                <a:srgbClr val="000000"/>
              </a:solidFill>
            </a:rPr>
            <a:t>Minister and other authority can not sanction grants/payments out of discretionary funds on eve of election (Instruction No. 52, Election Commissioner’s Letter No. 576/17/84 dated 9/11/1984)</a:t>
          </a:r>
          <a:endParaRPr lang="en-US" sz="2300" dirty="0">
            <a:solidFill>
              <a:srgbClr val="000000"/>
            </a:solidFill>
          </a:endParaRPr>
        </a:p>
      </dgm:t>
    </dgm:pt>
    <dgm:pt modelId="{A20E0AE0-EEAD-AF49-9FB0-733D68F154BD}" type="parTrans" cxnId="{48E51AB6-6924-B94F-8BED-862BBF80569D}">
      <dgm:prSet/>
      <dgm:spPr/>
      <dgm:t>
        <a:bodyPr/>
        <a:lstStyle/>
        <a:p>
          <a:endParaRPr lang="en-US" sz="2300">
            <a:solidFill>
              <a:srgbClr val="000000"/>
            </a:solidFill>
          </a:endParaRPr>
        </a:p>
      </dgm:t>
    </dgm:pt>
    <dgm:pt modelId="{0408E0A0-2030-D640-A8E8-BEF4940B98E4}" type="sibTrans" cxnId="{48E51AB6-6924-B94F-8BED-862BBF80569D}">
      <dgm:prSet/>
      <dgm:spPr/>
      <dgm:t>
        <a:bodyPr/>
        <a:lstStyle/>
        <a:p>
          <a:endParaRPr lang="en-US" sz="2300">
            <a:solidFill>
              <a:srgbClr val="000000"/>
            </a:solidFill>
          </a:endParaRPr>
        </a:p>
      </dgm:t>
    </dgm:pt>
    <dgm:pt modelId="{0151DCAC-E6C8-4F76-8D5C-C97B7BD6D976}">
      <dgm:prSet>
        <dgm:style>
          <a:lnRef idx="1">
            <a:schemeClr val="accent3"/>
          </a:lnRef>
          <a:fillRef idx="2">
            <a:schemeClr val="accent3"/>
          </a:fillRef>
          <a:effectRef idx="1">
            <a:schemeClr val="accent3"/>
          </a:effectRef>
          <a:fontRef idx="minor">
            <a:schemeClr val="dk1"/>
          </a:fontRef>
        </dgm:style>
      </dgm:prSet>
      <dgm:spPr/>
      <dgm:t>
        <a:bodyPr/>
        <a:lstStyle/>
        <a:p>
          <a:pPr rtl="0"/>
          <a:r>
            <a:rPr lang="en-US" dirty="0" smtClean="0">
              <a:solidFill>
                <a:srgbClr val="000000"/>
              </a:solidFill>
            </a:rPr>
            <a:t>No Official Video Conferencing should take place between the Ministers and Union of State Government and other Political functionaries after announcement of Election. (Instruction Sl. No.29 of compendium Vol.-3.   ECI letter No.437/6/ 2004-PLN dt.30.12.2004)</a:t>
          </a:r>
          <a:endParaRPr lang="en-US" dirty="0">
            <a:solidFill>
              <a:srgbClr val="000000"/>
            </a:solidFill>
          </a:endParaRPr>
        </a:p>
      </dgm:t>
    </dgm:pt>
    <dgm:pt modelId="{91E51CB8-9F94-43DE-B119-8D1465A0E940}" type="parTrans" cxnId="{FD7D9F5F-F6F3-423D-9BFE-809F3C64AB92}">
      <dgm:prSet/>
      <dgm:spPr/>
      <dgm:t>
        <a:bodyPr/>
        <a:lstStyle/>
        <a:p>
          <a:endParaRPr lang="en-US"/>
        </a:p>
      </dgm:t>
    </dgm:pt>
    <dgm:pt modelId="{663EDDA8-34DB-4875-A438-DC54ADDAA43B}" type="sibTrans" cxnId="{FD7D9F5F-F6F3-423D-9BFE-809F3C64AB92}">
      <dgm:prSet/>
      <dgm:spPr/>
      <dgm:t>
        <a:bodyPr/>
        <a:lstStyle/>
        <a:p>
          <a:endParaRPr lang="en-US"/>
        </a:p>
      </dgm:t>
    </dgm:pt>
    <dgm:pt modelId="{52514633-313E-C243-ACEE-77CB14199063}" type="pres">
      <dgm:prSet presAssocID="{45E43F81-3944-0B48-8A32-8C64B0A5F8BC}" presName="linear" presStyleCnt="0">
        <dgm:presLayoutVars>
          <dgm:animLvl val="lvl"/>
          <dgm:resizeHandles val="exact"/>
        </dgm:presLayoutVars>
      </dgm:prSet>
      <dgm:spPr/>
      <dgm:t>
        <a:bodyPr/>
        <a:lstStyle/>
        <a:p>
          <a:endParaRPr lang="en-US"/>
        </a:p>
      </dgm:t>
    </dgm:pt>
    <dgm:pt modelId="{45AB97BE-21F0-4356-B974-A7449D2BDE19}" type="pres">
      <dgm:prSet presAssocID="{0151DCAC-E6C8-4F76-8D5C-C97B7BD6D976}" presName="parentText" presStyleLbl="node1" presStyleIdx="0" presStyleCnt="2">
        <dgm:presLayoutVars>
          <dgm:chMax val="0"/>
          <dgm:bulletEnabled val="1"/>
        </dgm:presLayoutVars>
      </dgm:prSet>
      <dgm:spPr/>
      <dgm:t>
        <a:bodyPr/>
        <a:lstStyle/>
        <a:p>
          <a:endParaRPr lang="en-US"/>
        </a:p>
      </dgm:t>
    </dgm:pt>
    <dgm:pt modelId="{A9D45925-41E6-4497-86C1-ED7EA2A844C8}" type="pres">
      <dgm:prSet presAssocID="{663EDDA8-34DB-4875-A438-DC54ADDAA43B}" presName="spacer" presStyleCnt="0"/>
      <dgm:spPr/>
    </dgm:pt>
    <dgm:pt modelId="{E69D28F0-ACA2-8E46-AAF7-88A419F6B9BB}" type="pres">
      <dgm:prSet presAssocID="{BBE68C91-3D12-FB49-98B4-909B677E4D6A}" presName="parentText" presStyleLbl="node1" presStyleIdx="1" presStyleCnt="2" custScaleY="101408" custLinFactNeighborY="98794">
        <dgm:presLayoutVars>
          <dgm:chMax val="0"/>
          <dgm:bulletEnabled val="1"/>
        </dgm:presLayoutVars>
      </dgm:prSet>
      <dgm:spPr/>
      <dgm:t>
        <a:bodyPr/>
        <a:lstStyle/>
        <a:p>
          <a:endParaRPr lang="en-US"/>
        </a:p>
      </dgm:t>
    </dgm:pt>
  </dgm:ptLst>
  <dgm:cxnLst>
    <dgm:cxn modelId="{FD7D9F5F-F6F3-423D-9BFE-809F3C64AB92}" srcId="{45E43F81-3944-0B48-8A32-8C64B0A5F8BC}" destId="{0151DCAC-E6C8-4F76-8D5C-C97B7BD6D976}" srcOrd="0" destOrd="0" parTransId="{91E51CB8-9F94-43DE-B119-8D1465A0E940}" sibTransId="{663EDDA8-34DB-4875-A438-DC54ADDAA43B}"/>
    <dgm:cxn modelId="{21A97DE0-6A99-4364-84D6-73497FB8E07A}" type="presOf" srcId="{0151DCAC-E6C8-4F76-8D5C-C97B7BD6D976}" destId="{45AB97BE-21F0-4356-B974-A7449D2BDE19}" srcOrd="0" destOrd="0" presId="urn:microsoft.com/office/officeart/2005/8/layout/vList2"/>
    <dgm:cxn modelId="{48E51AB6-6924-B94F-8BED-862BBF80569D}" srcId="{45E43F81-3944-0B48-8A32-8C64B0A5F8BC}" destId="{BBE68C91-3D12-FB49-98B4-909B677E4D6A}" srcOrd="1" destOrd="0" parTransId="{A20E0AE0-EEAD-AF49-9FB0-733D68F154BD}" sibTransId="{0408E0A0-2030-D640-A8E8-BEF4940B98E4}"/>
    <dgm:cxn modelId="{43363225-8202-483A-837D-C56297262769}" type="presOf" srcId="{45E43F81-3944-0B48-8A32-8C64B0A5F8BC}" destId="{52514633-313E-C243-ACEE-77CB14199063}" srcOrd="0" destOrd="0" presId="urn:microsoft.com/office/officeart/2005/8/layout/vList2"/>
    <dgm:cxn modelId="{0B01D0FD-F33A-4D5A-A79F-746F9B3344A9}" type="presOf" srcId="{BBE68C91-3D12-FB49-98B4-909B677E4D6A}" destId="{E69D28F0-ACA2-8E46-AAF7-88A419F6B9BB}" srcOrd="0" destOrd="0" presId="urn:microsoft.com/office/officeart/2005/8/layout/vList2"/>
    <dgm:cxn modelId="{28EB2FBD-479C-4D2C-9EBC-53440568A0D9}" type="presParOf" srcId="{52514633-313E-C243-ACEE-77CB14199063}" destId="{45AB97BE-21F0-4356-B974-A7449D2BDE19}" srcOrd="0" destOrd="0" presId="urn:microsoft.com/office/officeart/2005/8/layout/vList2"/>
    <dgm:cxn modelId="{9C396D56-7AEE-4399-8D22-28535D50F7DB}" type="presParOf" srcId="{52514633-313E-C243-ACEE-77CB14199063}" destId="{A9D45925-41E6-4497-86C1-ED7EA2A844C8}" srcOrd="1" destOrd="0" presId="urn:microsoft.com/office/officeart/2005/8/layout/vList2"/>
    <dgm:cxn modelId="{7D1C044B-4906-46D7-BB5A-46DF81CB7FF5}" type="presParOf" srcId="{52514633-313E-C243-ACEE-77CB14199063}" destId="{E69D28F0-ACA2-8E46-AAF7-88A419F6B9BB}" srcOrd="2"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6.xml><?xml version="1.0" encoding="utf-8"?>
<dgm:dataModel xmlns:dgm="http://schemas.openxmlformats.org/drawingml/2006/diagram" xmlns:a="http://schemas.openxmlformats.org/drawingml/2006/main">
  <dgm:ptLst>
    <dgm:pt modelId="{1FCF3A7E-7B9F-4246-93D4-59E03ED2CFC6}" type="doc">
      <dgm:prSet loTypeId="urn:microsoft.com/office/officeart/2005/8/layout/vList2" loCatId="" qsTypeId="urn:microsoft.com/office/officeart/2005/8/quickstyle/simple2" qsCatId="simple" csTypeId="urn:microsoft.com/office/officeart/2005/8/colors/accent3_2" csCatId="accent3" phldr="1"/>
      <dgm:spPr/>
      <dgm:t>
        <a:bodyPr/>
        <a:lstStyle/>
        <a:p>
          <a:endParaRPr lang="en-US"/>
        </a:p>
      </dgm:t>
    </dgm:pt>
    <dgm:pt modelId="{AEC59B54-0412-5941-987C-079A491DC0D7}">
      <dgm:prSet custT="1">
        <dgm:style>
          <a:lnRef idx="1">
            <a:schemeClr val="accent3"/>
          </a:lnRef>
          <a:fillRef idx="2">
            <a:schemeClr val="accent3"/>
          </a:fillRef>
          <a:effectRef idx="1">
            <a:schemeClr val="accent3"/>
          </a:effectRef>
          <a:fontRef idx="minor">
            <a:schemeClr val="dk1"/>
          </a:fontRef>
        </dgm:style>
      </dgm:prSet>
      <dgm:spPr/>
      <dgm:t>
        <a:bodyPr/>
        <a:lstStyle/>
        <a:p>
          <a:pPr rtl="0"/>
          <a:r>
            <a:rPr lang="en-US" sz="2200" b="1" dirty="0" smtClean="0">
              <a:solidFill>
                <a:srgbClr val="000000"/>
              </a:solidFill>
              <a:latin typeface="Calibri"/>
              <a:cs typeface="Calibri"/>
            </a:rPr>
            <a:t>Official visit of the members of SC/ST/ All Commissions established by central/ state govt. should be deferred unless situation is emergent or unavoidable </a:t>
          </a:r>
          <a:endParaRPr lang="en-US" sz="2200" b="1" dirty="0">
            <a:solidFill>
              <a:srgbClr val="000000"/>
            </a:solidFill>
            <a:latin typeface="Calibri"/>
            <a:cs typeface="Calibri"/>
          </a:endParaRPr>
        </a:p>
      </dgm:t>
    </dgm:pt>
    <dgm:pt modelId="{26DA81E0-0C83-F547-B55B-EA9DFDB89F23}" type="parTrans" cxnId="{76A80AA3-2809-5D42-B5DE-8F766A0228E1}">
      <dgm:prSet/>
      <dgm:spPr/>
      <dgm:t>
        <a:bodyPr/>
        <a:lstStyle/>
        <a:p>
          <a:endParaRPr lang="en-US" sz="2200" b="1">
            <a:solidFill>
              <a:srgbClr val="000000"/>
            </a:solidFill>
            <a:latin typeface="Calibri"/>
            <a:cs typeface="Calibri"/>
          </a:endParaRPr>
        </a:p>
      </dgm:t>
    </dgm:pt>
    <dgm:pt modelId="{38473465-8FDF-9E44-8A2F-0B90A4195175}" type="sibTrans" cxnId="{76A80AA3-2809-5D42-B5DE-8F766A0228E1}">
      <dgm:prSet/>
      <dgm:spPr/>
      <dgm:t>
        <a:bodyPr/>
        <a:lstStyle/>
        <a:p>
          <a:endParaRPr lang="en-US" sz="2200" b="1">
            <a:solidFill>
              <a:srgbClr val="000000"/>
            </a:solidFill>
            <a:latin typeface="Calibri"/>
            <a:cs typeface="Calibri"/>
          </a:endParaRPr>
        </a:p>
      </dgm:t>
    </dgm:pt>
    <dgm:pt modelId="{098FA86D-9F01-2949-B040-7AD8E832A747}">
      <dgm:prSet custT="1">
        <dgm:style>
          <a:lnRef idx="1">
            <a:schemeClr val="accent3"/>
          </a:lnRef>
          <a:fillRef idx="2">
            <a:schemeClr val="accent3"/>
          </a:fillRef>
          <a:effectRef idx="1">
            <a:schemeClr val="accent3"/>
          </a:effectRef>
          <a:fontRef idx="minor">
            <a:schemeClr val="dk1"/>
          </a:fontRef>
        </dgm:style>
      </dgm:prSet>
      <dgm:spPr/>
      <dgm:t>
        <a:bodyPr/>
        <a:lstStyle/>
        <a:p>
          <a:pPr rtl="0"/>
          <a:r>
            <a:rPr lang="en-US" sz="2200" b="1" dirty="0" smtClean="0">
              <a:solidFill>
                <a:srgbClr val="000000"/>
              </a:solidFill>
              <a:latin typeface="Calibri"/>
              <a:cs typeface="Calibri"/>
            </a:rPr>
            <a:t>During such visit chairmen/members should not meet ministers/politicians and should not hold public hearing or meet people</a:t>
          </a:r>
          <a:endParaRPr lang="en-US" sz="2200" b="1" dirty="0">
            <a:solidFill>
              <a:srgbClr val="000000"/>
            </a:solidFill>
            <a:latin typeface="Calibri"/>
            <a:cs typeface="Calibri"/>
          </a:endParaRPr>
        </a:p>
      </dgm:t>
    </dgm:pt>
    <dgm:pt modelId="{FFE323FA-CF42-2244-B548-984584346A94}" type="parTrans" cxnId="{548C1A34-F5FA-7242-AAAF-522C879FB118}">
      <dgm:prSet/>
      <dgm:spPr/>
      <dgm:t>
        <a:bodyPr/>
        <a:lstStyle/>
        <a:p>
          <a:endParaRPr lang="en-US" sz="2200" b="1">
            <a:solidFill>
              <a:srgbClr val="000000"/>
            </a:solidFill>
            <a:latin typeface="Calibri"/>
            <a:cs typeface="Calibri"/>
          </a:endParaRPr>
        </a:p>
      </dgm:t>
    </dgm:pt>
    <dgm:pt modelId="{806067B5-1BDC-FA46-B706-8061A6F9750B}" type="sibTrans" cxnId="{548C1A34-F5FA-7242-AAAF-522C879FB118}">
      <dgm:prSet/>
      <dgm:spPr/>
      <dgm:t>
        <a:bodyPr/>
        <a:lstStyle/>
        <a:p>
          <a:endParaRPr lang="en-US" sz="2200" b="1">
            <a:solidFill>
              <a:srgbClr val="000000"/>
            </a:solidFill>
            <a:latin typeface="Calibri"/>
            <a:cs typeface="Calibri"/>
          </a:endParaRPr>
        </a:p>
      </dgm:t>
    </dgm:pt>
    <dgm:pt modelId="{5E7A5F74-CDA4-E84F-A9FB-28BDBAF1B577}" type="pres">
      <dgm:prSet presAssocID="{1FCF3A7E-7B9F-4246-93D4-59E03ED2CFC6}" presName="linear" presStyleCnt="0">
        <dgm:presLayoutVars>
          <dgm:animLvl val="lvl"/>
          <dgm:resizeHandles val="exact"/>
        </dgm:presLayoutVars>
      </dgm:prSet>
      <dgm:spPr/>
      <dgm:t>
        <a:bodyPr/>
        <a:lstStyle/>
        <a:p>
          <a:endParaRPr lang="en-US"/>
        </a:p>
      </dgm:t>
    </dgm:pt>
    <dgm:pt modelId="{0044CADE-C415-1E42-9966-8A0099929898}" type="pres">
      <dgm:prSet presAssocID="{AEC59B54-0412-5941-987C-079A491DC0D7}" presName="parentText" presStyleLbl="node1" presStyleIdx="0" presStyleCnt="2">
        <dgm:presLayoutVars>
          <dgm:chMax val="0"/>
          <dgm:bulletEnabled val="1"/>
        </dgm:presLayoutVars>
      </dgm:prSet>
      <dgm:spPr/>
      <dgm:t>
        <a:bodyPr/>
        <a:lstStyle/>
        <a:p>
          <a:endParaRPr lang="en-US"/>
        </a:p>
      </dgm:t>
    </dgm:pt>
    <dgm:pt modelId="{59AAD004-2320-964E-8A04-AFEE7B0FFA37}" type="pres">
      <dgm:prSet presAssocID="{38473465-8FDF-9E44-8A2F-0B90A4195175}" presName="spacer" presStyleCnt="0"/>
      <dgm:spPr/>
      <dgm:t>
        <a:bodyPr/>
        <a:lstStyle/>
        <a:p>
          <a:endParaRPr lang="en-US"/>
        </a:p>
      </dgm:t>
    </dgm:pt>
    <dgm:pt modelId="{1D26AB81-3BF7-CA45-B221-DEA9C8F43103}" type="pres">
      <dgm:prSet presAssocID="{098FA86D-9F01-2949-B040-7AD8E832A747}" presName="parentText" presStyleLbl="node1" presStyleIdx="1" presStyleCnt="2">
        <dgm:presLayoutVars>
          <dgm:chMax val="0"/>
          <dgm:bulletEnabled val="1"/>
        </dgm:presLayoutVars>
      </dgm:prSet>
      <dgm:spPr/>
      <dgm:t>
        <a:bodyPr/>
        <a:lstStyle/>
        <a:p>
          <a:endParaRPr lang="en-US"/>
        </a:p>
      </dgm:t>
    </dgm:pt>
  </dgm:ptLst>
  <dgm:cxnLst>
    <dgm:cxn modelId="{548C1A34-F5FA-7242-AAAF-522C879FB118}" srcId="{1FCF3A7E-7B9F-4246-93D4-59E03ED2CFC6}" destId="{098FA86D-9F01-2949-B040-7AD8E832A747}" srcOrd="1" destOrd="0" parTransId="{FFE323FA-CF42-2244-B548-984584346A94}" sibTransId="{806067B5-1BDC-FA46-B706-8061A6F9750B}"/>
    <dgm:cxn modelId="{C90DAC36-CA8B-4F20-AADA-D209DD66CC1A}" type="presOf" srcId="{098FA86D-9F01-2949-B040-7AD8E832A747}" destId="{1D26AB81-3BF7-CA45-B221-DEA9C8F43103}" srcOrd="0" destOrd="0" presId="urn:microsoft.com/office/officeart/2005/8/layout/vList2"/>
    <dgm:cxn modelId="{F2015DC1-E8A7-4C1E-93BE-E5200E90B6DD}" type="presOf" srcId="{1FCF3A7E-7B9F-4246-93D4-59E03ED2CFC6}" destId="{5E7A5F74-CDA4-E84F-A9FB-28BDBAF1B577}" srcOrd="0" destOrd="0" presId="urn:microsoft.com/office/officeart/2005/8/layout/vList2"/>
    <dgm:cxn modelId="{76A80AA3-2809-5D42-B5DE-8F766A0228E1}" srcId="{1FCF3A7E-7B9F-4246-93D4-59E03ED2CFC6}" destId="{AEC59B54-0412-5941-987C-079A491DC0D7}" srcOrd="0" destOrd="0" parTransId="{26DA81E0-0C83-F547-B55B-EA9DFDB89F23}" sibTransId="{38473465-8FDF-9E44-8A2F-0B90A4195175}"/>
    <dgm:cxn modelId="{256697A2-3BAE-4C5F-80B9-08DAD6644E3F}" type="presOf" srcId="{AEC59B54-0412-5941-987C-079A491DC0D7}" destId="{0044CADE-C415-1E42-9966-8A0099929898}" srcOrd="0" destOrd="0" presId="urn:microsoft.com/office/officeart/2005/8/layout/vList2"/>
    <dgm:cxn modelId="{A25125DB-232D-4967-8F5E-A3D29769A56A}" type="presParOf" srcId="{5E7A5F74-CDA4-E84F-A9FB-28BDBAF1B577}" destId="{0044CADE-C415-1E42-9966-8A0099929898}" srcOrd="0" destOrd="0" presId="urn:microsoft.com/office/officeart/2005/8/layout/vList2"/>
    <dgm:cxn modelId="{1805AD1C-2B5A-4542-80CE-ED71BE20635E}" type="presParOf" srcId="{5E7A5F74-CDA4-E84F-A9FB-28BDBAF1B577}" destId="{59AAD004-2320-964E-8A04-AFEE7B0FFA37}" srcOrd="1" destOrd="0" presId="urn:microsoft.com/office/officeart/2005/8/layout/vList2"/>
    <dgm:cxn modelId="{C945981D-BE67-4BC7-A92C-82B2B274D4B8}" type="presParOf" srcId="{5E7A5F74-CDA4-E84F-A9FB-28BDBAF1B577}" destId="{1D26AB81-3BF7-CA45-B221-DEA9C8F43103}" srcOrd="2"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7.xml><?xml version="1.0" encoding="utf-8"?>
<dgm:dataModel xmlns:dgm="http://schemas.openxmlformats.org/drawingml/2006/diagram" xmlns:a="http://schemas.openxmlformats.org/drawingml/2006/main">
  <dgm:ptLst>
    <dgm:pt modelId="{2765DA2D-FE3C-2E47-ABF8-0EFAD41664B4}" type="doc">
      <dgm:prSet loTypeId="urn:microsoft.com/office/officeart/2005/8/layout/default#1" loCatId="" qsTypeId="urn:microsoft.com/office/officeart/2005/8/quickstyle/simple1" qsCatId="simple" csTypeId="urn:microsoft.com/office/officeart/2005/8/colors/colorful1#1" csCatId="colorful" phldr="1"/>
      <dgm:spPr/>
      <dgm:t>
        <a:bodyPr/>
        <a:lstStyle/>
        <a:p>
          <a:endParaRPr lang="en-US"/>
        </a:p>
      </dgm:t>
    </dgm:pt>
    <dgm:pt modelId="{2839456E-318C-9C49-BD3E-6FF66E6E394E}">
      <dgm:prSet phldrT="[Text]" custT="1"/>
      <dgm:spPr/>
      <dgm:t>
        <a:bodyPr/>
        <a:lstStyle/>
        <a:p>
          <a:endParaRPr lang="en-US" sz="1800" b="1" dirty="0">
            <a:latin typeface="Calibri"/>
            <a:cs typeface="Calibri"/>
          </a:endParaRPr>
        </a:p>
      </dgm:t>
    </dgm:pt>
    <dgm:pt modelId="{8929BB06-86B8-6B4E-A3E0-4F5DF1CED742}" type="parTrans" cxnId="{6488A0DC-42B4-7446-999E-6E4246D0D820}">
      <dgm:prSet/>
      <dgm:spPr/>
      <dgm:t>
        <a:bodyPr/>
        <a:lstStyle/>
        <a:p>
          <a:endParaRPr lang="en-US" sz="1800" b="1">
            <a:solidFill>
              <a:srgbClr val="000000"/>
            </a:solidFill>
            <a:latin typeface="Calibri"/>
            <a:cs typeface="Calibri"/>
          </a:endParaRPr>
        </a:p>
      </dgm:t>
    </dgm:pt>
    <dgm:pt modelId="{2A2DD7C1-1B68-8948-8D0D-02BCF694A241}" type="sibTrans" cxnId="{6488A0DC-42B4-7446-999E-6E4246D0D820}">
      <dgm:prSet/>
      <dgm:spPr/>
      <dgm:t>
        <a:bodyPr/>
        <a:lstStyle/>
        <a:p>
          <a:endParaRPr lang="en-US" sz="1800" b="1">
            <a:solidFill>
              <a:srgbClr val="000000"/>
            </a:solidFill>
            <a:latin typeface="Calibri"/>
            <a:cs typeface="Calibri"/>
          </a:endParaRPr>
        </a:p>
      </dgm:t>
    </dgm:pt>
    <dgm:pt modelId="{69AC860E-2222-CA4C-8F62-198747C73703}">
      <dgm:prSet phldrT="[Text]" custT="1"/>
      <dgm:spPr/>
      <dgm:t>
        <a:bodyPr/>
        <a:lstStyle/>
        <a:p>
          <a:endParaRPr lang="en-US" sz="1800" b="1" dirty="0">
            <a:latin typeface="Calibri"/>
            <a:cs typeface="Calibri"/>
          </a:endParaRPr>
        </a:p>
      </dgm:t>
    </dgm:pt>
    <dgm:pt modelId="{E3D3A545-A557-A043-9E1A-1D325A929872}" type="parTrans" cxnId="{D38B5274-237F-7347-9DEE-460C7D069E90}">
      <dgm:prSet/>
      <dgm:spPr/>
      <dgm:t>
        <a:bodyPr/>
        <a:lstStyle/>
        <a:p>
          <a:endParaRPr lang="en-US" sz="1800" b="1">
            <a:solidFill>
              <a:srgbClr val="000000"/>
            </a:solidFill>
            <a:latin typeface="Calibri"/>
            <a:cs typeface="Calibri"/>
          </a:endParaRPr>
        </a:p>
      </dgm:t>
    </dgm:pt>
    <dgm:pt modelId="{F7EED5E5-DFDD-744A-8CBA-CC958074AB3A}" type="sibTrans" cxnId="{D38B5274-237F-7347-9DEE-460C7D069E90}">
      <dgm:prSet/>
      <dgm:spPr/>
      <dgm:t>
        <a:bodyPr/>
        <a:lstStyle/>
        <a:p>
          <a:endParaRPr lang="en-US" sz="1800" b="1">
            <a:solidFill>
              <a:srgbClr val="000000"/>
            </a:solidFill>
            <a:latin typeface="Calibri"/>
            <a:cs typeface="Calibri"/>
          </a:endParaRPr>
        </a:p>
      </dgm:t>
    </dgm:pt>
    <dgm:pt modelId="{C5F1579E-D34E-5640-A6F3-57AB18976100}">
      <dgm:prSet phldrT="[Text]" custT="1"/>
      <dgm:spPr/>
      <dgm:t>
        <a:bodyPr/>
        <a:lstStyle/>
        <a:p>
          <a:endParaRPr lang="en-US" sz="1800" b="1" dirty="0">
            <a:latin typeface="Calibri"/>
            <a:cs typeface="Calibri"/>
          </a:endParaRPr>
        </a:p>
      </dgm:t>
    </dgm:pt>
    <dgm:pt modelId="{6C91CDB2-8E41-2D40-9ADC-8E0E8C832DD3}" type="parTrans" cxnId="{92BBFF84-740E-7047-BB99-FADD7FA45D84}">
      <dgm:prSet/>
      <dgm:spPr/>
      <dgm:t>
        <a:bodyPr/>
        <a:lstStyle/>
        <a:p>
          <a:endParaRPr lang="en-US" sz="1800" b="1">
            <a:solidFill>
              <a:srgbClr val="000000"/>
            </a:solidFill>
            <a:latin typeface="Calibri"/>
            <a:cs typeface="Calibri"/>
          </a:endParaRPr>
        </a:p>
      </dgm:t>
    </dgm:pt>
    <dgm:pt modelId="{4F85830D-925D-3042-8DF0-55156FA4B4D5}" type="sibTrans" cxnId="{92BBFF84-740E-7047-BB99-FADD7FA45D84}">
      <dgm:prSet/>
      <dgm:spPr/>
      <dgm:t>
        <a:bodyPr/>
        <a:lstStyle/>
        <a:p>
          <a:endParaRPr lang="en-US" sz="1800" b="1">
            <a:solidFill>
              <a:srgbClr val="000000"/>
            </a:solidFill>
            <a:latin typeface="Calibri"/>
            <a:cs typeface="Calibri"/>
          </a:endParaRPr>
        </a:p>
      </dgm:t>
    </dgm:pt>
    <dgm:pt modelId="{98FD7575-67F6-A442-9BAB-8D04B96099EA}">
      <dgm:prSet phldrT="[Text]" custT="1"/>
      <dgm:spPr/>
      <dgm:t>
        <a:bodyPr/>
        <a:lstStyle/>
        <a:p>
          <a:endParaRPr lang="en-US" sz="1800" b="1" dirty="0">
            <a:latin typeface="Calibri"/>
            <a:cs typeface="Calibri"/>
          </a:endParaRPr>
        </a:p>
      </dgm:t>
    </dgm:pt>
    <dgm:pt modelId="{28711A6F-C597-1C46-937C-0CE530D5264E}" type="parTrans" cxnId="{40023F14-D623-5442-B60F-980E23F3FF0C}">
      <dgm:prSet/>
      <dgm:spPr/>
      <dgm:t>
        <a:bodyPr/>
        <a:lstStyle/>
        <a:p>
          <a:endParaRPr lang="en-US" sz="1800" b="1">
            <a:solidFill>
              <a:srgbClr val="000000"/>
            </a:solidFill>
            <a:latin typeface="Calibri"/>
            <a:cs typeface="Calibri"/>
          </a:endParaRPr>
        </a:p>
      </dgm:t>
    </dgm:pt>
    <dgm:pt modelId="{0064973A-5C1A-E342-A403-978F36806E79}" type="sibTrans" cxnId="{40023F14-D623-5442-B60F-980E23F3FF0C}">
      <dgm:prSet/>
      <dgm:spPr/>
      <dgm:t>
        <a:bodyPr/>
        <a:lstStyle/>
        <a:p>
          <a:endParaRPr lang="en-US" sz="1800" b="1">
            <a:solidFill>
              <a:srgbClr val="000000"/>
            </a:solidFill>
            <a:latin typeface="Calibri"/>
            <a:cs typeface="Calibri"/>
          </a:endParaRPr>
        </a:p>
      </dgm:t>
    </dgm:pt>
    <dgm:pt modelId="{D75BF91F-7906-634D-8372-2306A0311EF1}">
      <dgm:prSet phldrT="[Text]" custT="1"/>
      <dgm:spPr/>
      <dgm:t>
        <a:bodyPr/>
        <a:lstStyle/>
        <a:p>
          <a:endParaRPr lang="en-US" sz="1800" b="1" dirty="0">
            <a:latin typeface="Calibri"/>
            <a:cs typeface="Calibri"/>
          </a:endParaRPr>
        </a:p>
      </dgm:t>
    </dgm:pt>
    <dgm:pt modelId="{890A0B04-1E73-6749-8D54-10775793DD1D}" type="parTrans" cxnId="{1A998AB9-F349-E442-B553-043534489F1E}">
      <dgm:prSet/>
      <dgm:spPr/>
      <dgm:t>
        <a:bodyPr/>
        <a:lstStyle/>
        <a:p>
          <a:endParaRPr lang="en-US" sz="1800" b="1">
            <a:solidFill>
              <a:srgbClr val="000000"/>
            </a:solidFill>
            <a:latin typeface="Calibri"/>
            <a:cs typeface="Calibri"/>
          </a:endParaRPr>
        </a:p>
      </dgm:t>
    </dgm:pt>
    <dgm:pt modelId="{51BD6E22-06CA-5047-A81E-5FDCA8F5D37D}" type="sibTrans" cxnId="{1A998AB9-F349-E442-B553-043534489F1E}">
      <dgm:prSet/>
      <dgm:spPr/>
      <dgm:t>
        <a:bodyPr/>
        <a:lstStyle/>
        <a:p>
          <a:endParaRPr lang="en-US" sz="1800" b="1">
            <a:solidFill>
              <a:srgbClr val="000000"/>
            </a:solidFill>
            <a:latin typeface="Calibri"/>
            <a:cs typeface="Calibri"/>
          </a:endParaRPr>
        </a:p>
      </dgm:t>
    </dgm:pt>
    <dgm:pt modelId="{C8BBB1C0-CB62-0741-BED7-ACB2C0A624D2}">
      <dgm:prSet phldrT="[Text]" custT="1"/>
      <dgm:spPr/>
      <dgm:t>
        <a:bodyPr/>
        <a:lstStyle/>
        <a:p>
          <a:r>
            <a:rPr lang="en-US" sz="1800" b="1" dirty="0" smtClean="0">
              <a:latin typeface="Calibri"/>
              <a:cs typeface="Calibri"/>
            </a:rPr>
            <a:t>7</a:t>
          </a:r>
        </a:p>
        <a:p>
          <a:r>
            <a:rPr lang="en-US" sz="1800" b="1" dirty="0" smtClean="0">
              <a:latin typeface="Calibri"/>
              <a:cs typeface="Calibri"/>
            </a:rPr>
            <a:t>MCC for Political parties and candidates</a:t>
          </a:r>
          <a:endParaRPr lang="en-US" sz="1800" b="1" dirty="0">
            <a:latin typeface="Calibri"/>
            <a:cs typeface="Calibri"/>
          </a:endParaRPr>
        </a:p>
      </dgm:t>
    </dgm:pt>
    <dgm:pt modelId="{1C266876-A812-5F48-B770-EBA4C0F39346}" type="parTrans" cxnId="{ED27AC93-A309-8B42-A3D8-DA714502570E}">
      <dgm:prSet/>
      <dgm:spPr/>
      <dgm:t>
        <a:bodyPr/>
        <a:lstStyle/>
        <a:p>
          <a:endParaRPr lang="en-US" sz="1800" b="1">
            <a:solidFill>
              <a:srgbClr val="000000"/>
            </a:solidFill>
            <a:latin typeface="Calibri"/>
            <a:cs typeface="Calibri"/>
          </a:endParaRPr>
        </a:p>
      </dgm:t>
    </dgm:pt>
    <dgm:pt modelId="{95A1D13C-7A29-8240-B7E6-99259E462C4A}" type="sibTrans" cxnId="{ED27AC93-A309-8B42-A3D8-DA714502570E}">
      <dgm:prSet/>
      <dgm:spPr/>
      <dgm:t>
        <a:bodyPr/>
        <a:lstStyle/>
        <a:p>
          <a:endParaRPr lang="en-US" sz="1800" b="1">
            <a:solidFill>
              <a:srgbClr val="000000"/>
            </a:solidFill>
            <a:latin typeface="Calibri"/>
            <a:cs typeface="Calibri"/>
          </a:endParaRPr>
        </a:p>
      </dgm:t>
    </dgm:pt>
    <dgm:pt modelId="{2ABC2D18-745B-2742-BBF9-C2C597D94A0F}">
      <dgm:prSet phldrT="[Text]" custT="1"/>
      <dgm:spPr/>
      <dgm:t>
        <a:bodyPr/>
        <a:lstStyle/>
        <a:p>
          <a:endParaRPr lang="en-US" sz="1800" b="1" dirty="0">
            <a:latin typeface="Calibri"/>
            <a:cs typeface="Calibri"/>
          </a:endParaRPr>
        </a:p>
      </dgm:t>
    </dgm:pt>
    <dgm:pt modelId="{71232290-302F-E64F-BDDB-0371FD345E35}" type="parTrans" cxnId="{08255487-DBE0-6343-BAD9-4F1C9E34E3D9}">
      <dgm:prSet/>
      <dgm:spPr/>
      <dgm:t>
        <a:bodyPr/>
        <a:lstStyle/>
        <a:p>
          <a:endParaRPr lang="en-US" sz="1800" b="1">
            <a:solidFill>
              <a:srgbClr val="000000"/>
            </a:solidFill>
            <a:latin typeface="Calibri"/>
            <a:cs typeface="Calibri"/>
          </a:endParaRPr>
        </a:p>
      </dgm:t>
    </dgm:pt>
    <dgm:pt modelId="{F94FC9DD-BCF4-7E4D-97E3-C3AEC1C3E449}" type="sibTrans" cxnId="{08255487-DBE0-6343-BAD9-4F1C9E34E3D9}">
      <dgm:prSet/>
      <dgm:spPr/>
      <dgm:t>
        <a:bodyPr/>
        <a:lstStyle/>
        <a:p>
          <a:endParaRPr lang="en-US" sz="1800" b="1">
            <a:solidFill>
              <a:srgbClr val="000000"/>
            </a:solidFill>
            <a:latin typeface="Calibri"/>
            <a:cs typeface="Calibri"/>
          </a:endParaRPr>
        </a:p>
      </dgm:t>
    </dgm:pt>
    <dgm:pt modelId="{5C76EE22-2D48-2D4F-BD5A-F86AC99FBF01}">
      <dgm:prSet phldrT="[Text]" custT="1"/>
      <dgm:spPr/>
      <dgm:t>
        <a:bodyPr/>
        <a:lstStyle/>
        <a:p>
          <a:endParaRPr lang="en-US" sz="1800" b="1" dirty="0">
            <a:latin typeface="Calibri"/>
            <a:cs typeface="Calibri"/>
          </a:endParaRPr>
        </a:p>
      </dgm:t>
    </dgm:pt>
    <dgm:pt modelId="{E9221FF9-C99D-DC44-B126-28CA79A9B2BB}" type="parTrans" cxnId="{75550E91-7A13-684C-9274-D3F0E4B6D90C}">
      <dgm:prSet/>
      <dgm:spPr/>
      <dgm:t>
        <a:bodyPr/>
        <a:lstStyle/>
        <a:p>
          <a:endParaRPr lang="en-US"/>
        </a:p>
      </dgm:t>
    </dgm:pt>
    <dgm:pt modelId="{5DE6DBD6-73D7-8E49-AD6A-642CC0C54B3B}" type="sibTrans" cxnId="{75550E91-7A13-684C-9274-D3F0E4B6D90C}">
      <dgm:prSet/>
      <dgm:spPr/>
      <dgm:t>
        <a:bodyPr/>
        <a:lstStyle/>
        <a:p>
          <a:endParaRPr lang="en-US"/>
        </a:p>
      </dgm:t>
    </dgm:pt>
    <dgm:pt modelId="{749AECBA-93E9-374B-9499-3F7CF180D458}">
      <dgm:prSet phldrT="[Text]" custT="1"/>
      <dgm:spPr/>
      <dgm:t>
        <a:bodyPr/>
        <a:lstStyle/>
        <a:p>
          <a:endParaRPr lang="en-US" sz="1800" b="1" dirty="0">
            <a:latin typeface="Calibri"/>
            <a:cs typeface="Calibri"/>
          </a:endParaRPr>
        </a:p>
      </dgm:t>
    </dgm:pt>
    <dgm:pt modelId="{204D952E-FCE2-4547-8B4C-9494C72124ED}" type="parTrans" cxnId="{D71EC323-26AF-9244-AC6F-FB4D66E956F1}">
      <dgm:prSet/>
      <dgm:spPr/>
      <dgm:t>
        <a:bodyPr/>
        <a:lstStyle/>
        <a:p>
          <a:endParaRPr lang="en-US"/>
        </a:p>
      </dgm:t>
    </dgm:pt>
    <dgm:pt modelId="{8C5C9EEC-4661-0C4C-8DD4-DA554DF3BF9C}" type="sibTrans" cxnId="{D71EC323-26AF-9244-AC6F-FB4D66E956F1}">
      <dgm:prSet/>
      <dgm:spPr/>
      <dgm:t>
        <a:bodyPr/>
        <a:lstStyle/>
        <a:p>
          <a:endParaRPr lang="en-US"/>
        </a:p>
      </dgm:t>
    </dgm:pt>
    <dgm:pt modelId="{CFA34232-AFAE-C14A-86CE-BA1015178FF3}">
      <dgm:prSet phldrT="[Text]" custT="1"/>
      <dgm:spPr/>
      <dgm:t>
        <a:bodyPr/>
        <a:lstStyle/>
        <a:p>
          <a:endParaRPr lang="en-US" sz="1800" b="1" dirty="0">
            <a:latin typeface="Calibri"/>
            <a:cs typeface="Calibri"/>
          </a:endParaRPr>
        </a:p>
      </dgm:t>
    </dgm:pt>
    <dgm:pt modelId="{C4A8F31B-2E02-9E41-8B85-1EA39AE18B01}" type="sibTrans" cxnId="{F1504B33-D628-DC4B-9435-2B6F2F1E43B7}">
      <dgm:prSet/>
      <dgm:spPr/>
      <dgm:t>
        <a:bodyPr/>
        <a:lstStyle/>
        <a:p>
          <a:endParaRPr lang="en-US" sz="1800">
            <a:latin typeface="Calibri"/>
            <a:cs typeface="Calibri"/>
          </a:endParaRPr>
        </a:p>
      </dgm:t>
    </dgm:pt>
    <dgm:pt modelId="{9875FCF4-107B-5F45-9B1D-A48F0E35E418}" type="parTrans" cxnId="{F1504B33-D628-DC4B-9435-2B6F2F1E43B7}">
      <dgm:prSet/>
      <dgm:spPr/>
      <dgm:t>
        <a:bodyPr/>
        <a:lstStyle/>
        <a:p>
          <a:endParaRPr lang="en-US" sz="1800">
            <a:latin typeface="Calibri"/>
            <a:cs typeface="Calibri"/>
          </a:endParaRPr>
        </a:p>
      </dgm:t>
    </dgm:pt>
    <dgm:pt modelId="{8DFB0FAE-8158-4496-A077-4EB1D8977D2F}">
      <dgm:prSet phldrT="[Text]"/>
      <dgm:spPr/>
      <dgm:t>
        <a:bodyPr/>
        <a:lstStyle/>
        <a:p>
          <a:endParaRPr lang="en-US" b="0" dirty="0">
            <a:latin typeface="Calibri"/>
            <a:cs typeface="Calibri"/>
          </a:endParaRPr>
        </a:p>
      </dgm:t>
    </dgm:pt>
    <dgm:pt modelId="{7A2055DA-BAFB-41E1-B320-0FC4D1F8195D}" type="parTrans" cxnId="{C92EC7C9-9395-4B26-BBFE-DE17F0C5F834}">
      <dgm:prSet/>
      <dgm:spPr/>
      <dgm:t>
        <a:bodyPr/>
        <a:lstStyle/>
        <a:p>
          <a:endParaRPr lang="en-US"/>
        </a:p>
      </dgm:t>
    </dgm:pt>
    <dgm:pt modelId="{1114FAAB-B2FF-4948-8534-A3AD2B91101E}" type="sibTrans" cxnId="{C92EC7C9-9395-4B26-BBFE-DE17F0C5F834}">
      <dgm:prSet/>
      <dgm:spPr/>
      <dgm:t>
        <a:bodyPr/>
        <a:lstStyle/>
        <a:p>
          <a:endParaRPr lang="en-US"/>
        </a:p>
      </dgm:t>
    </dgm:pt>
    <dgm:pt modelId="{C3002466-1E65-9E48-A531-D5F957471352}" type="pres">
      <dgm:prSet presAssocID="{2765DA2D-FE3C-2E47-ABF8-0EFAD41664B4}" presName="diagram" presStyleCnt="0">
        <dgm:presLayoutVars>
          <dgm:dir/>
          <dgm:resizeHandles val="exact"/>
        </dgm:presLayoutVars>
      </dgm:prSet>
      <dgm:spPr/>
      <dgm:t>
        <a:bodyPr/>
        <a:lstStyle/>
        <a:p>
          <a:endParaRPr lang="en-US"/>
        </a:p>
      </dgm:t>
    </dgm:pt>
    <dgm:pt modelId="{671F9B2C-A20F-904C-BB2F-07BA253DF0F1}" type="pres">
      <dgm:prSet presAssocID="{2839456E-318C-9C49-BD3E-6FF66E6E394E}" presName="node" presStyleLbl="node1" presStyleIdx="0" presStyleCnt="11" custScaleX="92452">
        <dgm:presLayoutVars>
          <dgm:bulletEnabled val="1"/>
        </dgm:presLayoutVars>
      </dgm:prSet>
      <dgm:spPr/>
      <dgm:t>
        <a:bodyPr/>
        <a:lstStyle/>
        <a:p>
          <a:endParaRPr lang="en-US"/>
        </a:p>
      </dgm:t>
    </dgm:pt>
    <dgm:pt modelId="{A63B4877-C77F-8C45-BBF1-506AF306D5A0}" type="pres">
      <dgm:prSet presAssocID="{2A2DD7C1-1B68-8948-8D0D-02BCF694A241}" presName="sibTrans" presStyleCnt="0"/>
      <dgm:spPr/>
      <dgm:t>
        <a:bodyPr/>
        <a:lstStyle/>
        <a:p>
          <a:endParaRPr lang="en-US"/>
        </a:p>
      </dgm:t>
    </dgm:pt>
    <dgm:pt modelId="{DBDE4EB0-6119-0E48-86F5-1F8940575559}" type="pres">
      <dgm:prSet presAssocID="{69AC860E-2222-CA4C-8F62-198747C73703}" presName="node" presStyleLbl="node1" presStyleIdx="1" presStyleCnt="11">
        <dgm:presLayoutVars>
          <dgm:bulletEnabled val="1"/>
        </dgm:presLayoutVars>
      </dgm:prSet>
      <dgm:spPr/>
      <dgm:t>
        <a:bodyPr/>
        <a:lstStyle/>
        <a:p>
          <a:endParaRPr lang="en-US"/>
        </a:p>
      </dgm:t>
    </dgm:pt>
    <dgm:pt modelId="{A05C5C46-2213-5441-89F7-D4421CD47372}" type="pres">
      <dgm:prSet presAssocID="{F7EED5E5-DFDD-744A-8CBA-CC958074AB3A}" presName="sibTrans" presStyleCnt="0"/>
      <dgm:spPr/>
      <dgm:t>
        <a:bodyPr/>
        <a:lstStyle/>
        <a:p>
          <a:endParaRPr lang="en-US"/>
        </a:p>
      </dgm:t>
    </dgm:pt>
    <dgm:pt modelId="{8A22497D-D905-0148-A0AA-DF796CC57828}" type="pres">
      <dgm:prSet presAssocID="{C5F1579E-D34E-5640-A6F3-57AB18976100}" presName="node" presStyleLbl="node1" presStyleIdx="2" presStyleCnt="11">
        <dgm:presLayoutVars>
          <dgm:bulletEnabled val="1"/>
        </dgm:presLayoutVars>
      </dgm:prSet>
      <dgm:spPr/>
      <dgm:t>
        <a:bodyPr/>
        <a:lstStyle/>
        <a:p>
          <a:endParaRPr lang="en-US"/>
        </a:p>
      </dgm:t>
    </dgm:pt>
    <dgm:pt modelId="{8CA49F04-B0FA-6C47-A761-B7F6791120A1}" type="pres">
      <dgm:prSet presAssocID="{4F85830D-925D-3042-8DF0-55156FA4B4D5}" presName="sibTrans" presStyleCnt="0"/>
      <dgm:spPr/>
      <dgm:t>
        <a:bodyPr/>
        <a:lstStyle/>
        <a:p>
          <a:endParaRPr lang="en-US"/>
        </a:p>
      </dgm:t>
    </dgm:pt>
    <dgm:pt modelId="{4F4FF2BF-8A7C-804D-8A20-AB700E2B9416}" type="pres">
      <dgm:prSet presAssocID="{5C76EE22-2D48-2D4F-BD5A-F86AC99FBF01}" presName="node" presStyleLbl="node1" presStyleIdx="3" presStyleCnt="11">
        <dgm:presLayoutVars>
          <dgm:bulletEnabled val="1"/>
        </dgm:presLayoutVars>
      </dgm:prSet>
      <dgm:spPr/>
      <dgm:t>
        <a:bodyPr/>
        <a:lstStyle/>
        <a:p>
          <a:endParaRPr lang="en-US"/>
        </a:p>
      </dgm:t>
    </dgm:pt>
    <dgm:pt modelId="{295EC94C-0579-DA43-B013-C823880260DF}" type="pres">
      <dgm:prSet presAssocID="{5DE6DBD6-73D7-8E49-AD6A-642CC0C54B3B}" presName="sibTrans" presStyleCnt="0"/>
      <dgm:spPr/>
      <dgm:t>
        <a:bodyPr/>
        <a:lstStyle/>
        <a:p>
          <a:endParaRPr lang="en-US"/>
        </a:p>
      </dgm:t>
    </dgm:pt>
    <dgm:pt modelId="{BF839CF8-A261-2F4D-8CDC-D99FA5C11781}" type="pres">
      <dgm:prSet presAssocID="{749AECBA-93E9-374B-9499-3F7CF180D458}" presName="node" presStyleLbl="node1" presStyleIdx="4" presStyleCnt="11" custLinFactX="112552" custLinFactY="38854" custLinFactNeighborX="200000" custLinFactNeighborY="100000">
        <dgm:presLayoutVars>
          <dgm:bulletEnabled val="1"/>
        </dgm:presLayoutVars>
      </dgm:prSet>
      <dgm:spPr/>
      <dgm:t>
        <a:bodyPr/>
        <a:lstStyle/>
        <a:p>
          <a:endParaRPr lang="en-US"/>
        </a:p>
      </dgm:t>
    </dgm:pt>
    <dgm:pt modelId="{568F4A33-5F08-6E4B-B138-82C399E641CD}" type="pres">
      <dgm:prSet presAssocID="{8C5C9EEC-4661-0C4C-8DD4-DA554DF3BF9C}" presName="sibTrans" presStyleCnt="0"/>
      <dgm:spPr/>
      <dgm:t>
        <a:bodyPr/>
        <a:lstStyle/>
        <a:p>
          <a:endParaRPr lang="en-US"/>
        </a:p>
      </dgm:t>
    </dgm:pt>
    <dgm:pt modelId="{206A38FD-B9BD-404D-8F24-2F0D550EFB3A}" type="pres">
      <dgm:prSet presAssocID="{98FD7575-67F6-A442-9BAB-8D04B96099EA}" presName="node" presStyleLbl="node1" presStyleIdx="5" presStyleCnt="11" custScaleX="67149" custLinFactX="-4567" custLinFactNeighborX="-100000" custLinFactNeighborY="-11438">
        <dgm:presLayoutVars>
          <dgm:bulletEnabled val="1"/>
        </dgm:presLayoutVars>
      </dgm:prSet>
      <dgm:spPr/>
      <dgm:t>
        <a:bodyPr/>
        <a:lstStyle/>
        <a:p>
          <a:endParaRPr lang="en-US"/>
        </a:p>
      </dgm:t>
    </dgm:pt>
    <dgm:pt modelId="{8C2B89FE-16C9-414C-AEAA-19BB518BA361}" type="pres">
      <dgm:prSet presAssocID="{0064973A-5C1A-E342-A403-978F36806E79}" presName="sibTrans" presStyleCnt="0"/>
      <dgm:spPr/>
      <dgm:t>
        <a:bodyPr/>
        <a:lstStyle/>
        <a:p>
          <a:endParaRPr lang="en-US"/>
        </a:p>
      </dgm:t>
    </dgm:pt>
    <dgm:pt modelId="{DCA33402-5CC2-B449-8445-E99B375BE8CE}" type="pres">
      <dgm:prSet presAssocID="{D75BF91F-7906-634D-8372-2306A0311EF1}" presName="node" presStyleLbl="node1" presStyleIdx="6" presStyleCnt="11" custScaleX="96670" custScaleY="89976" custLinFactNeighborX="-98656" custLinFactNeighborY="-9961">
        <dgm:presLayoutVars>
          <dgm:bulletEnabled val="1"/>
        </dgm:presLayoutVars>
      </dgm:prSet>
      <dgm:spPr/>
      <dgm:t>
        <a:bodyPr/>
        <a:lstStyle/>
        <a:p>
          <a:endParaRPr lang="en-US"/>
        </a:p>
      </dgm:t>
    </dgm:pt>
    <dgm:pt modelId="{2F923C46-4EEC-BB45-B681-3C301BAFA7F6}" type="pres">
      <dgm:prSet presAssocID="{51BD6E22-06CA-5047-A81E-5FDCA8F5D37D}" presName="sibTrans" presStyleCnt="0"/>
      <dgm:spPr/>
      <dgm:t>
        <a:bodyPr/>
        <a:lstStyle/>
        <a:p>
          <a:endParaRPr lang="en-US"/>
        </a:p>
      </dgm:t>
    </dgm:pt>
    <dgm:pt modelId="{A39A6BA1-70A1-C64D-A061-C4AA5A371706}" type="pres">
      <dgm:prSet presAssocID="{C8BBB1C0-CB62-0741-BED7-ACB2C0A624D2}" presName="node" presStyleLbl="node1" presStyleIdx="7" presStyleCnt="11" custScaleX="75601" custScaleY="104196" custLinFactNeighborX="-93006" custLinFactNeighborY="3058">
        <dgm:presLayoutVars>
          <dgm:bulletEnabled val="1"/>
        </dgm:presLayoutVars>
      </dgm:prSet>
      <dgm:spPr/>
      <dgm:t>
        <a:bodyPr/>
        <a:lstStyle/>
        <a:p>
          <a:endParaRPr lang="en-US"/>
        </a:p>
      </dgm:t>
    </dgm:pt>
    <dgm:pt modelId="{1A8B2939-6F4F-0B45-96B4-33D77B582892}" type="pres">
      <dgm:prSet presAssocID="{95A1D13C-7A29-8240-B7E6-99259E462C4A}" presName="sibTrans" presStyleCnt="0"/>
      <dgm:spPr/>
      <dgm:t>
        <a:bodyPr/>
        <a:lstStyle/>
        <a:p>
          <a:endParaRPr lang="en-US"/>
        </a:p>
      </dgm:t>
    </dgm:pt>
    <dgm:pt modelId="{971FC7CB-0888-3848-8790-FD24ADEDB26C}" type="pres">
      <dgm:prSet presAssocID="{2ABC2D18-745B-2742-BBF9-C2C597D94A0F}" presName="node" presStyleLbl="node1" presStyleIdx="8" presStyleCnt="11" custLinFactX="100000" custLinFactY="-28033" custLinFactNeighborX="161663" custLinFactNeighborY="-100000">
        <dgm:presLayoutVars>
          <dgm:bulletEnabled val="1"/>
        </dgm:presLayoutVars>
      </dgm:prSet>
      <dgm:spPr/>
      <dgm:t>
        <a:bodyPr/>
        <a:lstStyle/>
        <a:p>
          <a:endParaRPr lang="en-US"/>
        </a:p>
      </dgm:t>
    </dgm:pt>
    <dgm:pt modelId="{CC95E439-5F57-EE4F-A2D6-DA3C9727EBD0}" type="pres">
      <dgm:prSet presAssocID="{F94FC9DD-BCF4-7E4D-97E3-C3AEC1C3E449}" presName="sibTrans" presStyleCnt="0"/>
      <dgm:spPr/>
      <dgm:t>
        <a:bodyPr/>
        <a:lstStyle/>
        <a:p>
          <a:endParaRPr lang="en-US"/>
        </a:p>
      </dgm:t>
    </dgm:pt>
    <dgm:pt modelId="{CF98CACE-2048-164A-9AC9-7AE1CFE7D37B}" type="pres">
      <dgm:prSet presAssocID="{CFA34232-AFAE-C14A-86CE-BA1015178FF3}" presName="node" presStyleLbl="node1" presStyleIdx="9" presStyleCnt="11" custLinFactX="-36059" custLinFactNeighborX="-100000" custLinFactNeighborY="11990">
        <dgm:presLayoutVars>
          <dgm:bulletEnabled val="1"/>
        </dgm:presLayoutVars>
      </dgm:prSet>
      <dgm:spPr/>
      <dgm:t>
        <a:bodyPr/>
        <a:lstStyle/>
        <a:p>
          <a:endParaRPr lang="en-US"/>
        </a:p>
      </dgm:t>
    </dgm:pt>
    <dgm:pt modelId="{9F0622D6-962E-4288-8967-F152037A9508}" type="pres">
      <dgm:prSet presAssocID="{C4A8F31B-2E02-9E41-8B85-1EA39AE18B01}" presName="sibTrans" presStyleCnt="0"/>
      <dgm:spPr/>
    </dgm:pt>
    <dgm:pt modelId="{2DAF6322-D16A-4C4E-8AD4-C6E5A795FDAE}" type="pres">
      <dgm:prSet presAssocID="{8DFB0FAE-8158-4496-A077-4EB1D8977D2F}" presName="node" presStyleLbl="node1" presStyleIdx="10" presStyleCnt="11" custLinFactX="-5472" custLinFactNeighborX="-100000" custLinFactNeighborY="11990">
        <dgm:presLayoutVars>
          <dgm:bulletEnabled val="1"/>
        </dgm:presLayoutVars>
      </dgm:prSet>
      <dgm:spPr/>
      <dgm:t>
        <a:bodyPr/>
        <a:lstStyle/>
        <a:p>
          <a:endParaRPr lang="en-US"/>
        </a:p>
      </dgm:t>
    </dgm:pt>
  </dgm:ptLst>
  <dgm:cxnLst>
    <dgm:cxn modelId="{A32491A2-4654-494E-A9B9-3728B596A855}" type="presOf" srcId="{C5F1579E-D34E-5640-A6F3-57AB18976100}" destId="{8A22497D-D905-0148-A0AA-DF796CC57828}" srcOrd="0" destOrd="0" presId="urn:microsoft.com/office/officeart/2005/8/layout/default#1"/>
    <dgm:cxn modelId="{8C74E252-1819-46DE-A5B5-A3CD38323EE8}" type="presOf" srcId="{2765DA2D-FE3C-2E47-ABF8-0EFAD41664B4}" destId="{C3002466-1E65-9E48-A531-D5F957471352}" srcOrd="0" destOrd="0" presId="urn:microsoft.com/office/officeart/2005/8/layout/default#1"/>
    <dgm:cxn modelId="{D5ED630F-D3F1-4683-ACB1-128C51D5F4BA}" type="presOf" srcId="{8DFB0FAE-8158-4496-A077-4EB1D8977D2F}" destId="{2DAF6322-D16A-4C4E-8AD4-C6E5A795FDAE}" srcOrd="0" destOrd="0" presId="urn:microsoft.com/office/officeart/2005/8/layout/default#1"/>
    <dgm:cxn modelId="{3C9917B4-FD9B-43D4-9D5A-B73EA071787A}" type="presOf" srcId="{98FD7575-67F6-A442-9BAB-8D04B96099EA}" destId="{206A38FD-B9BD-404D-8F24-2F0D550EFB3A}" srcOrd="0" destOrd="0" presId="urn:microsoft.com/office/officeart/2005/8/layout/default#1"/>
    <dgm:cxn modelId="{08255487-DBE0-6343-BAD9-4F1C9E34E3D9}" srcId="{2765DA2D-FE3C-2E47-ABF8-0EFAD41664B4}" destId="{2ABC2D18-745B-2742-BBF9-C2C597D94A0F}" srcOrd="8" destOrd="0" parTransId="{71232290-302F-E64F-BDDB-0371FD345E35}" sibTransId="{F94FC9DD-BCF4-7E4D-97E3-C3AEC1C3E449}"/>
    <dgm:cxn modelId="{F4C6CDA0-9EF4-403E-9B96-8845D5310C13}" type="presOf" srcId="{2839456E-318C-9C49-BD3E-6FF66E6E394E}" destId="{671F9B2C-A20F-904C-BB2F-07BA253DF0F1}" srcOrd="0" destOrd="0" presId="urn:microsoft.com/office/officeart/2005/8/layout/default#1"/>
    <dgm:cxn modelId="{1A998AB9-F349-E442-B553-043534489F1E}" srcId="{2765DA2D-FE3C-2E47-ABF8-0EFAD41664B4}" destId="{D75BF91F-7906-634D-8372-2306A0311EF1}" srcOrd="6" destOrd="0" parTransId="{890A0B04-1E73-6749-8D54-10775793DD1D}" sibTransId="{51BD6E22-06CA-5047-A81E-5FDCA8F5D37D}"/>
    <dgm:cxn modelId="{F1504B33-D628-DC4B-9435-2B6F2F1E43B7}" srcId="{2765DA2D-FE3C-2E47-ABF8-0EFAD41664B4}" destId="{CFA34232-AFAE-C14A-86CE-BA1015178FF3}" srcOrd="9" destOrd="0" parTransId="{9875FCF4-107B-5F45-9B1D-A48F0E35E418}" sibTransId="{C4A8F31B-2E02-9E41-8B85-1EA39AE18B01}"/>
    <dgm:cxn modelId="{C92EC7C9-9395-4B26-BBFE-DE17F0C5F834}" srcId="{2765DA2D-FE3C-2E47-ABF8-0EFAD41664B4}" destId="{8DFB0FAE-8158-4496-A077-4EB1D8977D2F}" srcOrd="10" destOrd="0" parTransId="{7A2055DA-BAFB-41E1-B320-0FC4D1F8195D}" sibTransId="{1114FAAB-B2FF-4948-8534-A3AD2B91101E}"/>
    <dgm:cxn modelId="{37714638-57AF-4B54-967A-C16C9CF8D657}" type="presOf" srcId="{CFA34232-AFAE-C14A-86CE-BA1015178FF3}" destId="{CF98CACE-2048-164A-9AC9-7AE1CFE7D37B}" srcOrd="0" destOrd="0" presId="urn:microsoft.com/office/officeart/2005/8/layout/default#1"/>
    <dgm:cxn modelId="{92BBFF84-740E-7047-BB99-FADD7FA45D84}" srcId="{2765DA2D-FE3C-2E47-ABF8-0EFAD41664B4}" destId="{C5F1579E-D34E-5640-A6F3-57AB18976100}" srcOrd="2" destOrd="0" parTransId="{6C91CDB2-8E41-2D40-9ADC-8E0E8C832DD3}" sibTransId="{4F85830D-925D-3042-8DF0-55156FA4B4D5}"/>
    <dgm:cxn modelId="{E55A6740-B447-4A84-A18A-1C20926428B5}" type="presOf" srcId="{2ABC2D18-745B-2742-BBF9-C2C597D94A0F}" destId="{971FC7CB-0888-3848-8790-FD24ADEDB26C}" srcOrd="0" destOrd="0" presId="urn:microsoft.com/office/officeart/2005/8/layout/default#1"/>
    <dgm:cxn modelId="{8AADA06C-A38B-4927-BB63-072C0326F71F}" type="presOf" srcId="{749AECBA-93E9-374B-9499-3F7CF180D458}" destId="{BF839CF8-A261-2F4D-8CDC-D99FA5C11781}" srcOrd="0" destOrd="0" presId="urn:microsoft.com/office/officeart/2005/8/layout/default#1"/>
    <dgm:cxn modelId="{EBB51693-99E1-4849-BEF1-9829A6F12B4C}" type="presOf" srcId="{69AC860E-2222-CA4C-8F62-198747C73703}" destId="{DBDE4EB0-6119-0E48-86F5-1F8940575559}" srcOrd="0" destOrd="0" presId="urn:microsoft.com/office/officeart/2005/8/layout/default#1"/>
    <dgm:cxn modelId="{D71EC323-26AF-9244-AC6F-FB4D66E956F1}" srcId="{2765DA2D-FE3C-2E47-ABF8-0EFAD41664B4}" destId="{749AECBA-93E9-374B-9499-3F7CF180D458}" srcOrd="4" destOrd="0" parTransId="{204D952E-FCE2-4547-8B4C-9494C72124ED}" sibTransId="{8C5C9EEC-4661-0C4C-8DD4-DA554DF3BF9C}"/>
    <dgm:cxn modelId="{D50A04E9-3375-4499-B1A8-E15C55B123C5}" type="presOf" srcId="{D75BF91F-7906-634D-8372-2306A0311EF1}" destId="{DCA33402-5CC2-B449-8445-E99B375BE8CE}" srcOrd="0" destOrd="0" presId="urn:microsoft.com/office/officeart/2005/8/layout/default#1"/>
    <dgm:cxn modelId="{D38B5274-237F-7347-9DEE-460C7D069E90}" srcId="{2765DA2D-FE3C-2E47-ABF8-0EFAD41664B4}" destId="{69AC860E-2222-CA4C-8F62-198747C73703}" srcOrd="1" destOrd="0" parTransId="{E3D3A545-A557-A043-9E1A-1D325A929872}" sibTransId="{F7EED5E5-DFDD-744A-8CBA-CC958074AB3A}"/>
    <dgm:cxn modelId="{6488A0DC-42B4-7446-999E-6E4246D0D820}" srcId="{2765DA2D-FE3C-2E47-ABF8-0EFAD41664B4}" destId="{2839456E-318C-9C49-BD3E-6FF66E6E394E}" srcOrd="0" destOrd="0" parTransId="{8929BB06-86B8-6B4E-A3E0-4F5DF1CED742}" sibTransId="{2A2DD7C1-1B68-8948-8D0D-02BCF694A241}"/>
    <dgm:cxn modelId="{E60AE084-2B7D-4438-B984-C9FEF9376DD9}" type="presOf" srcId="{C8BBB1C0-CB62-0741-BED7-ACB2C0A624D2}" destId="{A39A6BA1-70A1-C64D-A061-C4AA5A371706}" srcOrd="0" destOrd="0" presId="urn:microsoft.com/office/officeart/2005/8/layout/default#1"/>
    <dgm:cxn modelId="{40023F14-D623-5442-B60F-980E23F3FF0C}" srcId="{2765DA2D-FE3C-2E47-ABF8-0EFAD41664B4}" destId="{98FD7575-67F6-A442-9BAB-8D04B96099EA}" srcOrd="5" destOrd="0" parTransId="{28711A6F-C597-1C46-937C-0CE530D5264E}" sibTransId="{0064973A-5C1A-E342-A403-978F36806E79}"/>
    <dgm:cxn modelId="{75550E91-7A13-684C-9274-D3F0E4B6D90C}" srcId="{2765DA2D-FE3C-2E47-ABF8-0EFAD41664B4}" destId="{5C76EE22-2D48-2D4F-BD5A-F86AC99FBF01}" srcOrd="3" destOrd="0" parTransId="{E9221FF9-C99D-DC44-B126-28CA79A9B2BB}" sibTransId="{5DE6DBD6-73D7-8E49-AD6A-642CC0C54B3B}"/>
    <dgm:cxn modelId="{C9322C49-98F8-4A44-8BBF-846D65CAA65E}" type="presOf" srcId="{5C76EE22-2D48-2D4F-BD5A-F86AC99FBF01}" destId="{4F4FF2BF-8A7C-804D-8A20-AB700E2B9416}" srcOrd="0" destOrd="0" presId="urn:microsoft.com/office/officeart/2005/8/layout/default#1"/>
    <dgm:cxn modelId="{ED27AC93-A309-8B42-A3D8-DA714502570E}" srcId="{2765DA2D-FE3C-2E47-ABF8-0EFAD41664B4}" destId="{C8BBB1C0-CB62-0741-BED7-ACB2C0A624D2}" srcOrd="7" destOrd="0" parTransId="{1C266876-A812-5F48-B770-EBA4C0F39346}" sibTransId="{95A1D13C-7A29-8240-B7E6-99259E462C4A}"/>
    <dgm:cxn modelId="{662A5A89-247C-4253-BCA1-D9751B2E393A}" type="presParOf" srcId="{C3002466-1E65-9E48-A531-D5F957471352}" destId="{671F9B2C-A20F-904C-BB2F-07BA253DF0F1}" srcOrd="0" destOrd="0" presId="urn:microsoft.com/office/officeart/2005/8/layout/default#1"/>
    <dgm:cxn modelId="{52004B15-23A7-480A-B80C-1DE63CFFDA45}" type="presParOf" srcId="{C3002466-1E65-9E48-A531-D5F957471352}" destId="{A63B4877-C77F-8C45-BBF1-506AF306D5A0}" srcOrd="1" destOrd="0" presId="urn:microsoft.com/office/officeart/2005/8/layout/default#1"/>
    <dgm:cxn modelId="{68877CC6-3B97-42E1-9528-E9D478588279}" type="presParOf" srcId="{C3002466-1E65-9E48-A531-D5F957471352}" destId="{DBDE4EB0-6119-0E48-86F5-1F8940575559}" srcOrd="2" destOrd="0" presId="urn:microsoft.com/office/officeart/2005/8/layout/default#1"/>
    <dgm:cxn modelId="{E4A59344-944A-4008-8F78-540E07B4FD81}" type="presParOf" srcId="{C3002466-1E65-9E48-A531-D5F957471352}" destId="{A05C5C46-2213-5441-89F7-D4421CD47372}" srcOrd="3" destOrd="0" presId="urn:microsoft.com/office/officeart/2005/8/layout/default#1"/>
    <dgm:cxn modelId="{238AFB39-9C38-4EF1-9FE0-143670BB585E}" type="presParOf" srcId="{C3002466-1E65-9E48-A531-D5F957471352}" destId="{8A22497D-D905-0148-A0AA-DF796CC57828}" srcOrd="4" destOrd="0" presId="urn:microsoft.com/office/officeart/2005/8/layout/default#1"/>
    <dgm:cxn modelId="{D4F697C5-6650-447F-8145-D7CB72820A5F}" type="presParOf" srcId="{C3002466-1E65-9E48-A531-D5F957471352}" destId="{8CA49F04-B0FA-6C47-A761-B7F6791120A1}" srcOrd="5" destOrd="0" presId="urn:microsoft.com/office/officeart/2005/8/layout/default#1"/>
    <dgm:cxn modelId="{BBC2EBE2-7D78-4D98-8389-EB5C68D8EF6D}" type="presParOf" srcId="{C3002466-1E65-9E48-A531-D5F957471352}" destId="{4F4FF2BF-8A7C-804D-8A20-AB700E2B9416}" srcOrd="6" destOrd="0" presId="urn:microsoft.com/office/officeart/2005/8/layout/default#1"/>
    <dgm:cxn modelId="{8E245575-C04D-4AC9-AC5B-B4E8863AC16A}" type="presParOf" srcId="{C3002466-1E65-9E48-A531-D5F957471352}" destId="{295EC94C-0579-DA43-B013-C823880260DF}" srcOrd="7" destOrd="0" presId="urn:microsoft.com/office/officeart/2005/8/layout/default#1"/>
    <dgm:cxn modelId="{C7212792-1FC0-46E3-99D9-DB483C5E073E}" type="presParOf" srcId="{C3002466-1E65-9E48-A531-D5F957471352}" destId="{BF839CF8-A261-2F4D-8CDC-D99FA5C11781}" srcOrd="8" destOrd="0" presId="urn:microsoft.com/office/officeart/2005/8/layout/default#1"/>
    <dgm:cxn modelId="{F62FC1B6-743F-4F39-A020-0BCAF4FD458B}" type="presParOf" srcId="{C3002466-1E65-9E48-A531-D5F957471352}" destId="{568F4A33-5F08-6E4B-B138-82C399E641CD}" srcOrd="9" destOrd="0" presId="urn:microsoft.com/office/officeart/2005/8/layout/default#1"/>
    <dgm:cxn modelId="{8B3CA12B-A217-4F90-8E9A-30F76956D6B6}" type="presParOf" srcId="{C3002466-1E65-9E48-A531-D5F957471352}" destId="{206A38FD-B9BD-404D-8F24-2F0D550EFB3A}" srcOrd="10" destOrd="0" presId="urn:microsoft.com/office/officeart/2005/8/layout/default#1"/>
    <dgm:cxn modelId="{C5AFE402-669F-4AFA-8FF6-3346CBDAA297}" type="presParOf" srcId="{C3002466-1E65-9E48-A531-D5F957471352}" destId="{8C2B89FE-16C9-414C-AEAA-19BB518BA361}" srcOrd="11" destOrd="0" presId="urn:microsoft.com/office/officeart/2005/8/layout/default#1"/>
    <dgm:cxn modelId="{D1E19476-753D-4BC7-997D-6C1EA551519A}" type="presParOf" srcId="{C3002466-1E65-9E48-A531-D5F957471352}" destId="{DCA33402-5CC2-B449-8445-E99B375BE8CE}" srcOrd="12" destOrd="0" presId="urn:microsoft.com/office/officeart/2005/8/layout/default#1"/>
    <dgm:cxn modelId="{62C3F030-4157-426E-B1AA-FDABF806B804}" type="presParOf" srcId="{C3002466-1E65-9E48-A531-D5F957471352}" destId="{2F923C46-4EEC-BB45-B681-3C301BAFA7F6}" srcOrd="13" destOrd="0" presId="urn:microsoft.com/office/officeart/2005/8/layout/default#1"/>
    <dgm:cxn modelId="{C38831E0-CAE0-4745-9C5E-A71E95BB5226}" type="presParOf" srcId="{C3002466-1E65-9E48-A531-D5F957471352}" destId="{A39A6BA1-70A1-C64D-A061-C4AA5A371706}" srcOrd="14" destOrd="0" presId="urn:microsoft.com/office/officeart/2005/8/layout/default#1"/>
    <dgm:cxn modelId="{E9BC7200-97E1-41F0-B993-3BB01B65399C}" type="presParOf" srcId="{C3002466-1E65-9E48-A531-D5F957471352}" destId="{1A8B2939-6F4F-0B45-96B4-33D77B582892}" srcOrd="15" destOrd="0" presId="urn:microsoft.com/office/officeart/2005/8/layout/default#1"/>
    <dgm:cxn modelId="{E5A5803A-96A5-4CB1-858C-563587496586}" type="presParOf" srcId="{C3002466-1E65-9E48-A531-D5F957471352}" destId="{971FC7CB-0888-3848-8790-FD24ADEDB26C}" srcOrd="16" destOrd="0" presId="urn:microsoft.com/office/officeart/2005/8/layout/default#1"/>
    <dgm:cxn modelId="{12D1D102-D46F-42B6-AA36-D501FA12D906}" type="presParOf" srcId="{C3002466-1E65-9E48-A531-D5F957471352}" destId="{CC95E439-5F57-EE4F-A2D6-DA3C9727EBD0}" srcOrd="17" destOrd="0" presId="urn:microsoft.com/office/officeart/2005/8/layout/default#1"/>
    <dgm:cxn modelId="{F4E7F2A0-559C-45A0-B5CE-EE6F749F25AE}" type="presParOf" srcId="{C3002466-1E65-9E48-A531-D5F957471352}" destId="{CF98CACE-2048-164A-9AC9-7AE1CFE7D37B}" srcOrd="18" destOrd="0" presId="urn:microsoft.com/office/officeart/2005/8/layout/default#1"/>
    <dgm:cxn modelId="{386AA526-3D89-4D80-8AC8-F112348E53D7}" type="presParOf" srcId="{C3002466-1E65-9E48-A531-D5F957471352}" destId="{9F0622D6-962E-4288-8967-F152037A9508}" srcOrd="19" destOrd="0" presId="urn:microsoft.com/office/officeart/2005/8/layout/default#1"/>
    <dgm:cxn modelId="{01953C8A-AED0-4645-ADD3-EB15384D8FD4}" type="presParOf" srcId="{C3002466-1E65-9E48-A531-D5F957471352}" destId="{2DAF6322-D16A-4C4E-8AD4-C6E5A795FDAE}" srcOrd="20" destOrd="0" presId="urn:microsoft.com/office/officeart/2005/8/layout/defaul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8.xml><?xml version="1.0" encoding="utf-8"?>
<dgm:dataModel xmlns:dgm="http://schemas.openxmlformats.org/drawingml/2006/diagram" xmlns:a="http://schemas.openxmlformats.org/drawingml/2006/main">
  <dgm:ptLst>
    <dgm:pt modelId="{98334DC3-D0C8-144C-828E-5B13942DFA84}" type="doc">
      <dgm:prSet loTypeId="urn:microsoft.com/office/officeart/2005/8/layout/vList2" loCatId="" qsTypeId="urn:microsoft.com/office/officeart/2005/8/quickstyle/3D3" qsCatId="3D" csTypeId="urn:microsoft.com/office/officeart/2005/8/colors/accent3_3" csCatId="accent3"/>
      <dgm:spPr/>
      <dgm:t>
        <a:bodyPr/>
        <a:lstStyle/>
        <a:p>
          <a:endParaRPr lang="en-US"/>
        </a:p>
      </dgm:t>
    </dgm:pt>
    <dgm:pt modelId="{C1C0331B-0FD5-4A4D-8F20-96F0EE8A1A8E}">
      <dgm:prSet custT="1"/>
      <dgm:spPr/>
      <dgm:t>
        <a:bodyPr/>
        <a:lstStyle/>
        <a:p>
          <a:pPr rtl="0"/>
          <a:r>
            <a:rPr lang="en-US" sz="2000" dirty="0" smtClean="0">
              <a:solidFill>
                <a:schemeClr val="tx1"/>
              </a:solidFill>
            </a:rPr>
            <a:t>No party or candidate shall include in any activity which may aggravate existing differences or create mutual hatred or cause tension between different castes and communities, religious or linguistic.</a:t>
          </a:r>
          <a:endParaRPr lang="en-US" sz="2000" dirty="0">
            <a:solidFill>
              <a:schemeClr val="tx1"/>
            </a:solidFill>
          </a:endParaRPr>
        </a:p>
      </dgm:t>
    </dgm:pt>
    <dgm:pt modelId="{AC856437-2C9F-4949-A129-D59ACDD548D2}" type="parTrans" cxnId="{181C7BAC-E83B-7E49-A0E1-47C41EC2047B}">
      <dgm:prSet/>
      <dgm:spPr/>
      <dgm:t>
        <a:bodyPr/>
        <a:lstStyle/>
        <a:p>
          <a:endParaRPr lang="en-US" sz="2000">
            <a:solidFill>
              <a:srgbClr val="000000"/>
            </a:solidFill>
          </a:endParaRPr>
        </a:p>
      </dgm:t>
    </dgm:pt>
    <dgm:pt modelId="{5BFEC147-C3E4-9940-A978-CD16E7741D88}" type="sibTrans" cxnId="{181C7BAC-E83B-7E49-A0E1-47C41EC2047B}">
      <dgm:prSet/>
      <dgm:spPr/>
      <dgm:t>
        <a:bodyPr/>
        <a:lstStyle/>
        <a:p>
          <a:endParaRPr lang="en-US" sz="2000">
            <a:solidFill>
              <a:srgbClr val="000000"/>
            </a:solidFill>
          </a:endParaRPr>
        </a:p>
      </dgm:t>
    </dgm:pt>
    <dgm:pt modelId="{1D87D4FB-DB6A-1047-90AF-69CA66810B38}">
      <dgm:prSet custT="1"/>
      <dgm:spPr/>
      <dgm:t>
        <a:bodyPr/>
        <a:lstStyle/>
        <a:p>
          <a:pPr rtl="0"/>
          <a:r>
            <a:rPr lang="en-US" sz="2000" smtClean="0">
              <a:solidFill>
                <a:schemeClr val="tx1"/>
              </a:solidFill>
            </a:rPr>
            <a:t>Criticism of other political parties, when made, shall be confined to their policies and programme, past record and work. Parties and Candidates shall refrain from criticism of all aspects of private life, not connected with the public activities of the leaders or workers of other parties. Criticism of other parties or their workers based on unverified allegations or distortion shall be avoided.</a:t>
          </a:r>
          <a:endParaRPr lang="en-US" sz="2000">
            <a:solidFill>
              <a:schemeClr val="tx1"/>
            </a:solidFill>
          </a:endParaRPr>
        </a:p>
      </dgm:t>
    </dgm:pt>
    <dgm:pt modelId="{60E7157D-6813-A54E-A256-9630C8533D53}" type="parTrans" cxnId="{A12F3CF2-6196-AD4A-9F22-6314E0264C4B}">
      <dgm:prSet/>
      <dgm:spPr/>
      <dgm:t>
        <a:bodyPr/>
        <a:lstStyle/>
        <a:p>
          <a:endParaRPr lang="en-US" sz="2000">
            <a:solidFill>
              <a:srgbClr val="000000"/>
            </a:solidFill>
          </a:endParaRPr>
        </a:p>
      </dgm:t>
    </dgm:pt>
    <dgm:pt modelId="{0E266C6E-2BBC-7348-92F5-B4961BC1CD7D}" type="sibTrans" cxnId="{A12F3CF2-6196-AD4A-9F22-6314E0264C4B}">
      <dgm:prSet/>
      <dgm:spPr/>
      <dgm:t>
        <a:bodyPr/>
        <a:lstStyle/>
        <a:p>
          <a:endParaRPr lang="en-US" sz="2000">
            <a:solidFill>
              <a:srgbClr val="000000"/>
            </a:solidFill>
          </a:endParaRPr>
        </a:p>
      </dgm:t>
    </dgm:pt>
    <dgm:pt modelId="{F908211F-0DE4-884A-9677-19B653E297F7}">
      <dgm:prSet custT="1"/>
      <dgm:spPr/>
      <dgm:t>
        <a:bodyPr/>
        <a:lstStyle/>
        <a:p>
          <a:pPr rtl="0"/>
          <a:r>
            <a:rPr lang="en-US" sz="2000" smtClean="0">
              <a:solidFill>
                <a:schemeClr val="tx1"/>
              </a:solidFill>
            </a:rPr>
            <a:t>There shall be no appeal to caste or communal feelings for securing votes. Mosques, Churches, Temples or other places of worship shall not be used as forum for election propaganda.</a:t>
          </a:r>
          <a:endParaRPr lang="en-US" sz="2000">
            <a:solidFill>
              <a:schemeClr val="tx1"/>
            </a:solidFill>
          </a:endParaRPr>
        </a:p>
      </dgm:t>
    </dgm:pt>
    <dgm:pt modelId="{4377EE8C-C762-214A-9256-BB3488C9D38A}" type="parTrans" cxnId="{A724E202-F0AC-9C47-881F-DBA620BC90EA}">
      <dgm:prSet/>
      <dgm:spPr/>
      <dgm:t>
        <a:bodyPr/>
        <a:lstStyle/>
        <a:p>
          <a:endParaRPr lang="en-US" sz="2000">
            <a:solidFill>
              <a:srgbClr val="000000"/>
            </a:solidFill>
          </a:endParaRPr>
        </a:p>
      </dgm:t>
    </dgm:pt>
    <dgm:pt modelId="{0E94C96E-7C04-E64A-9BF1-712457F7A0FE}" type="sibTrans" cxnId="{A724E202-F0AC-9C47-881F-DBA620BC90EA}">
      <dgm:prSet/>
      <dgm:spPr/>
      <dgm:t>
        <a:bodyPr/>
        <a:lstStyle/>
        <a:p>
          <a:endParaRPr lang="en-US" sz="2000">
            <a:solidFill>
              <a:srgbClr val="000000"/>
            </a:solidFill>
          </a:endParaRPr>
        </a:p>
      </dgm:t>
    </dgm:pt>
    <dgm:pt modelId="{5D262C34-98D6-B64C-8E62-102244EAEEEF}" type="pres">
      <dgm:prSet presAssocID="{98334DC3-D0C8-144C-828E-5B13942DFA84}" presName="linear" presStyleCnt="0">
        <dgm:presLayoutVars>
          <dgm:animLvl val="lvl"/>
          <dgm:resizeHandles val="exact"/>
        </dgm:presLayoutVars>
      </dgm:prSet>
      <dgm:spPr/>
      <dgm:t>
        <a:bodyPr/>
        <a:lstStyle/>
        <a:p>
          <a:endParaRPr lang="en-US"/>
        </a:p>
      </dgm:t>
    </dgm:pt>
    <dgm:pt modelId="{98ABBFCF-E9C1-7140-A48C-2AC05CC92B2B}" type="pres">
      <dgm:prSet presAssocID="{C1C0331B-0FD5-4A4D-8F20-96F0EE8A1A8E}" presName="parentText" presStyleLbl="node1" presStyleIdx="0" presStyleCnt="3">
        <dgm:presLayoutVars>
          <dgm:chMax val="0"/>
          <dgm:bulletEnabled val="1"/>
        </dgm:presLayoutVars>
      </dgm:prSet>
      <dgm:spPr/>
      <dgm:t>
        <a:bodyPr/>
        <a:lstStyle/>
        <a:p>
          <a:endParaRPr lang="en-US"/>
        </a:p>
      </dgm:t>
    </dgm:pt>
    <dgm:pt modelId="{82FD2CE4-2C94-924A-BAA5-1C6D8B4691E4}" type="pres">
      <dgm:prSet presAssocID="{5BFEC147-C3E4-9940-A978-CD16E7741D88}" presName="spacer" presStyleCnt="0"/>
      <dgm:spPr/>
      <dgm:t>
        <a:bodyPr/>
        <a:lstStyle/>
        <a:p>
          <a:endParaRPr lang="en-US"/>
        </a:p>
      </dgm:t>
    </dgm:pt>
    <dgm:pt modelId="{90759426-0208-E141-AF3F-D48DE9F18887}" type="pres">
      <dgm:prSet presAssocID="{1D87D4FB-DB6A-1047-90AF-69CA66810B38}" presName="parentText" presStyleLbl="node1" presStyleIdx="1" presStyleCnt="3">
        <dgm:presLayoutVars>
          <dgm:chMax val="0"/>
          <dgm:bulletEnabled val="1"/>
        </dgm:presLayoutVars>
      </dgm:prSet>
      <dgm:spPr/>
      <dgm:t>
        <a:bodyPr/>
        <a:lstStyle/>
        <a:p>
          <a:endParaRPr lang="en-US"/>
        </a:p>
      </dgm:t>
    </dgm:pt>
    <dgm:pt modelId="{678FEB2D-E2F7-3043-8694-7E544B3A2963}" type="pres">
      <dgm:prSet presAssocID="{0E266C6E-2BBC-7348-92F5-B4961BC1CD7D}" presName="spacer" presStyleCnt="0"/>
      <dgm:spPr/>
      <dgm:t>
        <a:bodyPr/>
        <a:lstStyle/>
        <a:p>
          <a:endParaRPr lang="en-US"/>
        </a:p>
      </dgm:t>
    </dgm:pt>
    <dgm:pt modelId="{5368D2A6-4CB8-3345-8623-CFF0D218CB59}" type="pres">
      <dgm:prSet presAssocID="{F908211F-0DE4-884A-9677-19B653E297F7}" presName="parentText" presStyleLbl="node1" presStyleIdx="2" presStyleCnt="3">
        <dgm:presLayoutVars>
          <dgm:chMax val="0"/>
          <dgm:bulletEnabled val="1"/>
        </dgm:presLayoutVars>
      </dgm:prSet>
      <dgm:spPr/>
      <dgm:t>
        <a:bodyPr/>
        <a:lstStyle/>
        <a:p>
          <a:endParaRPr lang="en-US"/>
        </a:p>
      </dgm:t>
    </dgm:pt>
  </dgm:ptLst>
  <dgm:cxnLst>
    <dgm:cxn modelId="{A724E202-F0AC-9C47-881F-DBA620BC90EA}" srcId="{98334DC3-D0C8-144C-828E-5B13942DFA84}" destId="{F908211F-0DE4-884A-9677-19B653E297F7}" srcOrd="2" destOrd="0" parTransId="{4377EE8C-C762-214A-9256-BB3488C9D38A}" sibTransId="{0E94C96E-7C04-E64A-9BF1-712457F7A0FE}"/>
    <dgm:cxn modelId="{181C7BAC-E83B-7E49-A0E1-47C41EC2047B}" srcId="{98334DC3-D0C8-144C-828E-5B13942DFA84}" destId="{C1C0331B-0FD5-4A4D-8F20-96F0EE8A1A8E}" srcOrd="0" destOrd="0" parTransId="{AC856437-2C9F-4949-A129-D59ACDD548D2}" sibTransId="{5BFEC147-C3E4-9940-A978-CD16E7741D88}"/>
    <dgm:cxn modelId="{71909745-E3C1-7142-BF2A-93D419398AD6}" type="presOf" srcId="{1D87D4FB-DB6A-1047-90AF-69CA66810B38}" destId="{90759426-0208-E141-AF3F-D48DE9F18887}" srcOrd="0" destOrd="0" presId="urn:microsoft.com/office/officeart/2005/8/layout/vList2"/>
    <dgm:cxn modelId="{A12F3CF2-6196-AD4A-9F22-6314E0264C4B}" srcId="{98334DC3-D0C8-144C-828E-5B13942DFA84}" destId="{1D87D4FB-DB6A-1047-90AF-69CA66810B38}" srcOrd="1" destOrd="0" parTransId="{60E7157D-6813-A54E-A256-9630C8533D53}" sibTransId="{0E266C6E-2BBC-7348-92F5-B4961BC1CD7D}"/>
    <dgm:cxn modelId="{E178341D-B1DA-1E48-921D-7FEE8F0C45F9}" type="presOf" srcId="{C1C0331B-0FD5-4A4D-8F20-96F0EE8A1A8E}" destId="{98ABBFCF-E9C1-7140-A48C-2AC05CC92B2B}" srcOrd="0" destOrd="0" presId="urn:microsoft.com/office/officeart/2005/8/layout/vList2"/>
    <dgm:cxn modelId="{45AB3D3F-9E40-FF4F-ACD9-DB59A14D6E2F}" type="presOf" srcId="{98334DC3-D0C8-144C-828E-5B13942DFA84}" destId="{5D262C34-98D6-B64C-8E62-102244EAEEEF}" srcOrd="0" destOrd="0" presId="urn:microsoft.com/office/officeart/2005/8/layout/vList2"/>
    <dgm:cxn modelId="{B28D2C92-9383-CB49-8617-F985DD58E1CA}" type="presOf" srcId="{F908211F-0DE4-884A-9677-19B653E297F7}" destId="{5368D2A6-4CB8-3345-8623-CFF0D218CB59}" srcOrd="0" destOrd="0" presId="urn:microsoft.com/office/officeart/2005/8/layout/vList2"/>
    <dgm:cxn modelId="{C0BFD110-FD19-3349-A541-ACFD6A4AE57B}" type="presParOf" srcId="{5D262C34-98D6-B64C-8E62-102244EAEEEF}" destId="{98ABBFCF-E9C1-7140-A48C-2AC05CC92B2B}" srcOrd="0" destOrd="0" presId="urn:microsoft.com/office/officeart/2005/8/layout/vList2"/>
    <dgm:cxn modelId="{B6E37FE7-8F77-9341-BE2C-BDC973456BC4}" type="presParOf" srcId="{5D262C34-98D6-B64C-8E62-102244EAEEEF}" destId="{82FD2CE4-2C94-924A-BAA5-1C6D8B4691E4}" srcOrd="1" destOrd="0" presId="urn:microsoft.com/office/officeart/2005/8/layout/vList2"/>
    <dgm:cxn modelId="{A4D1D308-FB9F-6B4A-8CFF-4375F501E359}" type="presParOf" srcId="{5D262C34-98D6-B64C-8E62-102244EAEEEF}" destId="{90759426-0208-E141-AF3F-D48DE9F18887}" srcOrd="2" destOrd="0" presId="urn:microsoft.com/office/officeart/2005/8/layout/vList2"/>
    <dgm:cxn modelId="{BC9E3E0F-3FB7-BC42-96E4-C63497337C73}" type="presParOf" srcId="{5D262C34-98D6-B64C-8E62-102244EAEEEF}" destId="{678FEB2D-E2F7-3043-8694-7E544B3A2963}" srcOrd="3" destOrd="0" presId="urn:microsoft.com/office/officeart/2005/8/layout/vList2"/>
    <dgm:cxn modelId="{AF089C81-41A6-C04C-BF8E-981E80D7FF9F}" type="presParOf" srcId="{5D262C34-98D6-B64C-8E62-102244EAEEEF}" destId="{5368D2A6-4CB8-3345-8623-CFF0D218CB59}" srcOrd="4"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9.xml><?xml version="1.0" encoding="utf-8"?>
<dgm:dataModel xmlns:dgm="http://schemas.openxmlformats.org/drawingml/2006/diagram" xmlns:a="http://schemas.openxmlformats.org/drawingml/2006/main">
  <dgm:ptLst>
    <dgm:pt modelId="{54992525-4D04-FD4D-AED8-65D67A288978}" type="doc">
      <dgm:prSet loTypeId="urn:microsoft.com/office/officeart/2005/8/layout/vList2" loCatId="" qsTypeId="urn:microsoft.com/office/officeart/2005/8/quickstyle/3D3" qsCatId="3D" csTypeId="urn:microsoft.com/office/officeart/2005/8/colors/accent3_5" csCatId="accent3"/>
      <dgm:spPr/>
      <dgm:t>
        <a:bodyPr/>
        <a:lstStyle/>
        <a:p>
          <a:endParaRPr lang="en-US"/>
        </a:p>
      </dgm:t>
    </dgm:pt>
    <dgm:pt modelId="{173E5B77-0300-4E45-99D5-90B9B8798231}">
      <dgm:prSet custT="1"/>
      <dgm:spPr/>
      <dgm:t>
        <a:bodyPr/>
        <a:lstStyle/>
        <a:p>
          <a:pPr rtl="0"/>
          <a:r>
            <a:rPr lang="en-US" sz="2000" dirty="0" smtClean="0">
              <a:solidFill>
                <a:schemeClr val="tx1"/>
              </a:solidFill>
            </a:rPr>
            <a:t>All parties and candidates shall avoid scrupulously all activities which are “corrupt practices” and offences under the election law, such as bribing of voters, intimidation of voters, impersonation of voters, canvassing within 100 meters of polling stations,  holding public meetings during the period of 48 hours ending with the hour fixed for the close of the poll, and the transport and conveyance of voters to and from polling station.</a:t>
          </a:r>
          <a:endParaRPr lang="en-US" sz="2000" dirty="0">
            <a:solidFill>
              <a:schemeClr val="tx1"/>
            </a:solidFill>
          </a:endParaRPr>
        </a:p>
      </dgm:t>
    </dgm:pt>
    <dgm:pt modelId="{EDDF9778-81A4-374B-A97F-FD48DBB777BC}" type="parTrans" cxnId="{6A2FAB42-655D-4840-9189-E0748439D0F3}">
      <dgm:prSet/>
      <dgm:spPr/>
      <dgm:t>
        <a:bodyPr/>
        <a:lstStyle/>
        <a:p>
          <a:endParaRPr lang="en-US" sz="2000">
            <a:solidFill>
              <a:srgbClr val="000000"/>
            </a:solidFill>
          </a:endParaRPr>
        </a:p>
      </dgm:t>
    </dgm:pt>
    <dgm:pt modelId="{0156BDCA-B768-8E42-B722-34BF83CDFCB3}" type="sibTrans" cxnId="{6A2FAB42-655D-4840-9189-E0748439D0F3}">
      <dgm:prSet/>
      <dgm:spPr/>
      <dgm:t>
        <a:bodyPr/>
        <a:lstStyle/>
        <a:p>
          <a:endParaRPr lang="en-US" sz="2000">
            <a:solidFill>
              <a:srgbClr val="000000"/>
            </a:solidFill>
          </a:endParaRPr>
        </a:p>
      </dgm:t>
    </dgm:pt>
    <dgm:pt modelId="{2EEF4902-FD9D-4A4C-9AB1-84784D69DD67}">
      <dgm:prSet custT="1"/>
      <dgm:spPr/>
      <dgm:t>
        <a:bodyPr/>
        <a:lstStyle/>
        <a:p>
          <a:pPr rtl="0"/>
          <a:r>
            <a:rPr lang="en-US" sz="2000" smtClean="0">
              <a:solidFill>
                <a:schemeClr val="tx1"/>
              </a:solidFill>
            </a:rPr>
            <a:t>The right of every individual for peaceful and undisturbed home-life shall be respected, however much the political parties or candidates may resent his political opinions or activities. Organising demonstrations or picketing before the houses of individuals by way of protesting against their opinions or activities shall not be resorted to under any circumstances.</a:t>
          </a:r>
          <a:endParaRPr lang="en-US" sz="2000">
            <a:solidFill>
              <a:schemeClr val="tx1"/>
            </a:solidFill>
          </a:endParaRPr>
        </a:p>
      </dgm:t>
    </dgm:pt>
    <dgm:pt modelId="{6AB2CC10-235D-2C49-A7F5-9B8709F91116}" type="parTrans" cxnId="{76B22EA9-2D1C-D741-82B0-4482C349D9EA}">
      <dgm:prSet/>
      <dgm:spPr/>
      <dgm:t>
        <a:bodyPr/>
        <a:lstStyle/>
        <a:p>
          <a:endParaRPr lang="en-US" sz="2000">
            <a:solidFill>
              <a:srgbClr val="000000"/>
            </a:solidFill>
          </a:endParaRPr>
        </a:p>
      </dgm:t>
    </dgm:pt>
    <dgm:pt modelId="{D18FCBA1-3BB4-4046-8423-2AF3AD98A8CB}" type="sibTrans" cxnId="{76B22EA9-2D1C-D741-82B0-4482C349D9EA}">
      <dgm:prSet/>
      <dgm:spPr/>
      <dgm:t>
        <a:bodyPr/>
        <a:lstStyle/>
        <a:p>
          <a:endParaRPr lang="en-US" sz="2000">
            <a:solidFill>
              <a:srgbClr val="000000"/>
            </a:solidFill>
          </a:endParaRPr>
        </a:p>
      </dgm:t>
    </dgm:pt>
    <dgm:pt modelId="{49A2837E-6957-EE47-8E68-48B701A97DC1}" type="pres">
      <dgm:prSet presAssocID="{54992525-4D04-FD4D-AED8-65D67A288978}" presName="linear" presStyleCnt="0">
        <dgm:presLayoutVars>
          <dgm:animLvl val="lvl"/>
          <dgm:resizeHandles val="exact"/>
        </dgm:presLayoutVars>
      </dgm:prSet>
      <dgm:spPr/>
      <dgm:t>
        <a:bodyPr/>
        <a:lstStyle/>
        <a:p>
          <a:endParaRPr lang="en-US"/>
        </a:p>
      </dgm:t>
    </dgm:pt>
    <dgm:pt modelId="{B5665F06-A355-AF42-B6E3-B7D6614F33F8}" type="pres">
      <dgm:prSet presAssocID="{173E5B77-0300-4E45-99D5-90B9B8798231}" presName="parentText" presStyleLbl="node1" presStyleIdx="0" presStyleCnt="2">
        <dgm:presLayoutVars>
          <dgm:chMax val="0"/>
          <dgm:bulletEnabled val="1"/>
        </dgm:presLayoutVars>
      </dgm:prSet>
      <dgm:spPr/>
      <dgm:t>
        <a:bodyPr/>
        <a:lstStyle/>
        <a:p>
          <a:endParaRPr lang="en-US"/>
        </a:p>
      </dgm:t>
    </dgm:pt>
    <dgm:pt modelId="{DE8736A5-EF3A-A343-901F-C1307C729BD4}" type="pres">
      <dgm:prSet presAssocID="{0156BDCA-B768-8E42-B722-34BF83CDFCB3}" presName="spacer" presStyleCnt="0"/>
      <dgm:spPr/>
      <dgm:t>
        <a:bodyPr/>
        <a:lstStyle/>
        <a:p>
          <a:endParaRPr lang="en-US"/>
        </a:p>
      </dgm:t>
    </dgm:pt>
    <dgm:pt modelId="{BB2EAFB9-B44C-BB4D-BD2C-C1D00E8F6FAA}" type="pres">
      <dgm:prSet presAssocID="{2EEF4902-FD9D-4A4C-9AB1-84784D69DD67}" presName="parentText" presStyleLbl="node1" presStyleIdx="1" presStyleCnt="2">
        <dgm:presLayoutVars>
          <dgm:chMax val="0"/>
          <dgm:bulletEnabled val="1"/>
        </dgm:presLayoutVars>
      </dgm:prSet>
      <dgm:spPr/>
      <dgm:t>
        <a:bodyPr/>
        <a:lstStyle/>
        <a:p>
          <a:endParaRPr lang="en-US"/>
        </a:p>
      </dgm:t>
    </dgm:pt>
  </dgm:ptLst>
  <dgm:cxnLst>
    <dgm:cxn modelId="{76B22EA9-2D1C-D741-82B0-4482C349D9EA}" srcId="{54992525-4D04-FD4D-AED8-65D67A288978}" destId="{2EEF4902-FD9D-4A4C-9AB1-84784D69DD67}" srcOrd="1" destOrd="0" parTransId="{6AB2CC10-235D-2C49-A7F5-9B8709F91116}" sibTransId="{D18FCBA1-3BB4-4046-8423-2AF3AD98A8CB}"/>
    <dgm:cxn modelId="{D3670107-A287-E241-99A7-E646596391BD}" type="presOf" srcId="{173E5B77-0300-4E45-99D5-90B9B8798231}" destId="{B5665F06-A355-AF42-B6E3-B7D6614F33F8}" srcOrd="0" destOrd="0" presId="urn:microsoft.com/office/officeart/2005/8/layout/vList2"/>
    <dgm:cxn modelId="{7D8D9776-78BD-8A4E-94DF-4F8B463DF79A}" type="presOf" srcId="{2EEF4902-FD9D-4A4C-9AB1-84784D69DD67}" destId="{BB2EAFB9-B44C-BB4D-BD2C-C1D00E8F6FAA}" srcOrd="0" destOrd="0" presId="urn:microsoft.com/office/officeart/2005/8/layout/vList2"/>
    <dgm:cxn modelId="{6A2FAB42-655D-4840-9189-E0748439D0F3}" srcId="{54992525-4D04-FD4D-AED8-65D67A288978}" destId="{173E5B77-0300-4E45-99D5-90B9B8798231}" srcOrd="0" destOrd="0" parTransId="{EDDF9778-81A4-374B-A97F-FD48DBB777BC}" sibTransId="{0156BDCA-B768-8E42-B722-34BF83CDFCB3}"/>
    <dgm:cxn modelId="{0F08B7BC-9E5C-0B46-8CC4-3F94DF044A3F}" type="presOf" srcId="{54992525-4D04-FD4D-AED8-65D67A288978}" destId="{49A2837E-6957-EE47-8E68-48B701A97DC1}" srcOrd="0" destOrd="0" presId="urn:microsoft.com/office/officeart/2005/8/layout/vList2"/>
    <dgm:cxn modelId="{3F7666A3-BB43-9049-A299-1685C9D1FB69}" type="presParOf" srcId="{49A2837E-6957-EE47-8E68-48B701A97DC1}" destId="{B5665F06-A355-AF42-B6E3-B7D6614F33F8}" srcOrd="0" destOrd="0" presId="urn:microsoft.com/office/officeart/2005/8/layout/vList2"/>
    <dgm:cxn modelId="{054D79DA-36EF-3E4C-A941-19D30B7660C6}" type="presParOf" srcId="{49A2837E-6957-EE47-8E68-48B701A97DC1}" destId="{DE8736A5-EF3A-A343-901F-C1307C729BD4}" srcOrd="1" destOrd="0" presId="urn:microsoft.com/office/officeart/2005/8/layout/vList2"/>
    <dgm:cxn modelId="{3A0FDACC-BEEB-1D43-A213-93D9FC00FD52}" type="presParOf" srcId="{49A2837E-6957-EE47-8E68-48B701A97DC1}" destId="{BB2EAFB9-B44C-BB4D-BD2C-C1D00E8F6FAA}" srcOrd="2"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3CB818D0-2D8C-BE45-90AF-7ACCC4D66534}" type="doc">
      <dgm:prSet loTypeId="urn:microsoft.com/office/officeart/2005/8/layout/vList2" loCatId="" qsTypeId="urn:microsoft.com/office/officeart/2005/8/quickstyle/simple2" qsCatId="simple" csTypeId="urn:microsoft.com/office/officeart/2005/8/colors/accent3_2" csCatId="accent3" phldr="1"/>
      <dgm:spPr/>
      <dgm:t>
        <a:bodyPr/>
        <a:lstStyle/>
        <a:p>
          <a:endParaRPr lang="en-US"/>
        </a:p>
      </dgm:t>
    </dgm:pt>
    <dgm:pt modelId="{28307435-97A6-154E-B0D0-9807E228AC87}">
      <dgm:prSet>
        <dgm:style>
          <a:lnRef idx="1">
            <a:schemeClr val="accent3"/>
          </a:lnRef>
          <a:fillRef idx="2">
            <a:schemeClr val="accent3"/>
          </a:fillRef>
          <a:effectRef idx="1">
            <a:schemeClr val="accent3"/>
          </a:effectRef>
          <a:fontRef idx="minor">
            <a:schemeClr val="dk1"/>
          </a:fontRef>
        </dgm:style>
      </dgm:prSet>
      <dgm:spPr/>
      <dgm:t>
        <a:bodyPr/>
        <a:lstStyle/>
        <a:p>
          <a:pPr rtl="0"/>
          <a:r>
            <a:rPr lang="en-US" dirty="0" smtClean="0">
              <a:solidFill>
                <a:srgbClr val="000000"/>
              </a:solidFill>
            </a:rPr>
            <a:t>Any official who meets the Minister on his private visit to the constituency where elections are being held shall be guilty of misconduct under the relevant service rules; and if he happens to be an official mentioned in Section 129 (1) of the Representation of People Act, 1951, he shall also be additionally considered to have violated the statutory provisions of that Section and liable to penal action provided </a:t>
          </a:r>
          <a:r>
            <a:rPr lang="en-US" dirty="0" err="1" smtClean="0">
              <a:solidFill>
                <a:srgbClr val="000000"/>
              </a:solidFill>
            </a:rPr>
            <a:t>thereunder</a:t>
          </a:r>
          <a:r>
            <a:rPr lang="en-US" dirty="0" smtClean="0">
              <a:solidFill>
                <a:srgbClr val="000000"/>
              </a:solidFill>
            </a:rPr>
            <a:t>. </a:t>
          </a:r>
          <a:endParaRPr lang="en-US" dirty="0">
            <a:solidFill>
              <a:srgbClr val="000000"/>
            </a:solidFill>
          </a:endParaRPr>
        </a:p>
      </dgm:t>
    </dgm:pt>
    <dgm:pt modelId="{C789D780-2CB9-2C4E-97F0-B0F686CCFEEE}" type="parTrans" cxnId="{07B19D6B-F664-5545-951E-91221A373F5B}">
      <dgm:prSet/>
      <dgm:spPr/>
      <dgm:t>
        <a:bodyPr/>
        <a:lstStyle/>
        <a:p>
          <a:endParaRPr lang="en-US"/>
        </a:p>
      </dgm:t>
    </dgm:pt>
    <dgm:pt modelId="{37B51721-565F-8D44-B0D3-A4D402B1E062}" type="sibTrans" cxnId="{07B19D6B-F664-5545-951E-91221A373F5B}">
      <dgm:prSet/>
      <dgm:spPr/>
      <dgm:t>
        <a:bodyPr/>
        <a:lstStyle/>
        <a:p>
          <a:endParaRPr lang="en-US"/>
        </a:p>
      </dgm:t>
    </dgm:pt>
    <dgm:pt modelId="{3FD9ED1A-D18A-1F4E-A2BB-036FC95BFA73}" type="pres">
      <dgm:prSet presAssocID="{3CB818D0-2D8C-BE45-90AF-7ACCC4D66534}" presName="linear" presStyleCnt="0">
        <dgm:presLayoutVars>
          <dgm:animLvl val="lvl"/>
          <dgm:resizeHandles val="exact"/>
        </dgm:presLayoutVars>
      </dgm:prSet>
      <dgm:spPr/>
      <dgm:t>
        <a:bodyPr/>
        <a:lstStyle/>
        <a:p>
          <a:endParaRPr lang="en-US"/>
        </a:p>
      </dgm:t>
    </dgm:pt>
    <dgm:pt modelId="{88210927-616F-3643-82FC-735981789F11}" type="pres">
      <dgm:prSet presAssocID="{28307435-97A6-154E-B0D0-9807E228AC87}" presName="parentText" presStyleLbl="node1" presStyleIdx="0" presStyleCnt="1">
        <dgm:presLayoutVars>
          <dgm:chMax val="0"/>
          <dgm:bulletEnabled val="1"/>
        </dgm:presLayoutVars>
      </dgm:prSet>
      <dgm:spPr/>
      <dgm:t>
        <a:bodyPr/>
        <a:lstStyle/>
        <a:p>
          <a:endParaRPr lang="en-US"/>
        </a:p>
      </dgm:t>
    </dgm:pt>
  </dgm:ptLst>
  <dgm:cxnLst>
    <dgm:cxn modelId="{07B19D6B-F664-5545-951E-91221A373F5B}" srcId="{3CB818D0-2D8C-BE45-90AF-7ACCC4D66534}" destId="{28307435-97A6-154E-B0D0-9807E228AC87}" srcOrd="0" destOrd="0" parTransId="{C789D780-2CB9-2C4E-97F0-B0F686CCFEEE}" sibTransId="{37B51721-565F-8D44-B0D3-A4D402B1E062}"/>
    <dgm:cxn modelId="{47A32560-5265-44FF-A419-255A63CC4F5C}" type="presOf" srcId="{3CB818D0-2D8C-BE45-90AF-7ACCC4D66534}" destId="{3FD9ED1A-D18A-1F4E-A2BB-036FC95BFA73}" srcOrd="0" destOrd="0" presId="urn:microsoft.com/office/officeart/2005/8/layout/vList2"/>
    <dgm:cxn modelId="{72BE7454-F438-4F72-A94D-4A359F1E3072}" type="presOf" srcId="{28307435-97A6-154E-B0D0-9807E228AC87}" destId="{88210927-616F-3643-82FC-735981789F11}" srcOrd="0" destOrd="0" presId="urn:microsoft.com/office/officeart/2005/8/layout/vList2"/>
    <dgm:cxn modelId="{4D7BA4C1-6607-46F9-B6D7-0614B94A9B04}" type="presParOf" srcId="{3FD9ED1A-D18A-1F4E-A2BB-036FC95BFA73}" destId="{88210927-616F-3643-82FC-735981789F11}"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0.xml><?xml version="1.0" encoding="utf-8"?>
<dgm:dataModel xmlns:dgm="http://schemas.openxmlformats.org/drawingml/2006/diagram" xmlns:a="http://schemas.openxmlformats.org/drawingml/2006/main">
  <dgm:ptLst>
    <dgm:pt modelId="{1526D025-A5FC-EA4C-A291-42F342395378}" type="doc">
      <dgm:prSet loTypeId="urn:microsoft.com/office/officeart/2005/8/layout/vList2" loCatId="" qsTypeId="urn:microsoft.com/office/officeart/2005/8/quickstyle/3D3" qsCatId="3D" csTypeId="urn:microsoft.com/office/officeart/2005/8/colors/accent3_5" csCatId="accent3" phldr="1"/>
      <dgm:spPr/>
      <dgm:t>
        <a:bodyPr/>
        <a:lstStyle/>
        <a:p>
          <a:endParaRPr lang="en-US"/>
        </a:p>
      </dgm:t>
    </dgm:pt>
    <dgm:pt modelId="{2946036C-5687-214F-AB30-E5B488485578}">
      <dgm:prSet custT="1"/>
      <dgm:spPr/>
      <dgm:t>
        <a:bodyPr/>
        <a:lstStyle/>
        <a:p>
          <a:pPr rtl="0"/>
          <a:r>
            <a:rPr lang="en-US" sz="2000" dirty="0" smtClean="0">
              <a:solidFill>
                <a:schemeClr val="tx1"/>
              </a:solidFill>
            </a:rPr>
            <a:t>No political party or candidate shall permit its or his followers to make use of any individual’s land, building, compound wall etc., without his permission for erecting flag-staffs, suspending banners, pasting notices, writing slogans etc.</a:t>
          </a:r>
          <a:endParaRPr lang="en-US" sz="2000" dirty="0">
            <a:solidFill>
              <a:schemeClr val="tx1"/>
            </a:solidFill>
          </a:endParaRPr>
        </a:p>
      </dgm:t>
    </dgm:pt>
    <dgm:pt modelId="{865B54F5-DD4C-9246-BFFA-8096508F9B3E}" type="parTrans" cxnId="{BE7A70CC-5413-1441-A83E-1EAB0550D4F7}">
      <dgm:prSet/>
      <dgm:spPr/>
      <dgm:t>
        <a:bodyPr/>
        <a:lstStyle/>
        <a:p>
          <a:endParaRPr lang="en-US" sz="2000">
            <a:solidFill>
              <a:srgbClr val="000000"/>
            </a:solidFill>
          </a:endParaRPr>
        </a:p>
      </dgm:t>
    </dgm:pt>
    <dgm:pt modelId="{E4CC9F11-7141-BC4E-B031-DCCBD2612F5B}" type="sibTrans" cxnId="{BE7A70CC-5413-1441-A83E-1EAB0550D4F7}">
      <dgm:prSet/>
      <dgm:spPr/>
      <dgm:t>
        <a:bodyPr/>
        <a:lstStyle/>
        <a:p>
          <a:endParaRPr lang="en-US" sz="2000">
            <a:solidFill>
              <a:srgbClr val="000000"/>
            </a:solidFill>
          </a:endParaRPr>
        </a:p>
      </dgm:t>
    </dgm:pt>
    <dgm:pt modelId="{7C5DC386-DB58-7F45-BD84-4E3C34D03408}">
      <dgm:prSet custT="1"/>
      <dgm:spPr/>
      <dgm:t>
        <a:bodyPr/>
        <a:lstStyle/>
        <a:p>
          <a:pPr rtl="0"/>
          <a:r>
            <a:rPr lang="en-US" sz="2000" smtClean="0">
              <a:solidFill>
                <a:schemeClr val="tx1"/>
              </a:solidFill>
            </a:rPr>
            <a:t>Political parties and candidates shall ensure that their supporters do not create obstructions in or break up meetings and processions organised by other parties. Workers or sympathisers of one political party shall not create disturbances at public meetings organised by another political party by putting questions orally or in writing or by distributing leaflets of their own party. Processions shall not be taken out by one party along places at which meetings are held by another party. Posters issued by on e party shall not be removed by workers of another party</a:t>
          </a:r>
          <a:endParaRPr lang="en-US" sz="2000">
            <a:solidFill>
              <a:schemeClr val="tx1"/>
            </a:solidFill>
          </a:endParaRPr>
        </a:p>
      </dgm:t>
    </dgm:pt>
    <dgm:pt modelId="{13B5BAE0-AB8F-624B-82F9-D4892C273FDB}" type="parTrans" cxnId="{8B92DF49-0210-2149-827F-D5C47229D53F}">
      <dgm:prSet/>
      <dgm:spPr/>
      <dgm:t>
        <a:bodyPr/>
        <a:lstStyle/>
        <a:p>
          <a:endParaRPr lang="en-US" sz="2000">
            <a:solidFill>
              <a:srgbClr val="000000"/>
            </a:solidFill>
          </a:endParaRPr>
        </a:p>
      </dgm:t>
    </dgm:pt>
    <dgm:pt modelId="{843290E3-489F-F940-A73F-D50D46B0BE07}" type="sibTrans" cxnId="{8B92DF49-0210-2149-827F-D5C47229D53F}">
      <dgm:prSet/>
      <dgm:spPr/>
      <dgm:t>
        <a:bodyPr/>
        <a:lstStyle/>
        <a:p>
          <a:endParaRPr lang="en-US" sz="2000">
            <a:solidFill>
              <a:srgbClr val="000000"/>
            </a:solidFill>
          </a:endParaRPr>
        </a:p>
      </dgm:t>
    </dgm:pt>
    <dgm:pt modelId="{B26288EC-8EE3-2F4D-B373-EDE1AA5F5C21}" type="pres">
      <dgm:prSet presAssocID="{1526D025-A5FC-EA4C-A291-42F342395378}" presName="linear" presStyleCnt="0">
        <dgm:presLayoutVars>
          <dgm:animLvl val="lvl"/>
          <dgm:resizeHandles val="exact"/>
        </dgm:presLayoutVars>
      </dgm:prSet>
      <dgm:spPr/>
      <dgm:t>
        <a:bodyPr/>
        <a:lstStyle/>
        <a:p>
          <a:endParaRPr lang="en-US"/>
        </a:p>
      </dgm:t>
    </dgm:pt>
    <dgm:pt modelId="{775D613E-F6F3-9041-A540-4A5641373F6E}" type="pres">
      <dgm:prSet presAssocID="{2946036C-5687-214F-AB30-E5B488485578}" presName="parentText" presStyleLbl="node1" presStyleIdx="0" presStyleCnt="2" custScaleY="62116">
        <dgm:presLayoutVars>
          <dgm:chMax val="0"/>
          <dgm:bulletEnabled val="1"/>
        </dgm:presLayoutVars>
      </dgm:prSet>
      <dgm:spPr/>
      <dgm:t>
        <a:bodyPr/>
        <a:lstStyle/>
        <a:p>
          <a:endParaRPr lang="en-US"/>
        </a:p>
      </dgm:t>
    </dgm:pt>
    <dgm:pt modelId="{28C97286-3030-9B4B-8838-D5D2AACEF951}" type="pres">
      <dgm:prSet presAssocID="{E4CC9F11-7141-BC4E-B031-DCCBD2612F5B}" presName="spacer" presStyleCnt="0"/>
      <dgm:spPr/>
      <dgm:t>
        <a:bodyPr/>
        <a:lstStyle/>
        <a:p>
          <a:endParaRPr lang="en-US"/>
        </a:p>
      </dgm:t>
    </dgm:pt>
    <dgm:pt modelId="{8DABF421-6FE0-BB4D-BCDC-C8B1ECB7383B}" type="pres">
      <dgm:prSet presAssocID="{7C5DC386-DB58-7F45-BD84-4E3C34D03408}" presName="parentText" presStyleLbl="node1" presStyleIdx="1" presStyleCnt="2">
        <dgm:presLayoutVars>
          <dgm:chMax val="0"/>
          <dgm:bulletEnabled val="1"/>
        </dgm:presLayoutVars>
      </dgm:prSet>
      <dgm:spPr/>
      <dgm:t>
        <a:bodyPr/>
        <a:lstStyle/>
        <a:p>
          <a:endParaRPr lang="en-US"/>
        </a:p>
      </dgm:t>
    </dgm:pt>
  </dgm:ptLst>
  <dgm:cxnLst>
    <dgm:cxn modelId="{BE7A70CC-5413-1441-A83E-1EAB0550D4F7}" srcId="{1526D025-A5FC-EA4C-A291-42F342395378}" destId="{2946036C-5687-214F-AB30-E5B488485578}" srcOrd="0" destOrd="0" parTransId="{865B54F5-DD4C-9246-BFFA-8096508F9B3E}" sibTransId="{E4CC9F11-7141-BC4E-B031-DCCBD2612F5B}"/>
    <dgm:cxn modelId="{08746D89-C077-0E4E-AF9E-E606964EBE20}" type="presOf" srcId="{7C5DC386-DB58-7F45-BD84-4E3C34D03408}" destId="{8DABF421-6FE0-BB4D-BCDC-C8B1ECB7383B}" srcOrd="0" destOrd="0" presId="urn:microsoft.com/office/officeart/2005/8/layout/vList2"/>
    <dgm:cxn modelId="{8E838B2C-909A-DF44-9B68-13A9F268CE70}" type="presOf" srcId="{1526D025-A5FC-EA4C-A291-42F342395378}" destId="{B26288EC-8EE3-2F4D-B373-EDE1AA5F5C21}" srcOrd="0" destOrd="0" presId="urn:microsoft.com/office/officeart/2005/8/layout/vList2"/>
    <dgm:cxn modelId="{8B92DF49-0210-2149-827F-D5C47229D53F}" srcId="{1526D025-A5FC-EA4C-A291-42F342395378}" destId="{7C5DC386-DB58-7F45-BD84-4E3C34D03408}" srcOrd="1" destOrd="0" parTransId="{13B5BAE0-AB8F-624B-82F9-D4892C273FDB}" sibTransId="{843290E3-489F-F940-A73F-D50D46B0BE07}"/>
    <dgm:cxn modelId="{690AB1A0-9610-B047-8889-CA99A8E05D36}" type="presOf" srcId="{2946036C-5687-214F-AB30-E5B488485578}" destId="{775D613E-F6F3-9041-A540-4A5641373F6E}" srcOrd="0" destOrd="0" presId="urn:microsoft.com/office/officeart/2005/8/layout/vList2"/>
    <dgm:cxn modelId="{A2F3CCAF-F8F8-E943-A5EE-3F8E1831A995}" type="presParOf" srcId="{B26288EC-8EE3-2F4D-B373-EDE1AA5F5C21}" destId="{775D613E-F6F3-9041-A540-4A5641373F6E}" srcOrd="0" destOrd="0" presId="urn:microsoft.com/office/officeart/2005/8/layout/vList2"/>
    <dgm:cxn modelId="{2C40AC0B-9262-184E-BE37-EE2D1D6A934C}" type="presParOf" srcId="{B26288EC-8EE3-2F4D-B373-EDE1AA5F5C21}" destId="{28C97286-3030-9B4B-8838-D5D2AACEF951}" srcOrd="1" destOrd="0" presId="urn:microsoft.com/office/officeart/2005/8/layout/vList2"/>
    <dgm:cxn modelId="{CF4FF3C0-8417-934E-85D8-C3BCCFA9A46D}" type="presParOf" srcId="{B26288EC-8EE3-2F4D-B373-EDE1AA5F5C21}" destId="{8DABF421-6FE0-BB4D-BCDC-C8B1ECB7383B}" srcOrd="2"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1.xml><?xml version="1.0" encoding="utf-8"?>
<dgm:dataModel xmlns:dgm="http://schemas.openxmlformats.org/drawingml/2006/diagram" xmlns:a="http://schemas.openxmlformats.org/drawingml/2006/main">
  <dgm:ptLst>
    <dgm:pt modelId="{0E606A8B-0F36-D74F-8A73-80983FB94B68}" type="doc">
      <dgm:prSet loTypeId="urn:microsoft.com/office/officeart/2005/8/layout/vList2" loCatId="" qsTypeId="urn:microsoft.com/office/officeart/2005/8/quickstyle/simple2" qsCatId="simple" csTypeId="urn:microsoft.com/office/officeart/2005/8/colors/accent3_2" csCatId="accent3" phldr="1"/>
      <dgm:spPr/>
      <dgm:t>
        <a:bodyPr/>
        <a:lstStyle/>
        <a:p>
          <a:endParaRPr lang="en-US"/>
        </a:p>
      </dgm:t>
    </dgm:pt>
    <dgm:pt modelId="{3315D43F-8C2F-9148-894F-12C9CFC91B0F}">
      <dgm:prSet custT="1">
        <dgm:style>
          <a:lnRef idx="1">
            <a:schemeClr val="accent3"/>
          </a:lnRef>
          <a:fillRef idx="2">
            <a:schemeClr val="accent3"/>
          </a:fillRef>
          <a:effectRef idx="1">
            <a:schemeClr val="accent3"/>
          </a:effectRef>
          <a:fontRef idx="minor">
            <a:schemeClr val="dk1"/>
          </a:fontRef>
        </dgm:style>
      </dgm:prSet>
      <dgm:spPr/>
      <dgm:t>
        <a:bodyPr/>
        <a:lstStyle/>
        <a:p>
          <a:pPr rtl="0"/>
          <a:r>
            <a:rPr lang="en-US" sz="2200" b="1" dirty="0" smtClean="0">
              <a:solidFill>
                <a:schemeClr val="tx1"/>
              </a:solidFill>
              <a:latin typeface="Calibri"/>
              <a:cs typeface="Calibri"/>
            </a:rPr>
            <a:t>The expenditure incurred on security arrangement like barricading/rostrums etc. shall be borne by concerned political parties during visit of any person (Including Prime Minister) for electioneering and election related work.</a:t>
          </a:r>
          <a:endParaRPr lang="en-US" sz="2200" b="1" dirty="0">
            <a:solidFill>
              <a:schemeClr val="tx1"/>
            </a:solidFill>
            <a:latin typeface="Calibri"/>
            <a:cs typeface="Calibri"/>
          </a:endParaRPr>
        </a:p>
      </dgm:t>
    </dgm:pt>
    <dgm:pt modelId="{B550C1BD-B279-4F49-9F7E-C85E8E3E63BE}" type="parTrans" cxnId="{DE8EFD0A-1E45-3946-9AA2-DF7BEB1EC88B}">
      <dgm:prSet/>
      <dgm:spPr/>
      <dgm:t>
        <a:bodyPr/>
        <a:lstStyle/>
        <a:p>
          <a:endParaRPr lang="en-US" sz="2200" b="1">
            <a:solidFill>
              <a:schemeClr val="tx1"/>
            </a:solidFill>
            <a:latin typeface="Calibri"/>
            <a:cs typeface="Calibri"/>
          </a:endParaRPr>
        </a:p>
      </dgm:t>
    </dgm:pt>
    <dgm:pt modelId="{4F122F40-1555-F447-9A69-E8036882E7E7}" type="sibTrans" cxnId="{DE8EFD0A-1E45-3946-9AA2-DF7BEB1EC88B}">
      <dgm:prSet/>
      <dgm:spPr/>
      <dgm:t>
        <a:bodyPr/>
        <a:lstStyle/>
        <a:p>
          <a:endParaRPr lang="en-US" sz="2200" b="1">
            <a:solidFill>
              <a:schemeClr val="tx1"/>
            </a:solidFill>
            <a:latin typeface="Calibri"/>
            <a:cs typeface="Calibri"/>
          </a:endParaRPr>
        </a:p>
      </dgm:t>
    </dgm:pt>
    <dgm:pt modelId="{904D604A-789B-F245-AC1D-B88AE03236B0}">
      <dgm:prSet custT="1">
        <dgm:style>
          <a:lnRef idx="1">
            <a:schemeClr val="accent3"/>
          </a:lnRef>
          <a:fillRef idx="2">
            <a:schemeClr val="accent3"/>
          </a:fillRef>
          <a:effectRef idx="1">
            <a:schemeClr val="accent3"/>
          </a:effectRef>
          <a:fontRef idx="minor">
            <a:schemeClr val="dk1"/>
          </a:fontRef>
        </dgm:style>
      </dgm:prSet>
      <dgm:spPr/>
      <dgm:t>
        <a:bodyPr/>
        <a:lstStyle/>
        <a:p>
          <a:pPr rtl="0"/>
          <a:r>
            <a:rPr lang="en-US" sz="2200" b="1" dirty="0" smtClean="0">
              <a:solidFill>
                <a:schemeClr val="tx1"/>
              </a:solidFill>
              <a:latin typeface="Calibri"/>
              <a:cs typeface="Calibri"/>
              <a:hlinkClick xmlns:r="http://schemas.openxmlformats.org/officeDocument/2006/relationships" r:id="rId1" action="ppaction://hlinkfile"/>
            </a:rPr>
            <a:t>(Instruction SL. No. 55, EC letter No 437/6/ES0025/94/MCS dated 21/10/1994)</a:t>
          </a:r>
          <a:endParaRPr lang="en-US" sz="2200" b="1" dirty="0">
            <a:solidFill>
              <a:schemeClr val="tx1"/>
            </a:solidFill>
            <a:latin typeface="Calibri"/>
            <a:cs typeface="Calibri"/>
          </a:endParaRPr>
        </a:p>
      </dgm:t>
    </dgm:pt>
    <dgm:pt modelId="{802B247A-3C21-6A4E-9B8B-A23D2457D402}" type="parTrans" cxnId="{40A19DAE-FF4A-4A40-A463-638DED980422}">
      <dgm:prSet/>
      <dgm:spPr/>
      <dgm:t>
        <a:bodyPr/>
        <a:lstStyle/>
        <a:p>
          <a:endParaRPr lang="en-US" sz="2200" b="1">
            <a:solidFill>
              <a:schemeClr val="tx1"/>
            </a:solidFill>
            <a:latin typeface="Calibri"/>
            <a:cs typeface="Calibri"/>
          </a:endParaRPr>
        </a:p>
      </dgm:t>
    </dgm:pt>
    <dgm:pt modelId="{249A447C-ABB4-424A-BB94-46DC30228DD2}" type="sibTrans" cxnId="{40A19DAE-FF4A-4A40-A463-638DED980422}">
      <dgm:prSet/>
      <dgm:spPr/>
      <dgm:t>
        <a:bodyPr/>
        <a:lstStyle/>
        <a:p>
          <a:endParaRPr lang="en-US" sz="2200" b="1">
            <a:solidFill>
              <a:schemeClr val="tx1"/>
            </a:solidFill>
            <a:latin typeface="Calibri"/>
            <a:cs typeface="Calibri"/>
          </a:endParaRPr>
        </a:p>
      </dgm:t>
    </dgm:pt>
    <dgm:pt modelId="{106B8D7F-D487-0B46-8A02-E5C7205936DD}" type="pres">
      <dgm:prSet presAssocID="{0E606A8B-0F36-D74F-8A73-80983FB94B68}" presName="linear" presStyleCnt="0">
        <dgm:presLayoutVars>
          <dgm:animLvl val="lvl"/>
          <dgm:resizeHandles val="exact"/>
        </dgm:presLayoutVars>
      </dgm:prSet>
      <dgm:spPr/>
      <dgm:t>
        <a:bodyPr/>
        <a:lstStyle/>
        <a:p>
          <a:endParaRPr lang="en-US"/>
        </a:p>
      </dgm:t>
    </dgm:pt>
    <dgm:pt modelId="{277F457E-43EC-E244-9C13-E3BDF66F9FEB}" type="pres">
      <dgm:prSet presAssocID="{3315D43F-8C2F-9148-894F-12C9CFC91B0F}" presName="parentText" presStyleLbl="node1" presStyleIdx="0" presStyleCnt="2">
        <dgm:presLayoutVars>
          <dgm:chMax val="0"/>
          <dgm:bulletEnabled val="1"/>
        </dgm:presLayoutVars>
      </dgm:prSet>
      <dgm:spPr/>
      <dgm:t>
        <a:bodyPr/>
        <a:lstStyle/>
        <a:p>
          <a:endParaRPr lang="en-US"/>
        </a:p>
      </dgm:t>
    </dgm:pt>
    <dgm:pt modelId="{B4938D05-05BA-3041-9732-0B056744284A}" type="pres">
      <dgm:prSet presAssocID="{4F122F40-1555-F447-9A69-E8036882E7E7}" presName="spacer" presStyleCnt="0"/>
      <dgm:spPr/>
      <dgm:t>
        <a:bodyPr/>
        <a:lstStyle/>
        <a:p>
          <a:endParaRPr lang="en-US"/>
        </a:p>
      </dgm:t>
    </dgm:pt>
    <dgm:pt modelId="{FC5FE88B-321D-974D-9138-ED389AA6D9CF}" type="pres">
      <dgm:prSet presAssocID="{904D604A-789B-F245-AC1D-B88AE03236B0}" presName="parentText" presStyleLbl="node1" presStyleIdx="1" presStyleCnt="2" custScaleY="38028">
        <dgm:presLayoutVars>
          <dgm:chMax val="0"/>
          <dgm:bulletEnabled val="1"/>
        </dgm:presLayoutVars>
      </dgm:prSet>
      <dgm:spPr/>
      <dgm:t>
        <a:bodyPr/>
        <a:lstStyle/>
        <a:p>
          <a:endParaRPr lang="en-US"/>
        </a:p>
      </dgm:t>
    </dgm:pt>
  </dgm:ptLst>
  <dgm:cxnLst>
    <dgm:cxn modelId="{4D26C535-D743-4DED-92FD-2A57CDDBB33A}" type="presOf" srcId="{3315D43F-8C2F-9148-894F-12C9CFC91B0F}" destId="{277F457E-43EC-E244-9C13-E3BDF66F9FEB}" srcOrd="0" destOrd="0" presId="urn:microsoft.com/office/officeart/2005/8/layout/vList2"/>
    <dgm:cxn modelId="{839ABAF6-13CF-4299-9CD1-73F847B9EBCC}" type="presOf" srcId="{904D604A-789B-F245-AC1D-B88AE03236B0}" destId="{FC5FE88B-321D-974D-9138-ED389AA6D9CF}" srcOrd="0" destOrd="0" presId="urn:microsoft.com/office/officeart/2005/8/layout/vList2"/>
    <dgm:cxn modelId="{DE8EFD0A-1E45-3946-9AA2-DF7BEB1EC88B}" srcId="{0E606A8B-0F36-D74F-8A73-80983FB94B68}" destId="{3315D43F-8C2F-9148-894F-12C9CFC91B0F}" srcOrd="0" destOrd="0" parTransId="{B550C1BD-B279-4F49-9F7E-C85E8E3E63BE}" sibTransId="{4F122F40-1555-F447-9A69-E8036882E7E7}"/>
    <dgm:cxn modelId="{B5871490-72E8-41FF-BE0D-D6189EDE9945}" type="presOf" srcId="{0E606A8B-0F36-D74F-8A73-80983FB94B68}" destId="{106B8D7F-D487-0B46-8A02-E5C7205936DD}" srcOrd="0" destOrd="0" presId="urn:microsoft.com/office/officeart/2005/8/layout/vList2"/>
    <dgm:cxn modelId="{40A19DAE-FF4A-4A40-A463-638DED980422}" srcId="{0E606A8B-0F36-D74F-8A73-80983FB94B68}" destId="{904D604A-789B-F245-AC1D-B88AE03236B0}" srcOrd="1" destOrd="0" parTransId="{802B247A-3C21-6A4E-9B8B-A23D2457D402}" sibTransId="{249A447C-ABB4-424A-BB94-46DC30228DD2}"/>
    <dgm:cxn modelId="{46193BCE-3398-4AC8-8DEF-6B446F0F8B6C}" type="presParOf" srcId="{106B8D7F-D487-0B46-8A02-E5C7205936DD}" destId="{277F457E-43EC-E244-9C13-E3BDF66F9FEB}" srcOrd="0" destOrd="0" presId="urn:microsoft.com/office/officeart/2005/8/layout/vList2"/>
    <dgm:cxn modelId="{3604BDB3-C5C8-48C4-A856-EA6B17AAAB76}" type="presParOf" srcId="{106B8D7F-D487-0B46-8A02-E5C7205936DD}" destId="{B4938D05-05BA-3041-9732-0B056744284A}" srcOrd="1" destOrd="0" presId="urn:microsoft.com/office/officeart/2005/8/layout/vList2"/>
    <dgm:cxn modelId="{A5FA91F0-BE6D-4959-AAE1-45778A697DED}" type="presParOf" srcId="{106B8D7F-D487-0B46-8A02-E5C7205936DD}" destId="{FC5FE88B-321D-974D-9138-ED389AA6D9CF}" srcOrd="2" destOrd="0" presId="urn:microsoft.com/office/officeart/2005/8/layout/vList2"/>
  </dgm:cxnLst>
  <dgm:bg>
    <a:solidFill>
      <a:schemeClr val="accent3">
        <a:lumMod val="75000"/>
      </a:schemeClr>
    </a:solidFill>
  </dgm:bg>
  <dgm:whole/>
  <dgm:extLst>
    <a:ext uri="http://schemas.microsoft.com/office/drawing/2008/diagram">
      <dsp:dataModelExt xmlns:dsp="http://schemas.microsoft.com/office/drawing/2008/diagram" relId="rId6" minVer="http://schemas.openxmlformats.org/drawingml/2006/diagram"/>
    </a:ext>
  </dgm:extLst>
</dgm:dataModel>
</file>

<file path=ppt/diagrams/data32.xml><?xml version="1.0" encoding="utf-8"?>
<dgm:dataModel xmlns:dgm="http://schemas.openxmlformats.org/drawingml/2006/diagram" xmlns:a="http://schemas.openxmlformats.org/drawingml/2006/main">
  <dgm:ptLst>
    <dgm:pt modelId="{A90D8398-DC74-904A-A6A4-0A1648F18649}" type="doc">
      <dgm:prSet loTypeId="urn:microsoft.com/office/officeart/2005/8/layout/vList2" loCatId="" qsTypeId="urn:microsoft.com/office/officeart/2005/8/quickstyle/simple2" qsCatId="simple" csTypeId="urn:microsoft.com/office/officeart/2005/8/colors/accent3_2" csCatId="accent3" phldr="1"/>
      <dgm:spPr/>
      <dgm:t>
        <a:bodyPr/>
        <a:lstStyle/>
        <a:p>
          <a:endParaRPr lang="en-US"/>
        </a:p>
      </dgm:t>
    </dgm:pt>
    <dgm:pt modelId="{E236D1F3-57A9-C740-9F79-20AC7F3E3896}">
      <dgm:prSet>
        <dgm:style>
          <a:lnRef idx="1">
            <a:schemeClr val="accent3"/>
          </a:lnRef>
          <a:fillRef idx="2">
            <a:schemeClr val="accent3"/>
          </a:fillRef>
          <a:effectRef idx="1">
            <a:schemeClr val="accent3"/>
          </a:effectRef>
          <a:fontRef idx="minor">
            <a:schemeClr val="dk1"/>
          </a:fontRef>
        </dgm:style>
      </dgm:prSet>
      <dgm:spPr/>
      <dgm:t>
        <a:bodyPr/>
        <a:lstStyle/>
        <a:p>
          <a:pPr rtl="0"/>
          <a:r>
            <a:rPr lang="en-US" dirty="0" smtClean="0">
              <a:solidFill>
                <a:srgbClr val="000000"/>
              </a:solidFill>
            </a:rPr>
            <a:t>All advertisement for telecasting on TV channels and cable networks by any political parties must be  viewed, scrutinized and certified by committee constituted by CEO</a:t>
          </a:r>
          <a:endParaRPr lang="en-US" dirty="0">
            <a:solidFill>
              <a:srgbClr val="000000"/>
            </a:solidFill>
          </a:endParaRPr>
        </a:p>
      </dgm:t>
    </dgm:pt>
    <dgm:pt modelId="{A1E36FC6-58B3-A446-A964-36499F5E12ED}" type="parTrans" cxnId="{3B8F9BC4-66BE-764F-B949-162EFAD57A64}">
      <dgm:prSet/>
      <dgm:spPr/>
      <dgm:t>
        <a:bodyPr/>
        <a:lstStyle/>
        <a:p>
          <a:endParaRPr lang="en-US">
            <a:solidFill>
              <a:srgbClr val="000000"/>
            </a:solidFill>
          </a:endParaRPr>
        </a:p>
      </dgm:t>
    </dgm:pt>
    <dgm:pt modelId="{6405B029-CF90-E94E-BC8D-431C0F6F2F11}" type="sibTrans" cxnId="{3B8F9BC4-66BE-764F-B949-162EFAD57A64}">
      <dgm:prSet/>
      <dgm:spPr/>
      <dgm:t>
        <a:bodyPr/>
        <a:lstStyle/>
        <a:p>
          <a:endParaRPr lang="en-US">
            <a:solidFill>
              <a:srgbClr val="000000"/>
            </a:solidFill>
          </a:endParaRPr>
        </a:p>
      </dgm:t>
    </dgm:pt>
    <dgm:pt modelId="{E709D099-A140-1F41-9E29-449C19DBF6CF}">
      <dgm:prSet>
        <dgm:style>
          <a:lnRef idx="1">
            <a:schemeClr val="accent3"/>
          </a:lnRef>
          <a:fillRef idx="2">
            <a:schemeClr val="accent3"/>
          </a:fillRef>
          <a:effectRef idx="1">
            <a:schemeClr val="accent3"/>
          </a:effectRef>
          <a:fontRef idx="minor">
            <a:schemeClr val="dk1"/>
          </a:fontRef>
        </dgm:style>
      </dgm:prSet>
      <dgm:spPr/>
      <dgm:t>
        <a:bodyPr/>
        <a:lstStyle/>
        <a:p>
          <a:pPr rtl="0"/>
          <a:r>
            <a:rPr lang="en-US" dirty="0" smtClean="0">
              <a:solidFill>
                <a:srgbClr val="000000"/>
              </a:solidFill>
            </a:rPr>
            <a:t>The CEO of the states/UTs also required to constitute committee to attend complaints on certification of advertisement</a:t>
          </a:r>
          <a:endParaRPr lang="en-US" dirty="0">
            <a:solidFill>
              <a:srgbClr val="000000"/>
            </a:solidFill>
          </a:endParaRPr>
        </a:p>
      </dgm:t>
    </dgm:pt>
    <dgm:pt modelId="{85803337-AC02-1A41-AC39-512A5D83687A}" type="parTrans" cxnId="{61B31204-2DA4-904C-9198-E98252F1426E}">
      <dgm:prSet/>
      <dgm:spPr/>
      <dgm:t>
        <a:bodyPr/>
        <a:lstStyle/>
        <a:p>
          <a:endParaRPr lang="en-US">
            <a:solidFill>
              <a:srgbClr val="000000"/>
            </a:solidFill>
          </a:endParaRPr>
        </a:p>
      </dgm:t>
    </dgm:pt>
    <dgm:pt modelId="{B938760E-322F-D747-8F09-F1C6A510B980}" type="sibTrans" cxnId="{61B31204-2DA4-904C-9198-E98252F1426E}">
      <dgm:prSet/>
      <dgm:spPr/>
      <dgm:t>
        <a:bodyPr/>
        <a:lstStyle/>
        <a:p>
          <a:endParaRPr lang="en-US">
            <a:solidFill>
              <a:srgbClr val="000000"/>
            </a:solidFill>
          </a:endParaRPr>
        </a:p>
      </dgm:t>
    </dgm:pt>
    <dgm:pt modelId="{3F61B7BB-D1B8-3244-A4B3-E79C54504EED}">
      <dgm:prSet>
        <dgm:style>
          <a:lnRef idx="1">
            <a:schemeClr val="accent3"/>
          </a:lnRef>
          <a:fillRef idx="2">
            <a:schemeClr val="accent3"/>
          </a:fillRef>
          <a:effectRef idx="1">
            <a:schemeClr val="accent3"/>
          </a:effectRef>
          <a:fontRef idx="minor">
            <a:schemeClr val="dk1"/>
          </a:fontRef>
        </dgm:style>
      </dgm:prSet>
      <dgm:spPr/>
      <dgm:t>
        <a:bodyPr/>
        <a:lstStyle/>
        <a:p>
          <a:pPr rtl="0"/>
          <a:r>
            <a:rPr lang="en-US" dirty="0" smtClean="0">
              <a:solidFill>
                <a:srgbClr val="000000"/>
              </a:solidFill>
            </a:rPr>
            <a:t>(Instruction SL. No. 77, CoI-2011, EC Letter No. 509/75/2004/JS-I, Dated 15/04/2004)</a:t>
          </a:r>
          <a:endParaRPr lang="en-US" dirty="0">
            <a:solidFill>
              <a:srgbClr val="000000"/>
            </a:solidFill>
          </a:endParaRPr>
        </a:p>
      </dgm:t>
    </dgm:pt>
    <dgm:pt modelId="{800F03FD-87DF-D942-9896-E11135DE1356}" type="parTrans" cxnId="{05413D9A-43B7-8F46-99BE-20A040386DD0}">
      <dgm:prSet/>
      <dgm:spPr/>
      <dgm:t>
        <a:bodyPr/>
        <a:lstStyle/>
        <a:p>
          <a:endParaRPr lang="en-US">
            <a:solidFill>
              <a:srgbClr val="000000"/>
            </a:solidFill>
          </a:endParaRPr>
        </a:p>
      </dgm:t>
    </dgm:pt>
    <dgm:pt modelId="{1690F92E-14DD-CB45-A54E-57DEC25ADD15}" type="sibTrans" cxnId="{05413D9A-43B7-8F46-99BE-20A040386DD0}">
      <dgm:prSet/>
      <dgm:spPr/>
      <dgm:t>
        <a:bodyPr/>
        <a:lstStyle/>
        <a:p>
          <a:endParaRPr lang="en-US">
            <a:solidFill>
              <a:srgbClr val="000000"/>
            </a:solidFill>
          </a:endParaRPr>
        </a:p>
      </dgm:t>
    </dgm:pt>
    <dgm:pt modelId="{7A47E5BE-E12F-E640-BEEB-D8EE8D514122}" type="pres">
      <dgm:prSet presAssocID="{A90D8398-DC74-904A-A6A4-0A1648F18649}" presName="linear" presStyleCnt="0">
        <dgm:presLayoutVars>
          <dgm:animLvl val="lvl"/>
          <dgm:resizeHandles val="exact"/>
        </dgm:presLayoutVars>
      </dgm:prSet>
      <dgm:spPr/>
      <dgm:t>
        <a:bodyPr/>
        <a:lstStyle/>
        <a:p>
          <a:endParaRPr lang="en-US"/>
        </a:p>
      </dgm:t>
    </dgm:pt>
    <dgm:pt modelId="{403200AD-4F49-6F4E-88C0-A0FF8D1C4088}" type="pres">
      <dgm:prSet presAssocID="{E236D1F3-57A9-C740-9F79-20AC7F3E3896}" presName="parentText" presStyleLbl="node1" presStyleIdx="0" presStyleCnt="3">
        <dgm:presLayoutVars>
          <dgm:chMax val="0"/>
          <dgm:bulletEnabled val="1"/>
        </dgm:presLayoutVars>
      </dgm:prSet>
      <dgm:spPr/>
      <dgm:t>
        <a:bodyPr/>
        <a:lstStyle/>
        <a:p>
          <a:endParaRPr lang="en-US"/>
        </a:p>
      </dgm:t>
    </dgm:pt>
    <dgm:pt modelId="{FBE62E93-501C-E042-A8FB-0E40B0451167}" type="pres">
      <dgm:prSet presAssocID="{6405B029-CF90-E94E-BC8D-431C0F6F2F11}" presName="spacer" presStyleCnt="0"/>
      <dgm:spPr/>
      <dgm:t>
        <a:bodyPr/>
        <a:lstStyle/>
        <a:p>
          <a:endParaRPr lang="en-US"/>
        </a:p>
      </dgm:t>
    </dgm:pt>
    <dgm:pt modelId="{BA13995F-8D1F-464E-A4A4-285687223605}" type="pres">
      <dgm:prSet presAssocID="{E709D099-A140-1F41-9E29-449C19DBF6CF}" presName="parentText" presStyleLbl="node1" presStyleIdx="1" presStyleCnt="3">
        <dgm:presLayoutVars>
          <dgm:chMax val="0"/>
          <dgm:bulletEnabled val="1"/>
        </dgm:presLayoutVars>
      </dgm:prSet>
      <dgm:spPr/>
      <dgm:t>
        <a:bodyPr/>
        <a:lstStyle/>
        <a:p>
          <a:endParaRPr lang="en-US"/>
        </a:p>
      </dgm:t>
    </dgm:pt>
    <dgm:pt modelId="{0215B265-61E0-1147-A4E4-9BEE1B04C145}" type="pres">
      <dgm:prSet presAssocID="{B938760E-322F-D747-8F09-F1C6A510B980}" presName="spacer" presStyleCnt="0"/>
      <dgm:spPr/>
      <dgm:t>
        <a:bodyPr/>
        <a:lstStyle/>
        <a:p>
          <a:endParaRPr lang="en-US"/>
        </a:p>
      </dgm:t>
    </dgm:pt>
    <dgm:pt modelId="{9D2D08D8-9926-AB4A-AC33-C4215F10C372}" type="pres">
      <dgm:prSet presAssocID="{3F61B7BB-D1B8-3244-A4B3-E79C54504EED}" presName="parentText" presStyleLbl="node1" presStyleIdx="2" presStyleCnt="3">
        <dgm:presLayoutVars>
          <dgm:chMax val="0"/>
          <dgm:bulletEnabled val="1"/>
        </dgm:presLayoutVars>
      </dgm:prSet>
      <dgm:spPr/>
      <dgm:t>
        <a:bodyPr/>
        <a:lstStyle/>
        <a:p>
          <a:endParaRPr lang="en-US"/>
        </a:p>
      </dgm:t>
    </dgm:pt>
  </dgm:ptLst>
  <dgm:cxnLst>
    <dgm:cxn modelId="{3B8F9BC4-66BE-764F-B949-162EFAD57A64}" srcId="{A90D8398-DC74-904A-A6A4-0A1648F18649}" destId="{E236D1F3-57A9-C740-9F79-20AC7F3E3896}" srcOrd="0" destOrd="0" parTransId="{A1E36FC6-58B3-A446-A964-36499F5E12ED}" sibTransId="{6405B029-CF90-E94E-BC8D-431C0F6F2F11}"/>
    <dgm:cxn modelId="{CF7AA0C4-C64E-4EA7-B915-C4890E8189A3}" type="presOf" srcId="{E236D1F3-57A9-C740-9F79-20AC7F3E3896}" destId="{403200AD-4F49-6F4E-88C0-A0FF8D1C4088}" srcOrd="0" destOrd="0" presId="urn:microsoft.com/office/officeart/2005/8/layout/vList2"/>
    <dgm:cxn modelId="{54B4E1AA-500C-407F-BA68-36C6393258B4}" type="presOf" srcId="{E709D099-A140-1F41-9E29-449C19DBF6CF}" destId="{BA13995F-8D1F-464E-A4A4-285687223605}" srcOrd="0" destOrd="0" presId="urn:microsoft.com/office/officeart/2005/8/layout/vList2"/>
    <dgm:cxn modelId="{61B31204-2DA4-904C-9198-E98252F1426E}" srcId="{A90D8398-DC74-904A-A6A4-0A1648F18649}" destId="{E709D099-A140-1F41-9E29-449C19DBF6CF}" srcOrd="1" destOrd="0" parTransId="{85803337-AC02-1A41-AC39-512A5D83687A}" sibTransId="{B938760E-322F-D747-8F09-F1C6A510B980}"/>
    <dgm:cxn modelId="{05413D9A-43B7-8F46-99BE-20A040386DD0}" srcId="{A90D8398-DC74-904A-A6A4-0A1648F18649}" destId="{3F61B7BB-D1B8-3244-A4B3-E79C54504EED}" srcOrd="2" destOrd="0" parTransId="{800F03FD-87DF-D942-9896-E11135DE1356}" sibTransId="{1690F92E-14DD-CB45-A54E-57DEC25ADD15}"/>
    <dgm:cxn modelId="{65B7EB6A-B944-4469-A1F8-861DE72BE4A8}" type="presOf" srcId="{3F61B7BB-D1B8-3244-A4B3-E79C54504EED}" destId="{9D2D08D8-9926-AB4A-AC33-C4215F10C372}" srcOrd="0" destOrd="0" presId="urn:microsoft.com/office/officeart/2005/8/layout/vList2"/>
    <dgm:cxn modelId="{9558A49F-7ECE-419B-A924-4D2BB9662E43}" type="presOf" srcId="{A90D8398-DC74-904A-A6A4-0A1648F18649}" destId="{7A47E5BE-E12F-E640-BEEB-D8EE8D514122}" srcOrd="0" destOrd="0" presId="urn:microsoft.com/office/officeart/2005/8/layout/vList2"/>
    <dgm:cxn modelId="{8EC188E7-11DA-4251-9CA3-CCAA87322AE8}" type="presParOf" srcId="{7A47E5BE-E12F-E640-BEEB-D8EE8D514122}" destId="{403200AD-4F49-6F4E-88C0-A0FF8D1C4088}" srcOrd="0" destOrd="0" presId="urn:microsoft.com/office/officeart/2005/8/layout/vList2"/>
    <dgm:cxn modelId="{35270A91-6356-421D-9DCD-EBB7BC6E938B}" type="presParOf" srcId="{7A47E5BE-E12F-E640-BEEB-D8EE8D514122}" destId="{FBE62E93-501C-E042-A8FB-0E40B0451167}" srcOrd="1" destOrd="0" presId="urn:microsoft.com/office/officeart/2005/8/layout/vList2"/>
    <dgm:cxn modelId="{DF38EE6B-E769-486F-B478-651EAB14487F}" type="presParOf" srcId="{7A47E5BE-E12F-E640-BEEB-D8EE8D514122}" destId="{BA13995F-8D1F-464E-A4A4-285687223605}" srcOrd="2" destOrd="0" presId="urn:microsoft.com/office/officeart/2005/8/layout/vList2"/>
    <dgm:cxn modelId="{71F15D7F-C9E5-4FE4-8CEC-3A427C5C9739}" type="presParOf" srcId="{7A47E5BE-E12F-E640-BEEB-D8EE8D514122}" destId="{0215B265-61E0-1147-A4E4-9BEE1B04C145}" srcOrd="3" destOrd="0" presId="urn:microsoft.com/office/officeart/2005/8/layout/vList2"/>
    <dgm:cxn modelId="{45308F10-B962-4EF1-B7C7-1CBE4560285E}" type="presParOf" srcId="{7A47E5BE-E12F-E640-BEEB-D8EE8D514122}" destId="{9D2D08D8-9926-AB4A-AC33-C4215F10C372}" srcOrd="4"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3.xml><?xml version="1.0" encoding="utf-8"?>
<dgm:dataModel xmlns:dgm="http://schemas.openxmlformats.org/drawingml/2006/diagram" xmlns:a="http://schemas.openxmlformats.org/drawingml/2006/main">
  <dgm:ptLst>
    <dgm:pt modelId="{2F532CF3-3C1F-024C-9182-BAE35E2113F2}" type="doc">
      <dgm:prSet loTypeId="urn:microsoft.com/office/officeart/2005/8/layout/vList2" loCatId="" qsTypeId="urn:microsoft.com/office/officeart/2005/8/quickstyle/simple2" qsCatId="simple" csTypeId="urn:microsoft.com/office/officeart/2005/8/colors/accent3_2" csCatId="accent3" phldr="1"/>
      <dgm:spPr/>
      <dgm:t>
        <a:bodyPr/>
        <a:lstStyle/>
        <a:p>
          <a:endParaRPr lang="en-US"/>
        </a:p>
      </dgm:t>
    </dgm:pt>
    <dgm:pt modelId="{FD1FD411-8F54-6744-91A2-4A8F1B8EB761}">
      <dgm:prSet custT="1">
        <dgm:style>
          <a:lnRef idx="1">
            <a:schemeClr val="accent3"/>
          </a:lnRef>
          <a:fillRef idx="2">
            <a:schemeClr val="accent3"/>
          </a:fillRef>
          <a:effectRef idx="1">
            <a:schemeClr val="accent3"/>
          </a:effectRef>
          <a:fontRef idx="minor">
            <a:schemeClr val="dk1"/>
          </a:fontRef>
        </dgm:style>
      </dgm:prSet>
      <dgm:spPr/>
      <dgm:t>
        <a:bodyPr/>
        <a:lstStyle/>
        <a:p>
          <a:pPr rtl="0"/>
          <a:r>
            <a:rPr lang="en-US" sz="1800" dirty="0" smtClean="0">
              <a:solidFill>
                <a:srgbClr val="000000"/>
              </a:solidFill>
              <a:latin typeface="Cambria"/>
              <a:cs typeface="Cambria"/>
            </a:rPr>
            <a:t>The campaign by star campaigner should be meticulously tracked</a:t>
          </a:r>
          <a:endParaRPr lang="en-US" sz="1800" dirty="0">
            <a:solidFill>
              <a:srgbClr val="000000"/>
            </a:solidFill>
            <a:latin typeface="Cambria"/>
            <a:cs typeface="Cambria"/>
          </a:endParaRPr>
        </a:p>
      </dgm:t>
    </dgm:pt>
    <dgm:pt modelId="{DB5DAC64-9E34-554D-9C10-563866E5E772}" type="parTrans" cxnId="{EEB93E97-85F6-2342-9417-017F73682D66}">
      <dgm:prSet/>
      <dgm:spPr/>
      <dgm:t>
        <a:bodyPr/>
        <a:lstStyle/>
        <a:p>
          <a:endParaRPr lang="en-US" sz="1800">
            <a:solidFill>
              <a:srgbClr val="000000"/>
            </a:solidFill>
            <a:latin typeface="Cambria"/>
            <a:cs typeface="Cambria"/>
          </a:endParaRPr>
        </a:p>
      </dgm:t>
    </dgm:pt>
    <dgm:pt modelId="{66EF2C13-768B-0148-8122-2F30EF11F3E9}" type="sibTrans" cxnId="{EEB93E97-85F6-2342-9417-017F73682D66}">
      <dgm:prSet/>
      <dgm:spPr/>
      <dgm:t>
        <a:bodyPr/>
        <a:lstStyle/>
        <a:p>
          <a:endParaRPr lang="en-US" sz="1800">
            <a:solidFill>
              <a:srgbClr val="000000"/>
            </a:solidFill>
            <a:latin typeface="Cambria"/>
            <a:cs typeface="Cambria"/>
          </a:endParaRPr>
        </a:p>
      </dgm:t>
    </dgm:pt>
    <dgm:pt modelId="{F30E2EDD-C025-D641-AAE3-7D452034A1EC}">
      <dgm:prSet custT="1">
        <dgm:style>
          <a:lnRef idx="1">
            <a:schemeClr val="accent3"/>
          </a:lnRef>
          <a:fillRef idx="2">
            <a:schemeClr val="accent3"/>
          </a:fillRef>
          <a:effectRef idx="1">
            <a:schemeClr val="accent3"/>
          </a:effectRef>
          <a:fontRef idx="minor">
            <a:schemeClr val="dk1"/>
          </a:fontRef>
        </dgm:style>
      </dgm:prSet>
      <dgm:spPr/>
      <dgm:t>
        <a:bodyPr/>
        <a:lstStyle/>
        <a:p>
          <a:pPr rtl="0"/>
          <a:r>
            <a:rPr lang="en-US" sz="1800" dirty="0" smtClean="0">
              <a:solidFill>
                <a:srgbClr val="000000"/>
              </a:solidFill>
              <a:latin typeface="Cambria"/>
              <a:cs typeface="Cambria"/>
            </a:rPr>
            <a:t>The CEO and DEO should maintain party wise register to track instances of violations being committed by campaigners of political parties</a:t>
          </a:r>
          <a:endParaRPr lang="en-US" sz="1800" dirty="0">
            <a:solidFill>
              <a:srgbClr val="000000"/>
            </a:solidFill>
            <a:latin typeface="Cambria"/>
            <a:cs typeface="Cambria"/>
          </a:endParaRPr>
        </a:p>
      </dgm:t>
    </dgm:pt>
    <dgm:pt modelId="{977B8767-DE78-F542-A3A1-032F542A3DDE}" type="parTrans" cxnId="{32F8DFBF-CB19-F746-A572-8F7027F44BD7}">
      <dgm:prSet/>
      <dgm:spPr/>
      <dgm:t>
        <a:bodyPr/>
        <a:lstStyle/>
        <a:p>
          <a:endParaRPr lang="en-US" sz="1800">
            <a:solidFill>
              <a:srgbClr val="000000"/>
            </a:solidFill>
            <a:latin typeface="Cambria"/>
            <a:cs typeface="Cambria"/>
          </a:endParaRPr>
        </a:p>
      </dgm:t>
    </dgm:pt>
    <dgm:pt modelId="{2ABDA078-225E-3F42-BA86-C7FFC2E8146C}" type="sibTrans" cxnId="{32F8DFBF-CB19-F746-A572-8F7027F44BD7}">
      <dgm:prSet/>
      <dgm:spPr/>
      <dgm:t>
        <a:bodyPr/>
        <a:lstStyle/>
        <a:p>
          <a:endParaRPr lang="en-US" sz="1800">
            <a:solidFill>
              <a:srgbClr val="000000"/>
            </a:solidFill>
            <a:latin typeface="Cambria"/>
            <a:cs typeface="Cambria"/>
          </a:endParaRPr>
        </a:p>
      </dgm:t>
    </dgm:pt>
    <dgm:pt modelId="{15F6A020-91D8-A341-80F0-220EA1CF47FC}">
      <dgm:prSet custT="1">
        <dgm:style>
          <a:lnRef idx="1">
            <a:schemeClr val="accent3"/>
          </a:lnRef>
          <a:fillRef idx="2">
            <a:schemeClr val="accent3"/>
          </a:fillRef>
          <a:effectRef idx="1">
            <a:schemeClr val="accent3"/>
          </a:effectRef>
          <a:fontRef idx="minor">
            <a:schemeClr val="dk1"/>
          </a:fontRef>
        </dgm:style>
      </dgm:prSet>
      <dgm:spPr/>
      <dgm:t>
        <a:bodyPr/>
        <a:lstStyle/>
        <a:p>
          <a:pPr rtl="0"/>
          <a:r>
            <a:rPr lang="en-US" sz="1800" dirty="0" smtClean="0">
              <a:solidFill>
                <a:srgbClr val="000000"/>
              </a:solidFill>
              <a:latin typeface="Cambria"/>
              <a:cs typeface="Cambria"/>
            </a:rPr>
            <a:t>Record also put in public domain so that interested parties can pick up the input</a:t>
          </a:r>
          <a:endParaRPr lang="en-US" sz="1800" dirty="0">
            <a:solidFill>
              <a:srgbClr val="000000"/>
            </a:solidFill>
            <a:latin typeface="Cambria"/>
            <a:cs typeface="Cambria"/>
          </a:endParaRPr>
        </a:p>
      </dgm:t>
    </dgm:pt>
    <dgm:pt modelId="{E5EF1B36-7360-6A40-8ECE-1BAF01BDD4D0}" type="parTrans" cxnId="{5CFE40C1-8B90-AB44-9B1C-313DA0D588EB}">
      <dgm:prSet/>
      <dgm:spPr/>
      <dgm:t>
        <a:bodyPr/>
        <a:lstStyle/>
        <a:p>
          <a:endParaRPr lang="en-US" sz="1800">
            <a:solidFill>
              <a:srgbClr val="000000"/>
            </a:solidFill>
            <a:latin typeface="Cambria"/>
            <a:cs typeface="Cambria"/>
          </a:endParaRPr>
        </a:p>
      </dgm:t>
    </dgm:pt>
    <dgm:pt modelId="{AECF0E44-922D-534C-BFA0-CE19CAE9439E}" type="sibTrans" cxnId="{5CFE40C1-8B90-AB44-9B1C-313DA0D588EB}">
      <dgm:prSet/>
      <dgm:spPr/>
      <dgm:t>
        <a:bodyPr/>
        <a:lstStyle/>
        <a:p>
          <a:endParaRPr lang="en-US" sz="1800">
            <a:solidFill>
              <a:srgbClr val="000000"/>
            </a:solidFill>
            <a:latin typeface="Cambria"/>
            <a:cs typeface="Cambria"/>
          </a:endParaRPr>
        </a:p>
      </dgm:t>
    </dgm:pt>
    <dgm:pt modelId="{3C6031AF-90C0-AB49-B8E4-551BC38B1AD8}">
      <dgm:prSet custT="1">
        <dgm:style>
          <a:lnRef idx="1">
            <a:schemeClr val="accent3"/>
          </a:lnRef>
          <a:fillRef idx="2">
            <a:schemeClr val="accent3"/>
          </a:fillRef>
          <a:effectRef idx="1">
            <a:schemeClr val="accent3"/>
          </a:effectRef>
          <a:fontRef idx="minor">
            <a:schemeClr val="dk1"/>
          </a:fontRef>
        </dgm:style>
      </dgm:prSet>
      <dgm:spPr/>
      <dgm:t>
        <a:bodyPr/>
        <a:lstStyle/>
        <a:p>
          <a:pPr rtl="0"/>
          <a:r>
            <a:rPr lang="en-US" sz="1800" dirty="0" smtClean="0">
              <a:solidFill>
                <a:srgbClr val="000000"/>
              </a:solidFill>
              <a:latin typeface="Cambria"/>
              <a:cs typeface="Cambria"/>
            </a:rPr>
            <a:t>(Instruction SL. No. 88, CoI-2011, EC Letter 437/6/</a:t>
          </a:r>
          <a:r>
            <a:rPr lang="en-US" sz="1800" dirty="0" err="1" smtClean="0">
              <a:solidFill>
                <a:srgbClr val="000000"/>
              </a:solidFill>
              <a:latin typeface="Cambria"/>
              <a:cs typeface="Cambria"/>
            </a:rPr>
            <a:t>inst</a:t>
          </a:r>
          <a:r>
            <a:rPr lang="en-US" sz="1800" dirty="0" smtClean="0">
              <a:solidFill>
                <a:srgbClr val="000000"/>
              </a:solidFill>
              <a:latin typeface="Cambria"/>
              <a:cs typeface="Cambria"/>
            </a:rPr>
            <a:t>/2008-CC&amp;BE)</a:t>
          </a:r>
          <a:endParaRPr lang="en-US" sz="1800" dirty="0">
            <a:solidFill>
              <a:srgbClr val="000000"/>
            </a:solidFill>
            <a:latin typeface="Cambria"/>
            <a:cs typeface="Cambria"/>
          </a:endParaRPr>
        </a:p>
      </dgm:t>
    </dgm:pt>
    <dgm:pt modelId="{B0649119-07CF-3B46-802D-81772C225BAC}" type="parTrans" cxnId="{3FB8531E-0CFB-7243-88B7-D9223D6B3E56}">
      <dgm:prSet/>
      <dgm:spPr/>
      <dgm:t>
        <a:bodyPr/>
        <a:lstStyle/>
        <a:p>
          <a:endParaRPr lang="en-US" sz="1800">
            <a:solidFill>
              <a:srgbClr val="000000"/>
            </a:solidFill>
            <a:latin typeface="Cambria"/>
            <a:cs typeface="Cambria"/>
          </a:endParaRPr>
        </a:p>
      </dgm:t>
    </dgm:pt>
    <dgm:pt modelId="{9EEF7377-D3B1-A349-B43E-9CAF176A33DB}" type="sibTrans" cxnId="{3FB8531E-0CFB-7243-88B7-D9223D6B3E56}">
      <dgm:prSet/>
      <dgm:spPr/>
      <dgm:t>
        <a:bodyPr/>
        <a:lstStyle/>
        <a:p>
          <a:endParaRPr lang="en-US" sz="1800">
            <a:solidFill>
              <a:srgbClr val="000000"/>
            </a:solidFill>
            <a:latin typeface="Cambria"/>
            <a:cs typeface="Cambria"/>
          </a:endParaRPr>
        </a:p>
      </dgm:t>
    </dgm:pt>
    <dgm:pt modelId="{9B20D50F-4D68-F44C-8AEA-F0DD0DFC313D}">
      <dgm:prSet custT="1">
        <dgm:style>
          <a:lnRef idx="1">
            <a:schemeClr val="accent3"/>
          </a:lnRef>
          <a:fillRef idx="2">
            <a:schemeClr val="accent3"/>
          </a:fillRef>
          <a:effectRef idx="1">
            <a:schemeClr val="accent3"/>
          </a:effectRef>
          <a:fontRef idx="minor">
            <a:schemeClr val="dk1"/>
          </a:fontRef>
        </dgm:style>
      </dgm:prSet>
      <dgm:spPr/>
      <dgm:t>
        <a:bodyPr/>
        <a:lstStyle/>
        <a:p>
          <a:pPr rtl="0"/>
          <a:r>
            <a:rPr lang="en-US" sz="1800" dirty="0" smtClean="0">
              <a:solidFill>
                <a:srgbClr val="000000"/>
              </a:solidFill>
              <a:latin typeface="Cambria"/>
              <a:cs typeface="Cambria"/>
            </a:rPr>
            <a:t> All political parties should try to avoid the use of plastic/polythene for preparation of posters, banners etc. during election campaign. </a:t>
          </a:r>
          <a:endParaRPr lang="en-US" sz="1800" dirty="0">
            <a:solidFill>
              <a:srgbClr val="000000"/>
            </a:solidFill>
            <a:latin typeface="Cambria"/>
            <a:cs typeface="Cambria"/>
          </a:endParaRPr>
        </a:p>
      </dgm:t>
    </dgm:pt>
    <dgm:pt modelId="{47A9D684-AF0D-4C48-AF56-99C5764041FB}" type="parTrans" cxnId="{DA755A11-5EF2-3742-BD9B-A92EBF53A5FD}">
      <dgm:prSet/>
      <dgm:spPr/>
      <dgm:t>
        <a:bodyPr/>
        <a:lstStyle/>
        <a:p>
          <a:endParaRPr lang="en-US" sz="1800">
            <a:latin typeface="Cambria"/>
            <a:cs typeface="Cambria"/>
          </a:endParaRPr>
        </a:p>
      </dgm:t>
    </dgm:pt>
    <dgm:pt modelId="{41ABEE24-ADC7-D145-B843-3DA92D30042E}" type="sibTrans" cxnId="{DA755A11-5EF2-3742-BD9B-A92EBF53A5FD}">
      <dgm:prSet/>
      <dgm:spPr/>
      <dgm:t>
        <a:bodyPr/>
        <a:lstStyle/>
        <a:p>
          <a:endParaRPr lang="en-US" sz="1800">
            <a:latin typeface="Cambria"/>
            <a:cs typeface="Cambria"/>
          </a:endParaRPr>
        </a:p>
      </dgm:t>
    </dgm:pt>
    <dgm:pt modelId="{93BA2996-D74D-EC4C-A650-87736C78AC37}">
      <dgm:prSet custT="1">
        <dgm:style>
          <a:lnRef idx="1">
            <a:schemeClr val="accent3"/>
          </a:lnRef>
          <a:fillRef idx="2">
            <a:schemeClr val="accent3"/>
          </a:fillRef>
          <a:effectRef idx="1">
            <a:schemeClr val="accent3"/>
          </a:effectRef>
          <a:fontRef idx="minor">
            <a:schemeClr val="dk1"/>
          </a:fontRef>
        </dgm:style>
      </dgm:prSet>
      <dgm:spPr/>
      <dgm:t>
        <a:bodyPr/>
        <a:lstStyle/>
        <a:p>
          <a:pPr rtl="0"/>
          <a:r>
            <a:rPr lang="en-US" sz="1800" dirty="0" smtClean="0">
              <a:solidFill>
                <a:srgbClr val="000000"/>
              </a:solidFill>
              <a:latin typeface="Cambria"/>
              <a:cs typeface="Cambria"/>
            </a:rPr>
            <a:t>(Instruction SL. No. 44, EC Letter No. 4/3/2004/</a:t>
          </a:r>
          <a:r>
            <a:rPr lang="en-US" sz="1800" dirty="0" err="1" smtClean="0">
              <a:solidFill>
                <a:srgbClr val="000000"/>
              </a:solidFill>
              <a:latin typeface="Cambria"/>
              <a:cs typeface="Cambria"/>
            </a:rPr>
            <a:t>J.S.lI</a:t>
          </a:r>
          <a:r>
            <a:rPr lang="en-US" sz="1800" dirty="0" smtClean="0">
              <a:solidFill>
                <a:srgbClr val="000000"/>
              </a:solidFill>
              <a:latin typeface="Cambria"/>
              <a:cs typeface="Cambria"/>
            </a:rPr>
            <a:t>/</a:t>
          </a:r>
          <a:r>
            <a:rPr lang="en-US" sz="1800" dirty="0" err="1" smtClean="0">
              <a:solidFill>
                <a:srgbClr val="000000"/>
              </a:solidFill>
              <a:latin typeface="Cambria"/>
              <a:cs typeface="Cambria"/>
            </a:rPr>
            <a:t>Vol.l</a:t>
          </a:r>
          <a:r>
            <a:rPr lang="en-US" sz="1800" dirty="0" smtClean="0">
              <a:solidFill>
                <a:srgbClr val="000000"/>
              </a:solidFill>
              <a:latin typeface="Cambria"/>
              <a:cs typeface="Cambria"/>
            </a:rPr>
            <a:t>, dated 11.03.2004) </a:t>
          </a:r>
          <a:endParaRPr lang="en-US" sz="1800" dirty="0">
            <a:solidFill>
              <a:srgbClr val="000000"/>
            </a:solidFill>
            <a:latin typeface="Cambria"/>
            <a:cs typeface="Cambria"/>
          </a:endParaRPr>
        </a:p>
      </dgm:t>
    </dgm:pt>
    <dgm:pt modelId="{C75DD58B-6629-2243-BD5E-B65C6C26D84F}" type="parTrans" cxnId="{F9CD3B03-6040-AC49-A9FC-FDAE1355BC55}">
      <dgm:prSet/>
      <dgm:spPr/>
      <dgm:t>
        <a:bodyPr/>
        <a:lstStyle/>
        <a:p>
          <a:endParaRPr lang="en-US" sz="1800">
            <a:latin typeface="Cambria"/>
            <a:cs typeface="Cambria"/>
          </a:endParaRPr>
        </a:p>
      </dgm:t>
    </dgm:pt>
    <dgm:pt modelId="{A233589E-F5CF-4948-AAAB-D0AFABCE09CF}" type="sibTrans" cxnId="{F9CD3B03-6040-AC49-A9FC-FDAE1355BC55}">
      <dgm:prSet/>
      <dgm:spPr/>
      <dgm:t>
        <a:bodyPr/>
        <a:lstStyle/>
        <a:p>
          <a:endParaRPr lang="en-US" sz="1800">
            <a:latin typeface="Cambria"/>
            <a:cs typeface="Cambria"/>
          </a:endParaRPr>
        </a:p>
      </dgm:t>
    </dgm:pt>
    <dgm:pt modelId="{2508E930-91F3-A249-909D-DD48B806FB73}" type="pres">
      <dgm:prSet presAssocID="{2F532CF3-3C1F-024C-9182-BAE35E2113F2}" presName="linear" presStyleCnt="0">
        <dgm:presLayoutVars>
          <dgm:animLvl val="lvl"/>
          <dgm:resizeHandles val="exact"/>
        </dgm:presLayoutVars>
      </dgm:prSet>
      <dgm:spPr/>
      <dgm:t>
        <a:bodyPr/>
        <a:lstStyle/>
        <a:p>
          <a:endParaRPr lang="en-US"/>
        </a:p>
      </dgm:t>
    </dgm:pt>
    <dgm:pt modelId="{05BA0649-BB29-C248-ADF8-DB9B08E02AD5}" type="pres">
      <dgm:prSet presAssocID="{FD1FD411-8F54-6744-91A2-4A8F1B8EB761}" presName="parentText" presStyleLbl="node1" presStyleIdx="0" presStyleCnt="6">
        <dgm:presLayoutVars>
          <dgm:chMax val="0"/>
          <dgm:bulletEnabled val="1"/>
        </dgm:presLayoutVars>
      </dgm:prSet>
      <dgm:spPr/>
      <dgm:t>
        <a:bodyPr/>
        <a:lstStyle/>
        <a:p>
          <a:endParaRPr lang="en-US"/>
        </a:p>
      </dgm:t>
    </dgm:pt>
    <dgm:pt modelId="{1EA89356-5145-3C43-B0F6-86EB764550B4}" type="pres">
      <dgm:prSet presAssocID="{66EF2C13-768B-0148-8122-2F30EF11F3E9}" presName="spacer" presStyleCnt="0"/>
      <dgm:spPr/>
      <dgm:t>
        <a:bodyPr/>
        <a:lstStyle/>
        <a:p>
          <a:endParaRPr lang="en-US"/>
        </a:p>
      </dgm:t>
    </dgm:pt>
    <dgm:pt modelId="{BFCA289D-6B3E-6C48-89DC-CD3E07B1D4E1}" type="pres">
      <dgm:prSet presAssocID="{F30E2EDD-C025-D641-AAE3-7D452034A1EC}" presName="parentText" presStyleLbl="node1" presStyleIdx="1" presStyleCnt="6">
        <dgm:presLayoutVars>
          <dgm:chMax val="0"/>
          <dgm:bulletEnabled val="1"/>
        </dgm:presLayoutVars>
      </dgm:prSet>
      <dgm:spPr/>
      <dgm:t>
        <a:bodyPr/>
        <a:lstStyle/>
        <a:p>
          <a:endParaRPr lang="en-US"/>
        </a:p>
      </dgm:t>
    </dgm:pt>
    <dgm:pt modelId="{C54D147A-5A7A-4646-BF98-4257CA6E9028}" type="pres">
      <dgm:prSet presAssocID="{2ABDA078-225E-3F42-BA86-C7FFC2E8146C}" presName="spacer" presStyleCnt="0"/>
      <dgm:spPr/>
      <dgm:t>
        <a:bodyPr/>
        <a:lstStyle/>
        <a:p>
          <a:endParaRPr lang="en-US"/>
        </a:p>
      </dgm:t>
    </dgm:pt>
    <dgm:pt modelId="{44C67DBA-1402-614E-B762-1B1C112E39F2}" type="pres">
      <dgm:prSet presAssocID="{15F6A020-91D8-A341-80F0-220EA1CF47FC}" presName="parentText" presStyleLbl="node1" presStyleIdx="2" presStyleCnt="6">
        <dgm:presLayoutVars>
          <dgm:chMax val="0"/>
          <dgm:bulletEnabled val="1"/>
        </dgm:presLayoutVars>
      </dgm:prSet>
      <dgm:spPr/>
      <dgm:t>
        <a:bodyPr/>
        <a:lstStyle/>
        <a:p>
          <a:endParaRPr lang="en-US"/>
        </a:p>
      </dgm:t>
    </dgm:pt>
    <dgm:pt modelId="{E96A752D-82B9-7E4B-AA48-EB70273E932A}" type="pres">
      <dgm:prSet presAssocID="{AECF0E44-922D-534C-BFA0-CE19CAE9439E}" presName="spacer" presStyleCnt="0"/>
      <dgm:spPr/>
      <dgm:t>
        <a:bodyPr/>
        <a:lstStyle/>
        <a:p>
          <a:endParaRPr lang="en-US"/>
        </a:p>
      </dgm:t>
    </dgm:pt>
    <dgm:pt modelId="{7966798C-B54A-CD47-94FC-EF4E4C1E9DC0}" type="pres">
      <dgm:prSet presAssocID="{3C6031AF-90C0-AB49-B8E4-551BC38B1AD8}" presName="parentText" presStyleLbl="node1" presStyleIdx="3" presStyleCnt="6">
        <dgm:presLayoutVars>
          <dgm:chMax val="0"/>
          <dgm:bulletEnabled val="1"/>
        </dgm:presLayoutVars>
      </dgm:prSet>
      <dgm:spPr/>
      <dgm:t>
        <a:bodyPr/>
        <a:lstStyle/>
        <a:p>
          <a:endParaRPr lang="en-US"/>
        </a:p>
      </dgm:t>
    </dgm:pt>
    <dgm:pt modelId="{E51DD533-486C-8B46-BF96-483E97373BCE}" type="pres">
      <dgm:prSet presAssocID="{9EEF7377-D3B1-A349-B43E-9CAF176A33DB}" presName="spacer" presStyleCnt="0"/>
      <dgm:spPr/>
    </dgm:pt>
    <dgm:pt modelId="{71D2F8B0-55DE-1944-84A9-C3A7395FAD4F}" type="pres">
      <dgm:prSet presAssocID="{9B20D50F-4D68-F44C-8AEA-F0DD0DFC313D}" presName="parentText" presStyleLbl="node1" presStyleIdx="4" presStyleCnt="6">
        <dgm:presLayoutVars>
          <dgm:chMax val="0"/>
          <dgm:bulletEnabled val="1"/>
        </dgm:presLayoutVars>
      </dgm:prSet>
      <dgm:spPr/>
      <dgm:t>
        <a:bodyPr/>
        <a:lstStyle/>
        <a:p>
          <a:endParaRPr lang="en-US"/>
        </a:p>
      </dgm:t>
    </dgm:pt>
    <dgm:pt modelId="{9E897984-B3BC-1641-AF6C-5CC2C43A758A}" type="pres">
      <dgm:prSet presAssocID="{41ABEE24-ADC7-D145-B843-3DA92D30042E}" presName="spacer" presStyleCnt="0"/>
      <dgm:spPr/>
    </dgm:pt>
    <dgm:pt modelId="{8A9F4F97-87B4-DC4F-AFC9-18F6DA11ECB4}" type="pres">
      <dgm:prSet presAssocID="{93BA2996-D74D-EC4C-A650-87736C78AC37}" presName="parentText" presStyleLbl="node1" presStyleIdx="5" presStyleCnt="6">
        <dgm:presLayoutVars>
          <dgm:chMax val="0"/>
          <dgm:bulletEnabled val="1"/>
        </dgm:presLayoutVars>
      </dgm:prSet>
      <dgm:spPr/>
      <dgm:t>
        <a:bodyPr/>
        <a:lstStyle/>
        <a:p>
          <a:endParaRPr lang="en-US"/>
        </a:p>
      </dgm:t>
    </dgm:pt>
  </dgm:ptLst>
  <dgm:cxnLst>
    <dgm:cxn modelId="{5CFE40C1-8B90-AB44-9B1C-313DA0D588EB}" srcId="{2F532CF3-3C1F-024C-9182-BAE35E2113F2}" destId="{15F6A020-91D8-A341-80F0-220EA1CF47FC}" srcOrd="2" destOrd="0" parTransId="{E5EF1B36-7360-6A40-8ECE-1BAF01BDD4D0}" sibTransId="{AECF0E44-922D-534C-BFA0-CE19CAE9439E}"/>
    <dgm:cxn modelId="{F0AD1C51-A422-447F-8638-15B80AE1326F}" type="presOf" srcId="{2F532CF3-3C1F-024C-9182-BAE35E2113F2}" destId="{2508E930-91F3-A249-909D-DD48B806FB73}" srcOrd="0" destOrd="0" presId="urn:microsoft.com/office/officeart/2005/8/layout/vList2"/>
    <dgm:cxn modelId="{F9CD3B03-6040-AC49-A9FC-FDAE1355BC55}" srcId="{2F532CF3-3C1F-024C-9182-BAE35E2113F2}" destId="{93BA2996-D74D-EC4C-A650-87736C78AC37}" srcOrd="5" destOrd="0" parTransId="{C75DD58B-6629-2243-BD5E-B65C6C26D84F}" sibTransId="{A233589E-F5CF-4948-AAAB-D0AFABCE09CF}"/>
    <dgm:cxn modelId="{3FB8531E-0CFB-7243-88B7-D9223D6B3E56}" srcId="{2F532CF3-3C1F-024C-9182-BAE35E2113F2}" destId="{3C6031AF-90C0-AB49-B8E4-551BC38B1AD8}" srcOrd="3" destOrd="0" parTransId="{B0649119-07CF-3B46-802D-81772C225BAC}" sibTransId="{9EEF7377-D3B1-A349-B43E-9CAF176A33DB}"/>
    <dgm:cxn modelId="{FC14B9A9-4519-4A6D-B025-863D729D582B}" type="presOf" srcId="{93BA2996-D74D-EC4C-A650-87736C78AC37}" destId="{8A9F4F97-87B4-DC4F-AFC9-18F6DA11ECB4}" srcOrd="0" destOrd="0" presId="urn:microsoft.com/office/officeart/2005/8/layout/vList2"/>
    <dgm:cxn modelId="{2EA2FF20-C271-4C78-9B46-B697C8064305}" type="presOf" srcId="{3C6031AF-90C0-AB49-B8E4-551BC38B1AD8}" destId="{7966798C-B54A-CD47-94FC-EF4E4C1E9DC0}" srcOrd="0" destOrd="0" presId="urn:microsoft.com/office/officeart/2005/8/layout/vList2"/>
    <dgm:cxn modelId="{1F41AC05-1197-414E-A497-075FCE2DE342}" type="presOf" srcId="{FD1FD411-8F54-6744-91A2-4A8F1B8EB761}" destId="{05BA0649-BB29-C248-ADF8-DB9B08E02AD5}" srcOrd="0" destOrd="0" presId="urn:microsoft.com/office/officeart/2005/8/layout/vList2"/>
    <dgm:cxn modelId="{DA755A11-5EF2-3742-BD9B-A92EBF53A5FD}" srcId="{2F532CF3-3C1F-024C-9182-BAE35E2113F2}" destId="{9B20D50F-4D68-F44C-8AEA-F0DD0DFC313D}" srcOrd="4" destOrd="0" parTransId="{47A9D684-AF0D-4C48-AF56-99C5764041FB}" sibTransId="{41ABEE24-ADC7-D145-B843-3DA92D30042E}"/>
    <dgm:cxn modelId="{EEB93E97-85F6-2342-9417-017F73682D66}" srcId="{2F532CF3-3C1F-024C-9182-BAE35E2113F2}" destId="{FD1FD411-8F54-6744-91A2-4A8F1B8EB761}" srcOrd="0" destOrd="0" parTransId="{DB5DAC64-9E34-554D-9C10-563866E5E772}" sibTransId="{66EF2C13-768B-0148-8122-2F30EF11F3E9}"/>
    <dgm:cxn modelId="{7E29E3CD-63BE-4142-B116-2AAC455CE248}" type="presOf" srcId="{15F6A020-91D8-A341-80F0-220EA1CF47FC}" destId="{44C67DBA-1402-614E-B762-1B1C112E39F2}" srcOrd="0" destOrd="0" presId="urn:microsoft.com/office/officeart/2005/8/layout/vList2"/>
    <dgm:cxn modelId="{C10D4DA6-FEBF-4B0E-8927-05D8E8BF6CE0}" type="presOf" srcId="{F30E2EDD-C025-D641-AAE3-7D452034A1EC}" destId="{BFCA289D-6B3E-6C48-89DC-CD3E07B1D4E1}" srcOrd="0" destOrd="0" presId="urn:microsoft.com/office/officeart/2005/8/layout/vList2"/>
    <dgm:cxn modelId="{32F8DFBF-CB19-F746-A572-8F7027F44BD7}" srcId="{2F532CF3-3C1F-024C-9182-BAE35E2113F2}" destId="{F30E2EDD-C025-D641-AAE3-7D452034A1EC}" srcOrd="1" destOrd="0" parTransId="{977B8767-DE78-F542-A3A1-032F542A3DDE}" sibTransId="{2ABDA078-225E-3F42-BA86-C7FFC2E8146C}"/>
    <dgm:cxn modelId="{7E002401-65D6-4532-808C-D597C97D0D83}" type="presOf" srcId="{9B20D50F-4D68-F44C-8AEA-F0DD0DFC313D}" destId="{71D2F8B0-55DE-1944-84A9-C3A7395FAD4F}" srcOrd="0" destOrd="0" presId="urn:microsoft.com/office/officeart/2005/8/layout/vList2"/>
    <dgm:cxn modelId="{0FF48CC2-9B77-4BD1-9470-1F1CC8A84BC0}" type="presParOf" srcId="{2508E930-91F3-A249-909D-DD48B806FB73}" destId="{05BA0649-BB29-C248-ADF8-DB9B08E02AD5}" srcOrd="0" destOrd="0" presId="urn:microsoft.com/office/officeart/2005/8/layout/vList2"/>
    <dgm:cxn modelId="{01B95E58-95AF-4B8A-B207-9D00AAAC263F}" type="presParOf" srcId="{2508E930-91F3-A249-909D-DD48B806FB73}" destId="{1EA89356-5145-3C43-B0F6-86EB764550B4}" srcOrd="1" destOrd="0" presId="urn:microsoft.com/office/officeart/2005/8/layout/vList2"/>
    <dgm:cxn modelId="{885C807A-E7FB-4138-AB9D-3EF6CBF48D0D}" type="presParOf" srcId="{2508E930-91F3-A249-909D-DD48B806FB73}" destId="{BFCA289D-6B3E-6C48-89DC-CD3E07B1D4E1}" srcOrd="2" destOrd="0" presId="urn:microsoft.com/office/officeart/2005/8/layout/vList2"/>
    <dgm:cxn modelId="{CD9EE6F6-A5C6-4582-B654-6D3D124A13D8}" type="presParOf" srcId="{2508E930-91F3-A249-909D-DD48B806FB73}" destId="{C54D147A-5A7A-4646-BF98-4257CA6E9028}" srcOrd="3" destOrd="0" presId="urn:microsoft.com/office/officeart/2005/8/layout/vList2"/>
    <dgm:cxn modelId="{D3511F2C-B9C3-460E-B66D-ABD54873D419}" type="presParOf" srcId="{2508E930-91F3-A249-909D-DD48B806FB73}" destId="{44C67DBA-1402-614E-B762-1B1C112E39F2}" srcOrd="4" destOrd="0" presId="urn:microsoft.com/office/officeart/2005/8/layout/vList2"/>
    <dgm:cxn modelId="{FEE82526-67AF-40DF-B6B8-6E77B0EB7C56}" type="presParOf" srcId="{2508E930-91F3-A249-909D-DD48B806FB73}" destId="{E96A752D-82B9-7E4B-AA48-EB70273E932A}" srcOrd="5" destOrd="0" presId="urn:microsoft.com/office/officeart/2005/8/layout/vList2"/>
    <dgm:cxn modelId="{6F9C7258-6748-4D64-B519-53B4D77A0F09}" type="presParOf" srcId="{2508E930-91F3-A249-909D-DD48B806FB73}" destId="{7966798C-B54A-CD47-94FC-EF4E4C1E9DC0}" srcOrd="6" destOrd="0" presId="urn:microsoft.com/office/officeart/2005/8/layout/vList2"/>
    <dgm:cxn modelId="{E9616E4C-324F-4387-A9DB-28116BE0B181}" type="presParOf" srcId="{2508E930-91F3-A249-909D-DD48B806FB73}" destId="{E51DD533-486C-8B46-BF96-483E97373BCE}" srcOrd="7" destOrd="0" presId="urn:microsoft.com/office/officeart/2005/8/layout/vList2"/>
    <dgm:cxn modelId="{3FB395E0-9361-492E-BEEC-E598E7EF9B85}" type="presParOf" srcId="{2508E930-91F3-A249-909D-DD48B806FB73}" destId="{71D2F8B0-55DE-1944-84A9-C3A7395FAD4F}" srcOrd="8" destOrd="0" presId="urn:microsoft.com/office/officeart/2005/8/layout/vList2"/>
    <dgm:cxn modelId="{1A33D619-195C-4231-BE97-23C63D2CC3F3}" type="presParOf" srcId="{2508E930-91F3-A249-909D-DD48B806FB73}" destId="{9E897984-B3BC-1641-AF6C-5CC2C43A758A}" srcOrd="9" destOrd="0" presId="urn:microsoft.com/office/officeart/2005/8/layout/vList2"/>
    <dgm:cxn modelId="{3F593FF2-A6ED-4F75-912E-FD3961D10A9D}" type="presParOf" srcId="{2508E930-91F3-A249-909D-DD48B806FB73}" destId="{8A9F4F97-87B4-DC4F-AFC9-18F6DA11ECB4}" srcOrd="1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4.xml><?xml version="1.0" encoding="utf-8"?>
<dgm:dataModel xmlns:dgm="http://schemas.openxmlformats.org/drawingml/2006/diagram" xmlns:a="http://schemas.openxmlformats.org/drawingml/2006/main">
  <dgm:ptLst>
    <dgm:pt modelId="{965A9D6B-C067-2D40-9BFD-35A52E644924}" type="doc">
      <dgm:prSet loTypeId="urn:microsoft.com/office/officeart/2005/8/layout/vList2" loCatId="" qsTypeId="urn:microsoft.com/office/officeart/2005/8/quickstyle/simple2" qsCatId="simple" csTypeId="urn:microsoft.com/office/officeart/2005/8/colors/accent3_2" csCatId="accent3" phldr="1"/>
      <dgm:spPr/>
      <dgm:t>
        <a:bodyPr/>
        <a:lstStyle/>
        <a:p>
          <a:endParaRPr lang="en-US"/>
        </a:p>
      </dgm:t>
    </dgm:pt>
    <dgm:pt modelId="{1BE5667C-0184-E642-93E6-1ACF6F3A1C3F}">
      <dgm:prSet custT="1">
        <dgm:style>
          <a:lnRef idx="1">
            <a:schemeClr val="accent3"/>
          </a:lnRef>
          <a:fillRef idx="2">
            <a:schemeClr val="accent3"/>
          </a:fillRef>
          <a:effectRef idx="1">
            <a:schemeClr val="accent3"/>
          </a:effectRef>
          <a:fontRef idx="minor">
            <a:schemeClr val="dk1"/>
          </a:fontRef>
        </dgm:style>
      </dgm:prSet>
      <dgm:spPr/>
      <dgm:t>
        <a:bodyPr/>
        <a:lstStyle/>
        <a:p>
          <a:pPr rtl="0"/>
          <a:r>
            <a:rPr lang="en-US" sz="2300" b="1" dirty="0" smtClean="0">
              <a:solidFill>
                <a:srgbClr val="000000"/>
              </a:solidFill>
              <a:latin typeface="Calibri"/>
              <a:cs typeface="Calibri"/>
            </a:rPr>
            <a:t>No part of State Guest Houses, </a:t>
          </a:r>
          <a:r>
            <a:rPr lang="en-US" sz="2300" b="1" dirty="0" err="1" smtClean="0">
              <a:solidFill>
                <a:srgbClr val="000000"/>
              </a:solidFill>
              <a:latin typeface="Calibri"/>
              <a:cs typeface="Calibri"/>
            </a:rPr>
            <a:t>Bhawans</a:t>
          </a:r>
          <a:r>
            <a:rPr lang="en-US" sz="2300" b="1" dirty="0" smtClean="0">
              <a:solidFill>
                <a:srgbClr val="000000"/>
              </a:solidFill>
              <a:latin typeface="Calibri"/>
              <a:cs typeface="Calibri"/>
            </a:rPr>
            <a:t> and </a:t>
          </a:r>
          <a:r>
            <a:rPr lang="en-US" sz="2300" b="1" dirty="0" err="1" smtClean="0">
              <a:solidFill>
                <a:srgbClr val="000000"/>
              </a:solidFill>
              <a:latin typeface="Calibri"/>
              <a:cs typeface="Calibri"/>
            </a:rPr>
            <a:t>Sadans</a:t>
          </a:r>
          <a:r>
            <a:rPr lang="en-US" sz="2300" b="1" dirty="0" smtClean="0">
              <a:solidFill>
                <a:srgbClr val="000000"/>
              </a:solidFill>
              <a:latin typeface="Calibri"/>
              <a:cs typeface="Calibri"/>
            </a:rPr>
            <a:t> at Delhi are utilized for any political activities like holding of party meeting press conference and consultations (Instruction SL. No. 4, Election Commission’s letter No.437/6/98-PLN-III dated 08.01.1998) </a:t>
          </a:r>
          <a:r>
            <a:rPr lang="en-US" sz="2300" b="1" dirty="0" smtClean="0">
              <a:solidFill>
                <a:schemeClr val="bg1"/>
              </a:solidFill>
              <a:latin typeface="Calibri"/>
              <a:cs typeface="Calibri"/>
            </a:rPr>
            <a:t>(Relevant to police officers also) </a:t>
          </a:r>
          <a:endParaRPr lang="en-US" sz="2300" b="1" dirty="0">
            <a:solidFill>
              <a:schemeClr val="bg1"/>
            </a:solidFill>
            <a:latin typeface="Calibri"/>
            <a:cs typeface="Calibri"/>
          </a:endParaRPr>
        </a:p>
      </dgm:t>
    </dgm:pt>
    <dgm:pt modelId="{DD03E6E9-6001-424E-BA8F-00D5C4495242}" type="parTrans" cxnId="{D9EBF93E-E642-1943-8F6B-D33134C6E97E}">
      <dgm:prSet/>
      <dgm:spPr/>
      <dgm:t>
        <a:bodyPr/>
        <a:lstStyle/>
        <a:p>
          <a:endParaRPr lang="en-US" sz="2300" b="1">
            <a:solidFill>
              <a:srgbClr val="000000"/>
            </a:solidFill>
            <a:latin typeface="Calibri"/>
            <a:cs typeface="Calibri"/>
          </a:endParaRPr>
        </a:p>
      </dgm:t>
    </dgm:pt>
    <dgm:pt modelId="{8E88B9DC-3798-3F48-B9F8-206956A293CB}" type="sibTrans" cxnId="{D9EBF93E-E642-1943-8F6B-D33134C6E97E}">
      <dgm:prSet/>
      <dgm:spPr/>
      <dgm:t>
        <a:bodyPr/>
        <a:lstStyle/>
        <a:p>
          <a:endParaRPr lang="en-US" sz="2300" b="1">
            <a:solidFill>
              <a:srgbClr val="000000"/>
            </a:solidFill>
            <a:latin typeface="Calibri"/>
            <a:cs typeface="Calibri"/>
          </a:endParaRPr>
        </a:p>
      </dgm:t>
    </dgm:pt>
    <dgm:pt modelId="{1ED56020-5409-964C-9B43-8F57FE298245}" type="pres">
      <dgm:prSet presAssocID="{965A9D6B-C067-2D40-9BFD-35A52E644924}" presName="linear" presStyleCnt="0">
        <dgm:presLayoutVars>
          <dgm:animLvl val="lvl"/>
          <dgm:resizeHandles val="exact"/>
        </dgm:presLayoutVars>
      </dgm:prSet>
      <dgm:spPr/>
      <dgm:t>
        <a:bodyPr/>
        <a:lstStyle/>
        <a:p>
          <a:endParaRPr lang="en-US"/>
        </a:p>
      </dgm:t>
    </dgm:pt>
    <dgm:pt modelId="{A20097C0-31C1-994C-95A9-70ED296EF065}" type="pres">
      <dgm:prSet presAssocID="{1BE5667C-0184-E642-93E6-1ACF6F3A1C3F}" presName="parentText" presStyleLbl="node1" presStyleIdx="0" presStyleCnt="1">
        <dgm:presLayoutVars>
          <dgm:chMax val="0"/>
          <dgm:bulletEnabled val="1"/>
        </dgm:presLayoutVars>
      </dgm:prSet>
      <dgm:spPr/>
      <dgm:t>
        <a:bodyPr/>
        <a:lstStyle/>
        <a:p>
          <a:endParaRPr lang="en-US"/>
        </a:p>
      </dgm:t>
    </dgm:pt>
  </dgm:ptLst>
  <dgm:cxnLst>
    <dgm:cxn modelId="{03C046AD-C178-5B4C-A30C-6C07085F5A9F}" type="presOf" srcId="{965A9D6B-C067-2D40-9BFD-35A52E644924}" destId="{1ED56020-5409-964C-9B43-8F57FE298245}" srcOrd="0" destOrd="0" presId="urn:microsoft.com/office/officeart/2005/8/layout/vList2"/>
    <dgm:cxn modelId="{D9EBF93E-E642-1943-8F6B-D33134C6E97E}" srcId="{965A9D6B-C067-2D40-9BFD-35A52E644924}" destId="{1BE5667C-0184-E642-93E6-1ACF6F3A1C3F}" srcOrd="0" destOrd="0" parTransId="{DD03E6E9-6001-424E-BA8F-00D5C4495242}" sibTransId="{8E88B9DC-3798-3F48-B9F8-206956A293CB}"/>
    <dgm:cxn modelId="{3F0391F4-C0AA-C04E-B166-19CFF2ECE10D}" type="presOf" srcId="{1BE5667C-0184-E642-93E6-1ACF6F3A1C3F}" destId="{A20097C0-31C1-994C-95A9-70ED296EF065}" srcOrd="0" destOrd="0" presId="urn:microsoft.com/office/officeart/2005/8/layout/vList2"/>
    <dgm:cxn modelId="{A68AE5A2-AA38-134F-98E9-A1BDF27A0708}" type="presParOf" srcId="{1ED56020-5409-964C-9B43-8F57FE298245}" destId="{A20097C0-31C1-994C-95A9-70ED296EF065}"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5.xml><?xml version="1.0" encoding="utf-8"?>
<dgm:dataModel xmlns:dgm="http://schemas.openxmlformats.org/drawingml/2006/diagram" xmlns:a="http://schemas.openxmlformats.org/drawingml/2006/main">
  <dgm:ptLst>
    <dgm:pt modelId="{5F4D2CC0-1903-AA41-B3E0-3A3F82F6A634}" type="doc">
      <dgm:prSet loTypeId="urn:microsoft.com/office/officeart/2005/8/layout/vList2" loCatId="" qsTypeId="urn:microsoft.com/office/officeart/2005/8/quickstyle/simple2" qsCatId="simple" csTypeId="urn:microsoft.com/office/officeart/2005/8/colors/accent3_2" csCatId="accent3" phldr="1"/>
      <dgm:spPr/>
      <dgm:t>
        <a:bodyPr/>
        <a:lstStyle/>
        <a:p>
          <a:endParaRPr lang="en-US"/>
        </a:p>
      </dgm:t>
    </dgm:pt>
    <dgm:pt modelId="{3B4CD400-A1EA-0245-A8F7-454CF40275AB}">
      <dgm:prSet custT="1">
        <dgm:style>
          <a:lnRef idx="1">
            <a:schemeClr val="accent3"/>
          </a:lnRef>
          <a:fillRef idx="2">
            <a:schemeClr val="accent3"/>
          </a:fillRef>
          <a:effectRef idx="1">
            <a:schemeClr val="accent3"/>
          </a:effectRef>
          <a:fontRef idx="minor">
            <a:schemeClr val="dk1"/>
          </a:fontRef>
        </dgm:style>
      </dgm:prSet>
      <dgm:spPr/>
      <dgm:t>
        <a:bodyPr/>
        <a:lstStyle/>
        <a:p>
          <a:pPr rtl="0"/>
          <a:r>
            <a:rPr lang="en-US" sz="2000" b="1" dirty="0" smtClean="0">
              <a:solidFill>
                <a:srgbClr val="000000"/>
              </a:solidFill>
              <a:latin typeface="Calibri"/>
              <a:cs typeface="Calibri"/>
            </a:rPr>
            <a:t>Even casual meeting by Members of political parties inside the premises of the Government owned guesthouse etc. are not permitted. </a:t>
          </a:r>
          <a:r>
            <a:rPr lang="en-US" sz="2000" b="1" dirty="0" smtClean="0">
              <a:solidFill>
                <a:schemeClr val="tx2">
                  <a:lumMod val="75000"/>
                </a:schemeClr>
              </a:solidFill>
              <a:latin typeface="Calibri"/>
              <a:cs typeface="Calibri"/>
            </a:rPr>
            <a:t>(Relevant to police officers also)</a:t>
          </a:r>
          <a:endParaRPr lang="en-US" sz="2000" b="1" dirty="0">
            <a:solidFill>
              <a:schemeClr val="tx2">
                <a:lumMod val="75000"/>
              </a:schemeClr>
            </a:solidFill>
            <a:latin typeface="Calibri"/>
            <a:cs typeface="Calibri"/>
          </a:endParaRPr>
        </a:p>
      </dgm:t>
    </dgm:pt>
    <dgm:pt modelId="{768FF38F-301B-534C-9DF3-0935FB0B4442}" type="parTrans" cxnId="{5657BDF2-D60D-794B-9736-F3D06851183E}">
      <dgm:prSet/>
      <dgm:spPr/>
      <dgm:t>
        <a:bodyPr/>
        <a:lstStyle/>
        <a:p>
          <a:endParaRPr lang="en-US" sz="2000" b="1">
            <a:solidFill>
              <a:srgbClr val="000000"/>
            </a:solidFill>
            <a:latin typeface="Calibri"/>
            <a:cs typeface="Calibri"/>
          </a:endParaRPr>
        </a:p>
      </dgm:t>
    </dgm:pt>
    <dgm:pt modelId="{17CEADF2-4DCF-C145-A03D-3415F4363F52}" type="sibTrans" cxnId="{5657BDF2-D60D-794B-9736-F3D06851183E}">
      <dgm:prSet/>
      <dgm:spPr/>
      <dgm:t>
        <a:bodyPr/>
        <a:lstStyle/>
        <a:p>
          <a:endParaRPr lang="en-US" sz="2000" b="1">
            <a:solidFill>
              <a:srgbClr val="000000"/>
            </a:solidFill>
            <a:latin typeface="Calibri"/>
            <a:cs typeface="Calibri"/>
          </a:endParaRPr>
        </a:p>
      </dgm:t>
    </dgm:pt>
    <dgm:pt modelId="{F016FD35-6AF0-9245-8B4A-3EB8AD75C241}">
      <dgm:prSet custT="1">
        <dgm:style>
          <a:lnRef idx="1">
            <a:schemeClr val="accent3"/>
          </a:lnRef>
          <a:fillRef idx="2">
            <a:schemeClr val="accent3"/>
          </a:fillRef>
          <a:effectRef idx="1">
            <a:schemeClr val="accent3"/>
          </a:effectRef>
          <a:fontRef idx="minor">
            <a:schemeClr val="dk1"/>
          </a:fontRef>
        </dgm:style>
      </dgm:prSet>
      <dgm:spPr/>
      <dgm:t>
        <a:bodyPr/>
        <a:lstStyle/>
        <a:p>
          <a:pPr rtl="0"/>
          <a:r>
            <a:rPr lang="en-US" sz="2000" b="1" dirty="0" smtClean="0">
              <a:solidFill>
                <a:srgbClr val="000000"/>
              </a:solidFill>
              <a:latin typeface="Calibri"/>
              <a:cs typeface="Calibri"/>
            </a:rPr>
            <a:t>Only the vehicle carrying the person allotted accommodation in the guest house and not more than two other vehicles, if used by the person, will be permitted inside the compound of the Guest House </a:t>
          </a:r>
          <a:r>
            <a:rPr lang="en-US" sz="2000" b="1" dirty="0" smtClean="0">
              <a:solidFill>
                <a:schemeClr val="tx2">
                  <a:lumMod val="75000"/>
                </a:schemeClr>
              </a:solidFill>
              <a:latin typeface="Calibri"/>
              <a:cs typeface="Calibri"/>
            </a:rPr>
            <a:t>(Relevant to police officers also)</a:t>
          </a:r>
          <a:endParaRPr lang="en-US" sz="2000" b="1" dirty="0">
            <a:solidFill>
              <a:schemeClr val="tx2">
                <a:lumMod val="75000"/>
              </a:schemeClr>
            </a:solidFill>
            <a:latin typeface="Calibri"/>
            <a:cs typeface="Calibri"/>
          </a:endParaRPr>
        </a:p>
      </dgm:t>
    </dgm:pt>
    <dgm:pt modelId="{47CE0CF4-BCE4-244F-99DF-0B237E64F6D5}" type="parTrans" cxnId="{8D69514B-93A1-8F4F-880E-27F75AC6A543}">
      <dgm:prSet/>
      <dgm:spPr/>
      <dgm:t>
        <a:bodyPr/>
        <a:lstStyle/>
        <a:p>
          <a:endParaRPr lang="en-US" sz="2000" b="1">
            <a:solidFill>
              <a:srgbClr val="000000"/>
            </a:solidFill>
            <a:latin typeface="Calibri"/>
            <a:cs typeface="Calibri"/>
          </a:endParaRPr>
        </a:p>
      </dgm:t>
    </dgm:pt>
    <dgm:pt modelId="{C1DC9267-B51E-8A49-94B4-F7AB84A4FD40}" type="sibTrans" cxnId="{8D69514B-93A1-8F4F-880E-27F75AC6A543}">
      <dgm:prSet/>
      <dgm:spPr/>
      <dgm:t>
        <a:bodyPr/>
        <a:lstStyle/>
        <a:p>
          <a:endParaRPr lang="en-US" sz="2000" b="1">
            <a:solidFill>
              <a:srgbClr val="000000"/>
            </a:solidFill>
            <a:latin typeface="Calibri"/>
            <a:cs typeface="Calibri"/>
          </a:endParaRPr>
        </a:p>
      </dgm:t>
    </dgm:pt>
    <dgm:pt modelId="{5BD3065A-0D5C-184D-A7A2-63BD26D9FD2E}">
      <dgm:prSet custT="1">
        <dgm:style>
          <a:lnRef idx="1">
            <a:schemeClr val="accent3"/>
          </a:lnRef>
          <a:fillRef idx="2">
            <a:schemeClr val="accent3"/>
          </a:fillRef>
          <a:effectRef idx="1">
            <a:schemeClr val="accent3"/>
          </a:effectRef>
          <a:fontRef idx="minor">
            <a:schemeClr val="dk1"/>
          </a:fontRef>
        </dgm:style>
      </dgm:prSet>
      <dgm:spPr/>
      <dgm:t>
        <a:bodyPr/>
        <a:lstStyle/>
        <a:p>
          <a:pPr rtl="0"/>
          <a:r>
            <a:rPr lang="en-US" sz="2000" b="1" dirty="0" smtClean="0">
              <a:solidFill>
                <a:srgbClr val="000000"/>
              </a:solidFill>
              <a:latin typeface="Calibri"/>
              <a:cs typeface="Calibri"/>
            </a:rPr>
            <a:t>Rooms should not be made available for more than 48 hours to any single individual. </a:t>
          </a:r>
          <a:endParaRPr lang="en-US" sz="2000" b="1" dirty="0">
            <a:solidFill>
              <a:srgbClr val="000000"/>
            </a:solidFill>
            <a:latin typeface="Calibri"/>
            <a:cs typeface="Calibri"/>
          </a:endParaRPr>
        </a:p>
      </dgm:t>
    </dgm:pt>
    <dgm:pt modelId="{7108F545-9022-F447-87F4-7D081BCDA7BC}" type="parTrans" cxnId="{9AC1D8F0-FA6C-CA48-BAE9-5E5D5F222A6B}">
      <dgm:prSet/>
      <dgm:spPr/>
      <dgm:t>
        <a:bodyPr/>
        <a:lstStyle/>
        <a:p>
          <a:endParaRPr lang="en-US" sz="2000" b="1">
            <a:solidFill>
              <a:srgbClr val="000000"/>
            </a:solidFill>
            <a:latin typeface="Calibri"/>
            <a:cs typeface="Calibri"/>
          </a:endParaRPr>
        </a:p>
      </dgm:t>
    </dgm:pt>
    <dgm:pt modelId="{44768CC3-0695-054F-AD29-6F8924A9DBCB}" type="sibTrans" cxnId="{9AC1D8F0-FA6C-CA48-BAE9-5E5D5F222A6B}">
      <dgm:prSet/>
      <dgm:spPr/>
      <dgm:t>
        <a:bodyPr/>
        <a:lstStyle/>
        <a:p>
          <a:endParaRPr lang="en-US" sz="2000" b="1">
            <a:solidFill>
              <a:srgbClr val="000000"/>
            </a:solidFill>
            <a:latin typeface="Calibri"/>
            <a:cs typeface="Calibri"/>
          </a:endParaRPr>
        </a:p>
      </dgm:t>
    </dgm:pt>
    <dgm:pt modelId="{40F027B8-B300-574D-9236-880B5E910A7A}">
      <dgm:prSet custT="1">
        <dgm:style>
          <a:lnRef idx="1">
            <a:schemeClr val="accent3"/>
          </a:lnRef>
          <a:fillRef idx="2">
            <a:schemeClr val="accent3"/>
          </a:fillRef>
          <a:effectRef idx="1">
            <a:schemeClr val="accent3"/>
          </a:effectRef>
          <a:fontRef idx="minor">
            <a:schemeClr val="dk1"/>
          </a:fontRef>
        </dgm:style>
      </dgm:prSet>
      <dgm:spPr/>
      <dgm:t>
        <a:bodyPr/>
        <a:lstStyle/>
        <a:p>
          <a:pPr rtl="0"/>
          <a:r>
            <a:rPr lang="en-US" sz="2000" b="1" dirty="0" smtClean="0">
              <a:solidFill>
                <a:srgbClr val="000000"/>
              </a:solidFill>
              <a:latin typeface="Calibri"/>
              <a:cs typeface="Calibri"/>
            </a:rPr>
            <a:t>However, 48 hours before the close of poll in any particular area, there will be freeze on such allocations till completion of poll or re-poll.</a:t>
          </a:r>
          <a:endParaRPr lang="en-US" sz="2000" b="1" dirty="0">
            <a:solidFill>
              <a:srgbClr val="000000"/>
            </a:solidFill>
            <a:latin typeface="Calibri"/>
            <a:cs typeface="Calibri"/>
          </a:endParaRPr>
        </a:p>
      </dgm:t>
    </dgm:pt>
    <dgm:pt modelId="{4DD5F746-4542-4D41-B290-D855574C6032}" type="parTrans" cxnId="{AA2DC4C1-040E-244C-ADCE-471DA7FAB691}">
      <dgm:prSet/>
      <dgm:spPr/>
      <dgm:t>
        <a:bodyPr/>
        <a:lstStyle/>
        <a:p>
          <a:endParaRPr lang="en-US" sz="2000" b="1">
            <a:solidFill>
              <a:srgbClr val="000000"/>
            </a:solidFill>
            <a:latin typeface="Calibri"/>
            <a:cs typeface="Calibri"/>
          </a:endParaRPr>
        </a:p>
      </dgm:t>
    </dgm:pt>
    <dgm:pt modelId="{0C5FCFB4-FD9F-5443-859E-B54DF62EEB84}" type="sibTrans" cxnId="{AA2DC4C1-040E-244C-ADCE-471DA7FAB691}">
      <dgm:prSet/>
      <dgm:spPr/>
      <dgm:t>
        <a:bodyPr/>
        <a:lstStyle/>
        <a:p>
          <a:endParaRPr lang="en-US" sz="2000" b="1">
            <a:solidFill>
              <a:srgbClr val="000000"/>
            </a:solidFill>
            <a:latin typeface="Calibri"/>
            <a:cs typeface="Calibri"/>
          </a:endParaRPr>
        </a:p>
      </dgm:t>
    </dgm:pt>
    <dgm:pt modelId="{B3E3CB67-8A6D-594F-93B3-645922999E57}">
      <dgm:prSet custT="1">
        <dgm:style>
          <a:lnRef idx="1">
            <a:schemeClr val="accent3"/>
          </a:lnRef>
          <a:fillRef idx="2">
            <a:schemeClr val="accent3"/>
          </a:fillRef>
          <a:effectRef idx="1">
            <a:schemeClr val="accent3"/>
          </a:effectRef>
          <a:fontRef idx="minor">
            <a:schemeClr val="dk1"/>
          </a:fontRef>
        </dgm:style>
      </dgm:prSet>
      <dgm:spPr/>
      <dgm:t>
        <a:bodyPr/>
        <a:lstStyle/>
        <a:p>
          <a:pPr rtl="0"/>
          <a:r>
            <a:rPr lang="en-US" sz="2000" b="1" dirty="0" smtClean="0">
              <a:solidFill>
                <a:srgbClr val="000000"/>
              </a:solidFill>
              <a:latin typeface="Calibri"/>
              <a:cs typeface="Calibri"/>
            </a:rPr>
            <a:t>Instruction SL. No. 72 of CoI-2011, Election Commission’s letter No 437 /6 /38 /2004-PLN-III, dated 06.04.2004 </a:t>
          </a:r>
          <a:endParaRPr lang="en-US" sz="2000" b="1" dirty="0">
            <a:solidFill>
              <a:srgbClr val="000000"/>
            </a:solidFill>
            <a:latin typeface="Calibri"/>
            <a:cs typeface="Calibri"/>
          </a:endParaRPr>
        </a:p>
      </dgm:t>
    </dgm:pt>
    <dgm:pt modelId="{FE72E7C3-5924-2448-9D71-D6D3A2474074}" type="parTrans" cxnId="{7F2C7B27-D4F5-7046-8AA0-2A307BDCAC89}">
      <dgm:prSet/>
      <dgm:spPr/>
      <dgm:t>
        <a:bodyPr/>
        <a:lstStyle/>
        <a:p>
          <a:endParaRPr lang="en-US" sz="2000" b="1">
            <a:solidFill>
              <a:srgbClr val="000000"/>
            </a:solidFill>
            <a:latin typeface="Calibri"/>
            <a:cs typeface="Calibri"/>
          </a:endParaRPr>
        </a:p>
      </dgm:t>
    </dgm:pt>
    <dgm:pt modelId="{0D06EE58-F4C6-B340-A73D-189568A9FE7A}" type="sibTrans" cxnId="{7F2C7B27-D4F5-7046-8AA0-2A307BDCAC89}">
      <dgm:prSet/>
      <dgm:spPr/>
      <dgm:t>
        <a:bodyPr/>
        <a:lstStyle/>
        <a:p>
          <a:endParaRPr lang="en-US" sz="2000" b="1">
            <a:solidFill>
              <a:srgbClr val="000000"/>
            </a:solidFill>
            <a:latin typeface="Calibri"/>
            <a:cs typeface="Calibri"/>
          </a:endParaRPr>
        </a:p>
      </dgm:t>
    </dgm:pt>
    <dgm:pt modelId="{24AB2C39-8E49-5B4D-8549-3F2651D7D3C4}" type="pres">
      <dgm:prSet presAssocID="{5F4D2CC0-1903-AA41-B3E0-3A3F82F6A634}" presName="linear" presStyleCnt="0">
        <dgm:presLayoutVars>
          <dgm:animLvl val="lvl"/>
          <dgm:resizeHandles val="exact"/>
        </dgm:presLayoutVars>
      </dgm:prSet>
      <dgm:spPr/>
      <dgm:t>
        <a:bodyPr/>
        <a:lstStyle/>
        <a:p>
          <a:endParaRPr lang="en-US"/>
        </a:p>
      </dgm:t>
    </dgm:pt>
    <dgm:pt modelId="{02BF239B-C003-C240-9368-BED5486A4A06}" type="pres">
      <dgm:prSet presAssocID="{3B4CD400-A1EA-0245-A8F7-454CF40275AB}" presName="parentText" presStyleLbl="node1" presStyleIdx="0" presStyleCnt="5">
        <dgm:presLayoutVars>
          <dgm:chMax val="0"/>
          <dgm:bulletEnabled val="1"/>
        </dgm:presLayoutVars>
      </dgm:prSet>
      <dgm:spPr/>
      <dgm:t>
        <a:bodyPr/>
        <a:lstStyle/>
        <a:p>
          <a:endParaRPr lang="en-US"/>
        </a:p>
      </dgm:t>
    </dgm:pt>
    <dgm:pt modelId="{16DE2E19-F606-064E-B503-D6D175F1155E}" type="pres">
      <dgm:prSet presAssocID="{17CEADF2-4DCF-C145-A03D-3415F4363F52}" presName="spacer" presStyleCnt="0"/>
      <dgm:spPr/>
      <dgm:t>
        <a:bodyPr/>
        <a:lstStyle/>
        <a:p>
          <a:endParaRPr lang="en-US"/>
        </a:p>
      </dgm:t>
    </dgm:pt>
    <dgm:pt modelId="{55190CE1-6B88-8F44-AA15-8B3AE96CD949}" type="pres">
      <dgm:prSet presAssocID="{F016FD35-6AF0-9245-8B4A-3EB8AD75C241}" presName="parentText" presStyleLbl="node1" presStyleIdx="1" presStyleCnt="5">
        <dgm:presLayoutVars>
          <dgm:chMax val="0"/>
          <dgm:bulletEnabled val="1"/>
        </dgm:presLayoutVars>
      </dgm:prSet>
      <dgm:spPr/>
      <dgm:t>
        <a:bodyPr/>
        <a:lstStyle/>
        <a:p>
          <a:endParaRPr lang="en-US"/>
        </a:p>
      </dgm:t>
    </dgm:pt>
    <dgm:pt modelId="{0B700D4D-4A79-1642-BBAF-0B67C550E9E7}" type="pres">
      <dgm:prSet presAssocID="{C1DC9267-B51E-8A49-94B4-F7AB84A4FD40}" presName="spacer" presStyleCnt="0"/>
      <dgm:spPr/>
      <dgm:t>
        <a:bodyPr/>
        <a:lstStyle/>
        <a:p>
          <a:endParaRPr lang="en-US"/>
        </a:p>
      </dgm:t>
    </dgm:pt>
    <dgm:pt modelId="{0AF0994C-9053-6343-91CF-A6EAE0FC853A}" type="pres">
      <dgm:prSet presAssocID="{5BD3065A-0D5C-184D-A7A2-63BD26D9FD2E}" presName="parentText" presStyleLbl="node1" presStyleIdx="2" presStyleCnt="5">
        <dgm:presLayoutVars>
          <dgm:chMax val="0"/>
          <dgm:bulletEnabled val="1"/>
        </dgm:presLayoutVars>
      </dgm:prSet>
      <dgm:spPr/>
      <dgm:t>
        <a:bodyPr/>
        <a:lstStyle/>
        <a:p>
          <a:endParaRPr lang="en-US"/>
        </a:p>
      </dgm:t>
    </dgm:pt>
    <dgm:pt modelId="{4A480D77-6F1C-0645-BB05-A4AC55642BA9}" type="pres">
      <dgm:prSet presAssocID="{44768CC3-0695-054F-AD29-6F8924A9DBCB}" presName="spacer" presStyleCnt="0"/>
      <dgm:spPr/>
      <dgm:t>
        <a:bodyPr/>
        <a:lstStyle/>
        <a:p>
          <a:endParaRPr lang="en-US"/>
        </a:p>
      </dgm:t>
    </dgm:pt>
    <dgm:pt modelId="{F3C29ED5-C054-B546-8140-BDD6C830B9B4}" type="pres">
      <dgm:prSet presAssocID="{40F027B8-B300-574D-9236-880B5E910A7A}" presName="parentText" presStyleLbl="node1" presStyleIdx="3" presStyleCnt="5">
        <dgm:presLayoutVars>
          <dgm:chMax val="0"/>
          <dgm:bulletEnabled val="1"/>
        </dgm:presLayoutVars>
      </dgm:prSet>
      <dgm:spPr/>
      <dgm:t>
        <a:bodyPr/>
        <a:lstStyle/>
        <a:p>
          <a:endParaRPr lang="en-US"/>
        </a:p>
      </dgm:t>
    </dgm:pt>
    <dgm:pt modelId="{79833D71-3363-904E-BB6A-544EA20157EA}" type="pres">
      <dgm:prSet presAssocID="{0C5FCFB4-FD9F-5443-859E-B54DF62EEB84}" presName="spacer" presStyleCnt="0"/>
      <dgm:spPr/>
      <dgm:t>
        <a:bodyPr/>
        <a:lstStyle/>
        <a:p>
          <a:endParaRPr lang="en-US"/>
        </a:p>
      </dgm:t>
    </dgm:pt>
    <dgm:pt modelId="{6E2DA3C4-17FF-6343-93B7-34E19E4B243E}" type="pres">
      <dgm:prSet presAssocID="{B3E3CB67-8A6D-594F-93B3-645922999E57}" presName="parentText" presStyleLbl="node1" presStyleIdx="4" presStyleCnt="5">
        <dgm:presLayoutVars>
          <dgm:chMax val="0"/>
          <dgm:bulletEnabled val="1"/>
        </dgm:presLayoutVars>
      </dgm:prSet>
      <dgm:spPr/>
      <dgm:t>
        <a:bodyPr/>
        <a:lstStyle/>
        <a:p>
          <a:endParaRPr lang="en-US"/>
        </a:p>
      </dgm:t>
    </dgm:pt>
  </dgm:ptLst>
  <dgm:cxnLst>
    <dgm:cxn modelId="{F49E07AD-23DD-9149-85B0-B45302BBC176}" type="presOf" srcId="{F016FD35-6AF0-9245-8B4A-3EB8AD75C241}" destId="{55190CE1-6B88-8F44-AA15-8B3AE96CD949}" srcOrd="0" destOrd="0" presId="urn:microsoft.com/office/officeart/2005/8/layout/vList2"/>
    <dgm:cxn modelId="{9752C1C1-6D6D-E74D-B267-2B4675EF43C3}" type="presOf" srcId="{3B4CD400-A1EA-0245-A8F7-454CF40275AB}" destId="{02BF239B-C003-C240-9368-BED5486A4A06}" srcOrd="0" destOrd="0" presId="urn:microsoft.com/office/officeart/2005/8/layout/vList2"/>
    <dgm:cxn modelId="{FAD6EA9D-D37F-7145-956C-ECCAD2F3EA14}" type="presOf" srcId="{5BD3065A-0D5C-184D-A7A2-63BD26D9FD2E}" destId="{0AF0994C-9053-6343-91CF-A6EAE0FC853A}" srcOrd="0" destOrd="0" presId="urn:microsoft.com/office/officeart/2005/8/layout/vList2"/>
    <dgm:cxn modelId="{BAFC3683-5D63-DC40-8EF4-E094D3FCF2F3}" type="presOf" srcId="{40F027B8-B300-574D-9236-880B5E910A7A}" destId="{F3C29ED5-C054-B546-8140-BDD6C830B9B4}" srcOrd="0" destOrd="0" presId="urn:microsoft.com/office/officeart/2005/8/layout/vList2"/>
    <dgm:cxn modelId="{8D69514B-93A1-8F4F-880E-27F75AC6A543}" srcId="{5F4D2CC0-1903-AA41-B3E0-3A3F82F6A634}" destId="{F016FD35-6AF0-9245-8B4A-3EB8AD75C241}" srcOrd="1" destOrd="0" parTransId="{47CE0CF4-BCE4-244F-99DF-0B237E64F6D5}" sibTransId="{C1DC9267-B51E-8A49-94B4-F7AB84A4FD40}"/>
    <dgm:cxn modelId="{7F2C7B27-D4F5-7046-8AA0-2A307BDCAC89}" srcId="{5F4D2CC0-1903-AA41-B3E0-3A3F82F6A634}" destId="{B3E3CB67-8A6D-594F-93B3-645922999E57}" srcOrd="4" destOrd="0" parTransId="{FE72E7C3-5924-2448-9D71-D6D3A2474074}" sibTransId="{0D06EE58-F4C6-B340-A73D-189568A9FE7A}"/>
    <dgm:cxn modelId="{AA1CEA18-B4E6-614A-B06E-0B83C4351E58}" type="presOf" srcId="{B3E3CB67-8A6D-594F-93B3-645922999E57}" destId="{6E2DA3C4-17FF-6343-93B7-34E19E4B243E}" srcOrd="0" destOrd="0" presId="urn:microsoft.com/office/officeart/2005/8/layout/vList2"/>
    <dgm:cxn modelId="{E5EE88C3-0E79-634B-88BC-39B05659210D}" type="presOf" srcId="{5F4D2CC0-1903-AA41-B3E0-3A3F82F6A634}" destId="{24AB2C39-8E49-5B4D-8549-3F2651D7D3C4}" srcOrd="0" destOrd="0" presId="urn:microsoft.com/office/officeart/2005/8/layout/vList2"/>
    <dgm:cxn modelId="{9AC1D8F0-FA6C-CA48-BAE9-5E5D5F222A6B}" srcId="{5F4D2CC0-1903-AA41-B3E0-3A3F82F6A634}" destId="{5BD3065A-0D5C-184D-A7A2-63BD26D9FD2E}" srcOrd="2" destOrd="0" parTransId="{7108F545-9022-F447-87F4-7D081BCDA7BC}" sibTransId="{44768CC3-0695-054F-AD29-6F8924A9DBCB}"/>
    <dgm:cxn modelId="{5657BDF2-D60D-794B-9736-F3D06851183E}" srcId="{5F4D2CC0-1903-AA41-B3E0-3A3F82F6A634}" destId="{3B4CD400-A1EA-0245-A8F7-454CF40275AB}" srcOrd="0" destOrd="0" parTransId="{768FF38F-301B-534C-9DF3-0935FB0B4442}" sibTransId="{17CEADF2-4DCF-C145-A03D-3415F4363F52}"/>
    <dgm:cxn modelId="{AA2DC4C1-040E-244C-ADCE-471DA7FAB691}" srcId="{5F4D2CC0-1903-AA41-B3E0-3A3F82F6A634}" destId="{40F027B8-B300-574D-9236-880B5E910A7A}" srcOrd="3" destOrd="0" parTransId="{4DD5F746-4542-4D41-B290-D855574C6032}" sibTransId="{0C5FCFB4-FD9F-5443-859E-B54DF62EEB84}"/>
    <dgm:cxn modelId="{AE835170-763E-BA4D-86D9-0614AE680F76}" type="presParOf" srcId="{24AB2C39-8E49-5B4D-8549-3F2651D7D3C4}" destId="{02BF239B-C003-C240-9368-BED5486A4A06}" srcOrd="0" destOrd="0" presId="urn:microsoft.com/office/officeart/2005/8/layout/vList2"/>
    <dgm:cxn modelId="{327D2CE2-301F-6540-8347-BAF5B5321825}" type="presParOf" srcId="{24AB2C39-8E49-5B4D-8549-3F2651D7D3C4}" destId="{16DE2E19-F606-064E-B503-D6D175F1155E}" srcOrd="1" destOrd="0" presId="urn:microsoft.com/office/officeart/2005/8/layout/vList2"/>
    <dgm:cxn modelId="{762F6F26-3627-DC4D-A21B-11692FE01FB2}" type="presParOf" srcId="{24AB2C39-8E49-5B4D-8549-3F2651D7D3C4}" destId="{55190CE1-6B88-8F44-AA15-8B3AE96CD949}" srcOrd="2" destOrd="0" presId="urn:microsoft.com/office/officeart/2005/8/layout/vList2"/>
    <dgm:cxn modelId="{45BC02B4-A650-0348-94EE-1E3A25DBC3B3}" type="presParOf" srcId="{24AB2C39-8E49-5B4D-8549-3F2651D7D3C4}" destId="{0B700D4D-4A79-1642-BBAF-0B67C550E9E7}" srcOrd="3" destOrd="0" presId="urn:microsoft.com/office/officeart/2005/8/layout/vList2"/>
    <dgm:cxn modelId="{93F42C99-4A36-5C48-BC15-542128A9D8FC}" type="presParOf" srcId="{24AB2C39-8E49-5B4D-8549-3F2651D7D3C4}" destId="{0AF0994C-9053-6343-91CF-A6EAE0FC853A}" srcOrd="4" destOrd="0" presId="urn:microsoft.com/office/officeart/2005/8/layout/vList2"/>
    <dgm:cxn modelId="{B4580E05-D8CA-154B-AFD3-BFA560428001}" type="presParOf" srcId="{24AB2C39-8E49-5B4D-8549-3F2651D7D3C4}" destId="{4A480D77-6F1C-0645-BB05-A4AC55642BA9}" srcOrd="5" destOrd="0" presId="urn:microsoft.com/office/officeart/2005/8/layout/vList2"/>
    <dgm:cxn modelId="{62391A80-294A-ED4E-B048-F34C0DE6DD2F}" type="presParOf" srcId="{24AB2C39-8E49-5B4D-8549-3F2651D7D3C4}" destId="{F3C29ED5-C054-B546-8140-BDD6C830B9B4}" srcOrd="6" destOrd="0" presId="urn:microsoft.com/office/officeart/2005/8/layout/vList2"/>
    <dgm:cxn modelId="{A2C45EF2-4FDB-1844-99DC-0E07841CEB86}" type="presParOf" srcId="{24AB2C39-8E49-5B4D-8549-3F2651D7D3C4}" destId="{79833D71-3363-904E-BB6A-544EA20157EA}" srcOrd="7" destOrd="0" presId="urn:microsoft.com/office/officeart/2005/8/layout/vList2"/>
    <dgm:cxn modelId="{C553C5CA-E9CE-F749-A9DA-A3FB52BA04CA}" type="presParOf" srcId="{24AB2C39-8E49-5B4D-8549-3F2651D7D3C4}" destId="{6E2DA3C4-17FF-6343-93B7-34E19E4B243E}" srcOrd="8"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6.xml><?xml version="1.0" encoding="utf-8"?>
<dgm:dataModel xmlns:dgm="http://schemas.openxmlformats.org/drawingml/2006/diagram" xmlns:a="http://schemas.openxmlformats.org/drawingml/2006/main">
  <dgm:ptLst>
    <dgm:pt modelId="{EBEA8EA7-920C-314C-88FD-42E8ABFE14D8}" type="doc">
      <dgm:prSet loTypeId="urn:microsoft.com/office/officeart/2005/8/layout/vList2" loCatId="" qsTypeId="urn:microsoft.com/office/officeart/2005/8/quickstyle/simple2" qsCatId="simple" csTypeId="urn:microsoft.com/office/officeart/2005/8/colors/accent3_2" csCatId="accent3" phldr="1"/>
      <dgm:spPr/>
      <dgm:t>
        <a:bodyPr/>
        <a:lstStyle/>
        <a:p>
          <a:endParaRPr lang="en-US"/>
        </a:p>
      </dgm:t>
    </dgm:pt>
    <dgm:pt modelId="{C2CAACAF-C25A-3E4E-B55D-54D53147CC7D}">
      <dgm:prSet custT="1">
        <dgm:style>
          <a:lnRef idx="1">
            <a:schemeClr val="accent3"/>
          </a:lnRef>
          <a:fillRef idx="2">
            <a:schemeClr val="accent3"/>
          </a:fillRef>
          <a:effectRef idx="1">
            <a:schemeClr val="accent3"/>
          </a:effectRef>
          <a:fontRef idx="minor">
            <a:schemeClr val="dk1"/>
          </a:fontRef>
        </dgm:style>
      </dgm:prSet>
      <dgm:spPr/>
      <dgm:t>
        <a:bodyPr/>
        <a:lstStyle/>
        <a:p>
          <a:pPr rtl="0"/>
          <a:r>
            <a:rPr lang="en-US" sz="2200" b="1" dirty="0" smtClean="0">
              <a:solidFill>
                <a:schemeClr val="tx1"/>
              </a:solidFill>
              <a:latin typeface="Calibri"/>
              <a:cs typeface="Calibri"/>
            </a:rPr>
            <a:t>Accommodation can be given in government guest houses where elections have been announced to the political functionaries who are provided security by state in Z+ category, subject to condition that such accommodation is not allotted /occupied by election related officials or observers</a:t>
          </a:r>
          <a:endParaRPr lang="en-US" sz="2200" b="1" dirty="0">
            <a:solidFill>
              <a:schemeClr val="tx1"/>
            </a:solidFill>
            <a:latin typeface="Calibri"/>
            <a:cs typeface="Calibri"/>
          </a:endParaRPr>
        </a:p>
      </dgm:t>
    </dgm:pt>
    <dgm:pt modelId="{ECEA84CF-3E40-EC4A-BEF2-A76B693E5B13}" type="parTrans" cxnId="{E601894F-BD28-2244-9F73-D9236C9BE6CE}">
      <dgm:prSet/>
      <dgm:spPr/>
      <dgm:t>
        <a:bodyPr/>
        <a:lstStyle/>
        <a:p>
          <a:endParaRPr lang="en-US" sz="2200" b="1">
            <a:solidFill>
              <a:schemeClr val="tx1"/>
            </a:solidFill>
            <a:latin typeface="Calibri"/>
            <a:cs typeface="Calibri"/>
          </a:endParaRPr>
        </a:p>
      </dgm:t>
    </dgm:pt>
    <dgm:pt modelId="{0B70E4C0-71FC-DE47-88C7-224EAF85EF43}" type="sibTrans" cxnId="{E601894F-BD28-2244-9F73-D9236C9BE6CE}">
      <dgm:prSet/>
      <dgm:spPr/>
      <dgm:t>
        <a:bodyPr/>
        <a:lstStyle/>
        <a:p>
          <a:endParaRPr lang="en-US" sz="2200" b="1">
            <a:solidFill>
              <a:schemeClr val="tx1"/>
            </a:solidFill>
            <a:latin typeface="Calibri"/>
            <a:cs typeface="Calibri"/>
          </a:endParaRPr>
        </a:p>
      </dgm:t>
    </dgm:pt>
    <dgm:pt modelId="{C88F8689-5734-6D4B-8EE9-4A63DC1DAA5E}">
      <dgm:prSet custT="1">
        <dgm:style>
          <a:lnRef idx="1">
            <a:schemeClr val="accent3"/>
          </a:lnRef>
          <a:fillRef idx="2">
            <a:schemeClr val="accent3"/>
          </a:fillRef>
          <a:effectRef idx="1">
            <a:schemeClr val="accent3"/>
          </a:effectRef>
          <a:fontRef idx="minor">
            <a:schemeClr val="dk1"/>
          </a:fontRef>
        </dgm:style>
      </dgm:prSet>
      <dgm:spPr/>
      <dgm:t>
        <a:bodyPr/>
        <a:lstStyle/>
        <a:p>
          <a:pPr rtl="0"/>
          <a:r>
            <a:rPr lang="en-US" sz="2200" b="1" dirty="0" smtClean="0">
              <a:solidFill>
                <a:schemeClr val="tx1"/>
              </a:solidFill>
              <a:latin typeface="Calibri"/>
              <a:cs typeface="Calibri"/>
            </a:rPr>
            <a:t>No political activities will be allowed during stay in government guest house</a:t>
          </a:r>
          <a:endParaRPr lang="en-US" sz="2200" b="1" dirty="0">
            <a:solidFill>
              <a:schemeClr val="bg1"/>
            </a:solidFill>
            <a:latin typeface="Calibri"/>
            <a:cs typeface="Calibri"/>
          </a:endParaRPr>
        </a:p>
      </dgm:t>
    </dgm:pt>
    <dgm:pt modelId="{86186095-F475-4549-9851-C8B72E1E4E4D}" type="parTrans" cxnId="{2FB7203F-53C2-9243-BE87-8B90ED29296D}">
      <dgm:prSet/>
      <dgm:spPr/>
      <dgm:t>
        <a:bodyPr/>
        <a:lstStyle/>
        <a:p>
          <a:endParaRPr lang="en-US" sz="2200" b="1">
            <a:solidFill>
              <a:schemeClr val="tx1"/>
            </a:solidFill>
            <a:latin typeface="Calibri"/>
            <a:cs typeface="Calibri"/>
          </a:endParaRPr>
        </a:p>
      </dgm:t>
    </dgm:pt>
    <dgm:pt modelId="{5565FB29-B86A-1844-A86C-EED594263982}" type="sibTrans" cxnId="{2FB7203F-53C2-9243-BE87-8B90ED29296D}">
      <dgm:prSet/>
      <dgm:spPr/>
      <dgm:t>
        <a:bodyPr/>
        <a:lstStyle/>
        <a:p>
          <a:endParaRPr lang="en-US" sz="2200" b="1">
            <a:solidFill>
              <a:schemeClr val="tx1"/>
            </a:solidFill>
            <a:latin typeface="Calibri"/>
            <a:cs typeface="Calibri"/>
          </a:endParaRPr>
        </a:p>
      </dgm:t>
    </dgm:pt>
    <dgm:pt modelId="{B97213D7-66BD-374B-912F-1BA3FF08EA0A}">
      <dgm:prSet custT="1">
        <dgm:style>
          <a:lnRef idx="1">
            <a:schemeClr val="accent3"/>
          </a:lnRef>
          <a:fillRef idx="2">
            <a:schemeClr val="accent3"/>
          </a:fillRef>
          <a:effectRef idx="1">
            <a:schemeClr val="accent3"/>
          </a:effectRef>
          <a:fontRef idx="minor">
            <a:schemeClr val="dk1"/>
          </a:fontRef>
        </dgm:style>
      </dgm:prSet>
      <dgm:spPr/>
      <dgm:t>
        <a:bodyPr/>
        <a:lstStyle/>
        <a:p>
          <a:pPr rtl="0"/>
          <a:r>
            <a:rPr lang="en-US" sz="2200" b="1" dirty="0" smtClean="0">
              <a:solidFill>
                <a:schemeClr val="tx1"/>
              </a:solidFill>
              <a:latin typeface="Calibri"/>
              <a:cs typeface="Calibri"/>
            </a:rPr>
            <a:t>(Instruction </a:t>
          </a:r>
          <a:r>
            <a:rPr lang="en-US" sz="2200" b="1" dirty="0" err="1" smtClean="0">
              <a:solidFill>
                <a:schemeClr val="tx1"/>
              </a:solidFill>
              <a:latin typeface="Calibri"/>
              <a:cs typeface="Calibri"/>
            </a:rPr>
            <a:t>SL.No</a:t>
          </a:r>
          <a:r>
            <a:rPr lang="en-US" sz="2200" b="1" dirty="0" smtClean="0">
              <a:solidFill>
                <a:schemeClr val="tx1"/>
              </a:solidFill>
              <a:latin typeface="Calibri"/>
              <a:cs typeface="Calibri"/>
            </a:rPr>
            <a:t>. 73, of CoI-2011, EC Letter No. 437/6/2006-PLN (</a:t>
          </a:r>
          <a:r>
            <a:rPr lang="en-US" sz="2200" b="1" dirty="0" err="1" smtClean="0">
              <a:solidFill>
                <a:schemeClr val="tx1"/>
              </a:solidFill>
              <a:latin typeface="Calibri"/>
              <a:cs typeface="Calibri"/>
            </a:rPr>
            <a:t>Vol.II</a:t>
          </a:r>
          <a:r>
            <a:rPr lang="en-US" sz="2200" b="1" dirty="0" smtClean="0">
              <a:solidFill>
                <a:schemeClr val="tx1"/>
              </a:solidFill>
              <a:latin typeface="Calibri"/>
              <a:cs typeface="Calibri"/>
            </a:rPr>
            <a:t>)</a:t>
          </a:r>
          <a:endParaRPr lang="en-US" sz="2200" b="1" dirty="0">
            <a:solidFill>
              <a:schemeClr val="tx1"/>
            </a:solidFill>
            <a:latin typeface="Calibri"/>
            <a:cs typeface="Calibri"/>
          </a:endParaRPr>
        </a:p>
      </dgm:t>
    </dgm:pt>
    <dgm:pt modelId="{F0453D9F-F8DF-2549-87AB-4814C92E8F43}" type="parTrans" cxnId="{D2BD7E25-5B91-744A-998B-02912B412C18}">
      <dgm:prSet/>
      <dgm:spPr/>
      <dgm:t>
        <a:bodyPr/>
        <a:lstStyle/>
        <a:p>
          <a:endParaRPr lang="en-US" sz="2200" b="1">
            <a:solidFill>
              <a:schemeClr val="tx1"/>
            </a:solidFill>
            <a:latin typeface="Calibri"/>
            <a:cs typeface="Calibri"/>
          </a:endParaRPr>
        </a:p>
      </dgm:t>
    </dgm:pt>
    <dgm:pt modelId="{40FFE3F5-51CB-F944-BBD8-D35C649FCBB9}" type="sibTrans" cxnId="{D2BD7E25-5B91-744A-998B-02912B412C18}">
      <dgm:prSet/>
      <dgm:spPr/>
      <dgm:t>
        <a:bodyPr/>
        <a:lstStyle/>
        <a:p>
          <a:endParaRPr lang="en-US" sz="2200" b="1">
            <a:solidFill>
              <a:schemeClr val="tx1"/>
            </a:solidFill>
            <a:latin typeface="Calibri"/>
            <a:cs typeface="Calibri"/>
          </a:endParaRPr>
        </a:p>
      </dgm:t>
    </dgm:pt>
    <dgm:pt modelId="{52B34635-5327-5E45-943C-458BA340DD9E}" type="pres">
      <dgm:prSet presAssocID="{EBEA8EA7-920C-314C-88FD-42E8ABFE14D8}" presName="linear" presStyleCnt="0">
        <dgm:presLayoutVars>
          <dgm:animLvl val="lvl"/>
          <dgm:resizeHandles val="exact"/>
        </dgm:presLayoutVars>
      </dgm:prSet>
      <dgm:spPr/>
      <dgm:t>
        <a:bodyPr/>
        <a:lstStyle/>
        <a:p>
          <a:endParaRPr lang="en-US"/>
        </a:p>
      </dgm:t>
    </dgm:pt>
    <dgm:pt modelId="{4C00751E-BFE1-2445-BE73-C9E142F429C4}" type="pres">
      <dgm:prSet presAssocID="{C2CAACAF-C25A-3E4E-B55D-54D53147CC7D}" presName="parentText" presStyleLbl="node1" presStyleIdx="0" presStyleCnt="3" custLinFactY="-7411" custLinFactNeighborY="-100000">
        <dgm:presLayoutVars>
          <dgm:chMax val="0"/>
          <dgm:bulletEnabled val="1"/>
        </dgm:presLayoutVars>
      </dgm:prSet>
      <dgm:spPr/>
      <dgm:t>
        <a:bodyPr/>
        <a:lstStyle/>
        <a:p>
          <a:endParaRPr lang="en-US"/>
        </a:p>
      </dgm:t>
    </dgm:pt>
    <dgm:pt modelId="{F342924B-6312-2C4A-9540-77C28C784659}" type="pres">
      <dgm:prSet presAssocID="{0B70E4C0-71FC-DE47-88C7-224EAF85EF43}" presName="spacer" presStyleCnt="0"/>
      <dgm:spPr/>
      <dgm:t>
        <a:bodyPr/>
        <a:lstStyle/>
        <a:p>
          <a:endParaRPr lang="en-US"/>
        </a:p>
      </dgm:t>
    </dgm:pt>
    <dgm:pt modelId="{20FAEC2C-A874-6349-8A57-C7BA69D0E508}" type="pres">
      <dgm:prSet presAssocID="{C88F8689-5734-6D4B-8EE9-4A63DC1DAA5E}" presName="parentText" presStyleLbl="node1" presStyleIdx="1" presStyleCnt="3" custScaleY="74504">
        <dgm:presLayoutVars>
          <dgm:chMax val="0"/>
          <dgm:bulletEnabled val="1"/>
        </dgm:presLayoutVars>
      </dgm:prSet>
      <dgm:spPr/>
      <dgm:t>
        <a:bodyPr/>
        <a:lstStyle/>
        <a:p>
          <a:endParaRPr lang="en-US"/>
        </a:p>
      </dgm:t>
    </dgm:pt>
    <dgm:pt modelId="{6F46DA4B-CBCB-8C45-8544-024A959288FC}" type="pres">
      <dgm:prSet presAssocID="{5565FB29-B86A-1844-A86C-EED594263982}" presName="spacer" presStyleCnt="0"/>
      <dgm:spPr/>
      <dgm:t>
        <a:bodyPr/>
        <a:lstStyle/>
        <a:p>
          <a:endParaRPr lang="en-US"/>
        </a:p>
      </dgm:t>
    </dgm:pt>
    <dgm:pt modelId="{1CE5E38D-0B32-F340-ACBB-8B572390D0C4}" type="pres">
      <dgm:prSet presAssocID="{B97213D7-66BD-374B-912F-1BA3FF08EA0A}" presName="parentText" presStyleLbl="node1" presStyleIdx="2" presStyleCnt="3" custScaleY="78232" custLinFactY="18295" custLinFactNeighborY="100000">
        <dgm:presLayoutVars>
          <dgm:chMax val="0"/>
          <dgm:bulletEnabled val="1"/>
        </dgm:presLayoutVars>
      </dgm:prSet>
      <dgm:spPr/>
      <dgm:t>
        <a:bodyPr/>
        <a:lstStyle/>
        <a:p>
          <a:endParaRPr lang="en-US"/>
        </a:p>
      </dgm:t>
    </dgm:pt>
  </dgm:ptLst>
  <dgm:cxnLst>
    <dgm:cxn modelId="{D2BD7E25-5B91-744A-998B-02912B412C18}" srcId="{EBEA8EA7-920C-314C-88FD-42E8ABFE14D8}" destId="{B97213D7-66BD-374B-912F-1BA3FF08EA0A}" srcOrd="2" destOrd="0" parTransId="{F0453D9F-F8DF-2549-87AB-4814C92E8F43}" sibTransId="{40FFE3F5-51CB-F944-BBD8-D35C649FCBB9}"/>
    <dgm:cxn modelId="{96DBF9F0-8A62-AD4A-BAB8-9ECCE6752997}" type="presOf" srcId="{C2CAACAF-C25A-3E4E-B55D-54D53147CC7D}" destId="{4C00751E-BFE1-2445-BE73-C9E142F429C4}" srcOrd="0" destOrd="0" presId="urn:microsoft.com/office/officeart/2005/8/layout/vList2"/>
    <dgm:cxn modelId="{E601894F-BD28-2244-9F73-D9236C9BE6CE}" srcId="{EBEA8EA7-920C-314C-88FD-42E8ABFE14D8}" destId="{C2CAACAF-C25A-3E4E-B55D-54D53147CC7D}" srcOrd="0" destOrd="0" parTransId="{ECEA84CF-3E40-EC4A-BEF2-A76B693E5B13}" sibTransId="{0B70E4C0-71FC-DE47-88C7-224EAF85EF43}"/>
    <dgm:cxn modelId="{ADB0054C-1482-7A40-9BA7-2CECC78B7DA3}" type="presOf" srcId="{B97213D7-66BD-374B-912F-1BA3FF08EA0A}" destId="{1CE5E38D-0B32-F340-ACBB-8B572390D0C4}" srcOrd="0" destOrd="0" presId="urn:microsoft.com/office/officeart/2005/8/layout/vList2"/>
    <dgm:cxn modelId="{95752340-5158-D947-89E8-CD4640F8E5CB}" type="presOf" srcId="{C88F8689-5734-6D4B-8EE9-4A63DC1DAA5E}" destId="{20FAEC2C-A874-6349-8A57-C7BA69D0E508}" srcOrd="0" destOrd="0" presId="urn:microsoft.com/office/officeart/2005/8/layout/vList2"/>
    <dgm:cxn modelId="{2FB7203F-53C2-9243-BE87-8B90ED29296D}" srcId="{EBEA8EA7-920C-314C-88FD-42E8ABFE14D8}" destId="{C88F8689-5734-6D4B-8EE9-4A63DC1DAA5E}" srcOrd="1" destOrd="0" parTransId="{86186095-F475-4549-9851-C8B72E1E4E4D}" sibTransId="{5565FB29-B86A-1844-A86C-EED594263982}"/>
    <dgm:cxn modelId="{DE3587D8-326A-3044-93DF-F091D3D6573E}" type="presOf" srcId="{EBEA8EA7-920C-314C-88FD-42E8ABFE14D8}" destId="{52B34635-5327-5E45-943C-458BA340DD9E}" srcOrd="0" destOrd="0" presId="urn:microsoft.com/office/officeart/2005/8/layout/vList2"/>
    <dgm:cxn modelId="{D02889B9-772B-CC41-8F2C-CC6098E980B5}" type="presParOf" srcId="{52B34635-5327-5E45-943C-458BA340DD9E}" destId="{4C00751E-BFE1-2445-BE73-C9E142F429C4}" srcOrd="0" destOrd="0" presId="urn:microsoft.com/office/officeart/2005/8/layout/vList2"/>
    <dgm:cxn modelId="{43D8DEF3-3226-D049-887C-E9134B36ABF2}" type="presParOf" srcId="{52B34635-5327-5E45-943C-458BA340DD9E}" destId="{F342924B-6312-2C4A-9540-77C28C784659}" srcOrd="1" destOrd="0" presId="urn:microsoft.com/office/officeart/2005/8/layout/vList2"/>
    <dgm:cxn modelId="{82F6856F-B015-204D-9EAB-ECDEE1DBE505}" type="presParOf" srcId="{52B34635-5327-5E45-943C-458BA340DD9E}" destId="{20FAEC2C-A874-6349-8A57-C7BA69D0E508}" srcOrd="2" destOrd="0" presId="urn:microsoft.com/office/officeart/2005/8/layout/vList2"/>
    <dgm:cxn modelId="{B6C112C8-09A1-E04E-8C18-34BC925C7832}" type="presParOf" srcId="{52B34635-5327-5E45-943C-458BA340DD9E}" destId="{6F46DA4B-CBCB-8C45-8544-024A959288FC}" srcOrd="3" destOrd="0" presId="urn:microsoft.com/office/officeart/2005/8/layout/vList2"/>
    <dgm:cxn modelId="{1B6D775C-DEA6-884B-B2A1-BF9EC5C454F7}" type="presParOf" srcId="{52B34635-5327-5E45-943C-458BA340DD9E}" destId="{1CE5E38D-0B32-F340-ACBB-8B572390D0C4}" srcOrd="4"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7.xml><?xml version="1.0" encoding="utf-8"?>
<dgm:dataModel xmlns:dgm="http://schemas.openxmlformats.org/drawingml/2006/diagram" xmlns:a="http://schemas.openxmlformats.org/drawingml/2006/main">
  <dgm:ptLst>
    <dgm:pt modelId="{1DEB45E2-3349-6044-8B27-F6CAFC868367}" type="doc">
      <dgm:prSet loTypeId="urn:microsoft.com/office/officeart/2005/8/layout/vList2" loCatId="" qsTypeId="urn:microsoft.com/office/officeart/2005/8/quickstyle/simple2" qsCatId="simple" csTypeId="urn:microsoft.com/office/officeart/2005/8/colors/accent3_2" csCatId="accent3" phldr="1"/>
      <dgm:spPr/>
      <dgm:t>
        <a:bodyPr/>
        <a:lstStyle/>
        <a:p>
          <a:endParaRPr lang="en-US"/>
        </a:p>
      </dgm:t>
    </dgm:pt>
    <dgm:pt modelId="{193DEF02-53BC-BB49-857C-B9152A070246}">
      <dgm:prSet custT="1">
        <dgm:style>
          <a:lnRef idx="1">
            <a:schemeClr val="accent3"/>
          </a:lnRef>
          <a:fillRef idx="2">
            <a:schemeClr val="accent3"/>
          </a:fillRef>
          <a:effectRef idx="1">
            <a:schemeClr val="accent3"/>
          </a:effectRef>
          <a:fontRef idx="minor">
            <a:schemeClr val="dk1"/>
          </a:fontRef>
        </dgm:style>
      </dgm:prSet>
      <dgm:spPr/>
      <dgm:t>
        <a:bodyPr/>
        <a:lstStyle/>
        <a:p>
          <a:pPr rtl="0"/>
          <a:r>
            <a:rPr lang="en-US" sz="2200" b="1" smtClean="0">
              <a:solidFill>
                <a:schemeClr val="tx1"/>
              </a:solidFill>
              <a:latin typeface="Calibri"/>
              <a:cs typeface="Calibri"/>
            </a:rPr>
            <a:t>Government accommodation shall not be monopolized by the party in power or its candidates, use shall be in fair manner</a:t>
          </a:r>
          <a:endParaRPr lang="en-US" sz="2200" b="1" dirty="0">
            <a:solidFill>
              <a:schemeClr val="tx1"/>
            </a:solidFill>
            <a:latin typeface="Calibri"/>
            <a:cs typeface="Calibri"/>
          </a:endParaRPr>
        </a:p>
      </dgm:t>
    </dgm:pt>
    <dgm:pt modelId="{B234501D-60C3-3347-B7F0-433CDE9AA688}" type="parTrans" cxnId="{84A1FD89-ED90-DB43-94F1-6A396F27C769}">
      <dgm:prSet/>
      <dgm:spPr/>
      <dgm:t>
        <a:bodyPr/>
        <a:lstStyle/>
        <a:p>
          <a:endParaRPr lang="en-US" sz="2200" b="1">
            <a:solidFill>
              <a:schemeClr val="tx1"/>
            </a:solidFill>
            <a:latin typeface="Calibri"/>
            <a:cs typeface="Calibri"/>
          </a:endParaRPr>
        </a:p>
      </dgm:t>
    </dgm:pt>
    <dgm:pt modelId="{CC5636E4-4E0A-954B-B25D-169D33DBE089}" type="sibTrans" cxnId="{84A1FD89-ED90-DB43-94F1-6A396F27C769}">
      <dgm:prSet/>
      <dgm:spPr/>
      <dgm:t>
        <a:bodyPr/>
        <a:lstStyle/>
        <a:p>
          <a:endParaRPr lang="en-US" sz="2200" b="1">
            <a:solidFill>
              <a:schemeClr val="tx1"/>
            </a:solidFill>
            <a:latin typeface="Calibri"/>
            <a:cs typeface="Calibri"/>
          </a:endParaRPr>
        </a:p>
      </dgm:t>
    </dgm:pt>
    <dgm:pt modelId="{10EAD3DB-6B34-6A49-BAE7-A7DC7DCF7086}">
      <dgm:prSet custT="1">
        <dgm:style>
          <a:lnRef idx="1">
            <a:schemeClr val="accent3"/>
          </a:lnRef>
          <a:fillRef idx="2">
            <a:schemeClr val="accent3"/>
          </a:fillRef>
          <a:effectRef idx="1">
            <a:schemeClr val="accent3"/>
          </a:effectRef>
          <a:fontRef idx="minor">
            <a:schemeClr val="dk1"/>
          </a:fontRef>
        </dgm:style>
      </dgm:prSet>
      <dgm:spPr/>
      <dgm:t>
        <a:bodyPr/>
        <a:lstStyle/>
        <a:p>
          <a:pPr rtl="0"/>
          <a:r>
            <a:rPr lang="en-US" sz="2200" b="1" dirty="0" smtClean="0">
              <a:solidFill>
                <a:schemeClr val="tx1"/>
              </a:solidFill>
              <a:latin typeface="Calibri"/>
              <a:cs typeface="Calibri"/>
            </a:rPr>
            <a:t>No party or candidate shall use or be allowed to use government accommodation as a campaign office or for holding any public meeting for the purposes of election propaganda. </a:t>
          </a:r>
          <a:endParaRPr lang="en-US" sz="2200" b="1" dirty="0">
            <a:solidFill>
              <a:schemeClr val="tx1"/>
            </a:solidFill>
            <a:latin typeface="Calibri"/>
            <a:cs typeface="Calibri"/>
          </a:endParaRPr>
        </a:p>
      </dgm:t>
    </dgm:pt>
    <dgm:pt modelId="{4FC3542C-4075-474B-8117-F29D24F247E6}" type="parTrans" cxnId="{BB83F73E-BE1E-694E-9213-80B04E62B562}">
      <dgm:prSet/>
      <dgm:spPr/>
      <dgm:t>
        <a:bodyPr/>
        <a:lstStyle/>
        <a:p>
          <a:endParaRPr lang="en-US" sz="2200" b="1">
            <a:solidFill>
              <a:schemeClr val="tx1"/>
            </a:solidFill>
            <a:latin typeface="Calibri"/>
            <a:cs typeface="Calibri"/>
          </a:endParaRPr>
        </a:p>
      </dgm:t>
    </dgm:pt>
    <dgm:pt modelId="{B7A26664-B549-6E42-B53D-CBAA861FE250}" type="sibTrans" cxnId="{BB83F73E-BE1E-694E-9213-80B04E62B562}">
      <dgm:prSet/>
      <dgm:spPr/>
      <dgm:t>
        <a:bodyPr/>
        <a:lstStyle/>
        <a:p>
          <a:endParaRPr lang="en-US" sz="2200" b="1">
            <a:solidFill>
              <a:schemeClr val="tx1"/>
            </a:solidFill>
            <a:latin typeface="Calibri"/>
            <a:cs typeface="Calibri"/>
          </a:endParaRPr>
        </a:p>
      </dgm:t>
    </dgm:pt>
    <dgm:pt modelId="{8EE8CA5C-E314-EF46-8729-131C04D6DBA0}">
      <dgm:prSet custT="1">
        <dgm:style>
          <a:lnRef idx="1">
            <a:schemeClr val="accent3"/>
          </a:lnRef>
          <a:fillRef idx="2">
            <a:schemeClr val="accent3"/>
          </a:fillRef>
          <a:effectRef idx="1">
            <a:schemeClr val="accent3"/>
          </a:effectRef>
          <a:fontRef idx="minor">
            <a:schemeClr val="dk1"/>
          </a:fontRef>
        </dgm:style>
      </dgm:prSet>
      <dgm:spPr/>
      <dgm:t>
        <a:bodyPr/>
        <a:lstStyle/>
        <a:p>
          <a:pPr rtl="0"/>
          <a:r>
            <a:rPr lang="en-US" sz="2200" b="1" dirty="0" smtClean="0">
              <a:solidFill>
                <a:schemeClr val="tx1"/>
              </a:solidFill>
              <a:latin typeface="Calibri"/>
              <a:cs typeface="Calibri"/>
            </a:rPr>
            <a:t>It shall be ensured that no functionary can use the Circuit House, </a:t>
          </a:r>
          <a:r>
            <a:rPr lang="en-US" sz="2200" b="1" dirty="0" err="1" smtClean="0">
              <a:solidFill>
                <a:schemeClr val="tx1"/>
              </a:solidFill>
              <a:latin typeface="Calibri"/>
              <a:cs typeface="Calibri"/>
            </a:rPr>
            <a:t>Dak</a:t>
          </a:r>
          <a:r>
            <a:rPr lang="en-US" sz="2200" b="1" dirty="0" smtClean="0">
              <a:solidFill>
                <a:schemeClr val="tx1"/>
              </a:solidFill>
              <a:latin typeface="Calibri"/>
              <a:cs typeface="Calibri"/>
            </a:rPr>
            <a:t> bungalow to set up campaign office. </a:t>
          </a:r>
          <a:endParaRPr lang="en-US" sz="2200" b="1" dirty="0">
            <a:solidFill>
              <a:schemeClr val="tx1"/>
            </a:solidFill>
            <a:latin typeface="Calibri"/>
            <a:cs typeface="Calibri"/>
          </a:endParaRPr>
        </a:p>
      </dgm:t>
    </dgm:pt>
    <dgm:pt modelId="{30FE56D8-872B-8447-A0E3-0CFDDBE1303E}" type="parTrans" cxnId="{73D2B6FD-13D5-B246-8435-3F193DE1BB25}">
      <dgm:prSet/>
      <dgm:spPr/>
      <dgm:t>
        <a:bodyPr/>
        <a:lstStyle/>
        <a:p>
          <a:endParaRPr lang="en-US" sz="2200" b="1">
            <a:solidFill>
              <a:schemeClr val="tx1"/>
            </a:solidFill>
            <a:latin typeface="Calibri"/>
            <a:cs typeface="Calibri"/>
          </a:endParaRPr>
        </a:p>
      </dgm:t>
    </dgm:pt>
    <dgm:pt modelId="{44496293-BE6E-7C49-AD23-24DD7B70015D}" type="sibTrans" cxnId="{73D2B6FD-13D5-B246-8435-3F193DE1BB25}">
      <dgm:prSet/>
      <dgm:spPr/>
      <dgm:t>
        <a:bodyPr/>
        <a:lstStyle/>
        <a:p>
          <a:endParaRPr lang="en-US" sz="2200" b="1">
            <a:solidFill>
              <a:schemeClr val="tx1"/>
            </a:solidFill>
            <a:latin typeface="Calibri"/>
            <a:cs typeface="Calibri"/>
          </a:endParaRPr>
        </a:p>
      </dgm:t>
    </dgm:pt>
    <dgm:pt modelId="{4087FC48-A11E-874F-ACE4-763EC3DAFE5F}" type="pres">
      <dgm:prSet presAssocID="{1DEB45E2-3349-6044-8B27-F6CAFC868367}" presName="linear" presStyleCnt="0">
        <dgm:presLayoutVars>
          <dgm:animLvl val="lvl"/>
          <dgm:resizeHandles val="exact"/>
        </dgm:presLayoutVars>
      </dgm:prSet>
      <dgm:spPr/>
      <dgm:t>
        <a:bodyPr/>
        <a:lstStyle/>
        <a:p>
          <a:endParaRPr lang="en-US"/>
        </a:p>
      </dgm:t>
    </dgm:pt>
    <dgm:pt modelId="{21078885-BD5C-BF49-BA02-1CEE64BFCBA3}" type="pres">
      <dgm:prSet presAssocID="{193DEF02-53BC-BB49-857C-B9152A070246}" presName="parentText" presStyleLbl="node1" presStyleIdx="0" presStyleCnt="3">
        <dgm:presLayoutVars>
          <dgm:chMax val="0"/>
          <dgm:bulletEnabled val="1"/>
        </dgm:presLayoutVars>
      </dgm:prSet>
      <dgm:spPr/>
      <dgm:t>
        <a:bodyPr/>
        <a:lstStyle/>
        <a:p>
          <a:endParaRPr lang="en-US"/>
        </a:p>
      </dgm:t>
    </dgm:pt>
    <dgm:pt modelId="{444047BA-C6EE-C748-8DD6-52AD09830ADA}" type="pres">
      <dgm:prSet presAssocID="{CC5636E4-4E0A-954B-B25D-169D33DBE089}" presName="spacer" presStyleCnt="0"/>
      <dgm:spPr/>
      <dgm:t>
        <a:bodyPr/>
        <a:lstStyle/>
        <a:p>
          <a:endParaRPr lang="en-US"/>
        </a:p>
      </dgm:t>
    </dgm:pt>
    <dgm:pt modelId="{C066F200-444E-E747-A34B-0B7C5994420C}" type="pres">
      <dgm:prSet presAssocID="{10EAD3DB-6B34-6A49-BAE7-A7DC7DCF7086}" presName="parentText" presStyleLbl="node1" presStyleIdx="1" presStyleCnt="3">
        <dgm:presLayoutVars>
          <dgm:chMax val="0"/>
          <dgm:bulletEnabled val="1"/>
        </dgm:presLayoutVars>
      </dgm:prSet>
      <dgm:spPr/>
      <dgm:t>
        <a:bodyPr/>
        <a:lstStyle/>
        <a:p>
          <a:endParaRPr lang="en-US"/>
        </a:p>
      </dgm:t>
    </dgm:pt>
    <dgm:pt modelId="{590B268D-F930-824A-97BE-782FAB4A3DF7}" type="pres">
      <dgm:prSet presAssocID="{B7A26664-B549-6E42-B53D-CBAA861FE250}" presName="spacer" presStyleCnt="0"/>
      <dgm:spPr/>
      <dgm:t>
        <a:bodyPr/>
        <a:lstStyle/>
        <a:p>
          <a:endParaRPr lang="en-US"/>
        </a:p>
      </dgm:t>
    </dgm:pt>
    <dgm:pt modelId="{2718A945-F7A9-9341-8D16-9986028B93FE}" type="pres">
      <dgm:prSet presAssocID="{8EE8CA5C-E314-EF46-8729-131C04D6DBA0}" presName="parentText" presStyleLbl="node1" presStyleIdx="2" presStyleCnt="3">
        <dgm:presLayoutVars>
          <dgm:chMax val="0"/>
          <dgm:bulletEnabled val="1"/>
        </dgm:presLayoutVars>
      </dgm:prSet>
      <dgm:spPr/>
      <dgm:t>
        <a:bodyPr/>
        <a:lstStyle/>
        <a:p>
          <a:endParaRPr lang="en-US"/>
        </a:p>
      </dgm:t>
    </dgm:pt>
  </dgm:ptLst>
  <dgm:cxnLst>
    <dgm:cxn modelId="{81B54147-48AA-E047-BEE9-0D3CD89E8B53}" type="presOf" srcId="{1DEB45E2-3349-6044-8B27-F6CAFC868367}" destId="{4087FC48-A11E-874F-ACE4-763EC3DAFE5F}" srcOrd="0" destOrd="0" presId="urn:microsoft.com/office/officeart/2005/8/layout/vList2"/>
    <dgm:cxn modelId="{08802672-F0F1-1A47-938E-05C47AA35235}" type="presOf" srcId="{193DEF02-53BC-BB49-857C-B9152A070246}" destId="{21078885-BD5C-BF49-BA02-1CEE64BFCBA3}" srcOrd="0" destOrd="0" presId="urn:microsoft.com/office/officeart/2005/8/layout/vList2"/>
    <dgm:cxn modelId="{033A1FA5-DCD4-E343-8F32-9B371B9E5B42}" type="presOf" srcId="{8EE8CA5C-E314-EF46-8729-131C04D6DBA0}" destId="{2718A945-F7A9-9341-8D16-9986028B93FE}" srcOrd="0" destOrd="0" presId="urn:microsoft.com/office/officeart/2005/8/layout/vList2"/>
    <dgm:cxn modelId="{BB83F73E-BE1E-694E-9213-80B04E62B562}" srcId="{1DEB45E2-3349-6044-8B27-F6CAFC868367}" destId="{10EAD3DB-6B34-6A49-BAE7-A7DC7DCF7086}" srcOrd="1" destOrd="0" parTransId="{4FC3542C-4075-474B-8117-F29D24F247E6}" sibTransId="{B7A26664-B549-6E42-B53D-CBAA861FE250}"/>
    <dgm:cxn modelId="{73D2B6FD-13D5-B246-8435-3F193DE1BB25}" srcId="{1DEB45E2-3349-6044-8B27-F6CAFC868367}" destId="{8EE8CA5C-E314-EF46-8729-131C04D6DBA0}" srcOrd="2" destOrd="0" parTransId="{30FE56D8-872B-8447-A0E3-0CFDDBE1303E}" sibTransId="{44496293-BE6E-7C49-AD23-24DD7B70015D}"/>
    <dgm:cxn modelId="{7586622A-F0FD-8648-9228-DC2AE73A1522}" type="presOf" srcId="{10EAD3DB-6B34-6A49-BAE7-A7DC7DCF7086}" destId="{C066F200-444E-E747-A34B-0B7C5994420C}" srcOrd="0" destOrd="0" presId="urn:microsoft.com/office/officeart/2005/8/layout/vList2"/>
    <dgm:cxn modelId="{84A1FD89-ED90-DB43-94F1-6A396F27C769}" srcId="{1DEB45E2-3349-6044-8B27-F6CAFC868367}" destId="{193DEF02-53BC-BB49-857C-B9152A070246}" srcOrd="0" destOrd="0" parTransId="{B234501D-60C3-3347-B7F0-433CDE9AA688}" sibTransId="{CC5636E4-4E0A-954B-B25D-169D33DBE089}"/>
    <dgm:cxn modelId="{94C44CD3-68E9-344E-9327-34FD964240C6}" type="presParOf" srcId="{4087FC48-A11E-874F-ACE4-763EC3DAFE5F}" destId="{21078885-BD5C-BF49-BA02-1CEE64BFCBA3}" srcOrd="0" destOrd="0" presId="urn:microsoft.com/office/officeart/2005/8/layout/vList2"/>
    <dgm:cxn modelId="{866AD078-B4B9-364F-BA40-A39B1A5EA2DB}" type="presParOf" srcId="{4087FC48-A11E-874F-ACE4-763EC3DAFE5F}" destId="{444047BA-C6EE-C748-8DD6-52AD09830ADA}" srcOrd="1" destOrd="0" presId="urn:microsoft.com/office/officeart/2005/8/layout/vList2"/>
    <dgm:cxn modelId="{A42F6B34-A389-D046-BF56-0A60CEE0E9BD}" type="presParOf" srcId="{4087FC48-A11E-874F-ACE4-763EC3DAFE5F}" destId="{C066F200-444E-E747-A34B-0B7C5994420C}" srcOrd="2" destOrd="0" presId="urn:microsoft.com/office/officeart/2005/8/layout/vList2"/>
    <dgm:cxn modelId="{19AE1DF0-C9A9-524D-B82B-3789282C2EC4}" type="presParOf" srcId="{4087FC48-A11E-874F-ACE4-763EC3DAFE5F}" destId="{590B268D-F930-824A-97BE-782FAB4A3DF7}" srcOrd="3" destOrd="0" presId="urn:microsoft.com/office/officeart/2005/8/layout/vList2"/>
    <dgm:cxn modelId="{EF98B5FC-108D-4D4A-AD0C-58DF30C88495}" type="presParOf" srcId="{4087FC48-A11E-874F-ACE4-763EC3DAFE5F}" destId="{2718A945-F7A9-9341-8D16-9986028B93FE}" srcOrd="4"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8.xml><?xml version="1.0" encoding="utf-8"?>
<dgm:dataModel xmlns:dgm="http://schemas.openxmlformats.org/drawingml/2006/diagram" xmlns:a="http://schemas.openxmlformats.org/drawingml/2006/main">
  <dgm:ptLst>
    <dgm:pt modelId="{2765DA2D-FE3C-2E47-ABF8-0EFAD41664B4}" type="doc">
      <dgm:prSet loTypeId="urn:microsoft.com/office/officeart/2005/8/layout/default#1" loCatId="" qsTypeId="urn:microsoft.com/office/officeart/2005/8/quickstyle/simple1" qsCatId="simple" csTypeId="urn:microsoft.com/office/officeart/2005/8/colors/colorful1#1" csCatId="colorful" phldr="1"/>
      <dgm:spPr/>
      <dgm:t>
        <a:bodyPr/>
        <a:lstStyle/>
        <a:p>
          <a:endParaRPr lang="en-US"/>
        </a:p>
      </dgm:t>
    </dgm:pt>
    <dgm:pt modelId="{2839456E-318C-9C49-BD3E-6FF66E6E394E}">
      <dgm:prSet phldrT="[Text]" custT="1"/>
      <dgm:spPr/>
      <dgm:t>
        <a:bodyPr/>
        <a:lstStyle/>
        <a:p>
          <a:endParaRPr lang="en-US" sz="1800" b="1" dirty="0">
            <a:latin typeface="Calibri"/>
            <a:cs typeface="Calibri"/>
          </a:endParaRPr>
        </a:p>
      </dgm:t>
    </dgm:pt>
    <dgm:pt modelId="{8929BB06-86B8-6B4E-A3E0-4F5DF1CED742}" type="parTrans" cxnId="{6488A0DC-42B4-7446-999E-6E4246D0D820}">
      <dgm:prSet/>
      <dgm:spPr/>
      <dgm:t>
        <a:bodyPr/>
        <a:lstStyle/>
        <a:p>
          <a:endParaRPr lang="en-US" sz="1800" b="1">
            <a:solidFill>
              <a:srgbClr val="000000"/>
            </a:solidFill>
            <a:latin typeface="Calibri"/>
            <a:cs typeface="Calibri"/>
          </a:endParaRPr>
        </a:p>
      </dgm:t>
    </dgm:pt>
    <dgm:pt modelId="{2A2DD7C1-1B68-8948-8D0D-02BCF694A241}" type="sibTrans" cxnId="{6488A0DC-42B4-7446-999E-6E4246D0D820}">
      <dgm:prSet/>
      <dgm:spPr/>
      <dgm:t>
        <a:bodyPr/>
        <a:lstStyle/>
        <a:p>
          <a:endParaRPr lang="en-US" sz="1800" b="1">
            <a:solidFill>
              <a:srgbClr val="000000"/>
            </a:solidFill>
            <a:latin typeface="Calibri"/>
            <a:cs typeface="Calibri"/>
          </a:endParaRPr>
        </a:p>
      </dgm:t>
    </dgm:pt>
    <dgm:pt modelId="{69AC860E-2222-CA4C-8F62-198747C73703}">
      <dgm:prSet phldrT="[Text]" custT="1"/>
      <dgm:spPr/>
      <dgm:t>
        <a:bodyPr/>
        <a:lstStyle/>
        <a:p>
          <a:endParaRPr lang="en-US" sz="1800" b="1" dirty="0">
            <a:latin typeface="Calibri"/>
            <a:cs typeface="Calibri"/>
          </a:endParaRPr>
        </a:p>
      </dgm:t>
    </dgm:pt>
    <dgm:pt modelId="{E3D3A545-A557-A043-9E1A-1D325A929872}" type="parTrans" cxnId="{D38B5274-237F-7347-9DEE-460C7D069E90}">
      <dgm:prSet/>
      <dgm:spPr/>
      <dgm:t>
        <a:bodyPr/>
        <a:lstStyle/>
        <a:p>
          <a:endParaRPr lang="en-US" sz="1800" b="1">
            <a:solidFill>
              <a:srgbClr val="000000"/>
            </a:solidFill>
            <a:latin typeface="Calibri"/>
            <a:cs typeface="Calibri"/>
          </a:endParaRPr>
        </a:p>
      </dgm:t>
    </dgm:pt>
    <dgm:pt modelId="{F7EED5E5-DFDD-744A-8CBA-CC958074AB3A}" type="sibTrans" cxnId="{D38B5274-237F-7347-9DEE-460C7D069E90}">
      <dgm:prSet/>
      <dgm:spPr/>
      <dgm:t>
        <a:bodyPr/>
        <a:lstStyle/>
        <a:p>
          <a:endParaRPr lang="en-US" sz="1800" b="1">
            <a:solidFill>
              <a:srgbClr val="000000"/>
            </a:solidFill>
            <a:latin typeface="Calibri"/>
            <a:cs typeface="Calibri"/>
          </a:endParaRPr>
        </a:p>
      </dgm:t>
    </dgm:pt>
    <dgm:pt modelId="{C5F1579E-D34E-5640-A6F3-57AB18976100}">
      <dgm:prSet phldrT="[Text]" custT="1"/>
      <dgm:spPr/>
      <dgm:t>
        <a:bodyPr/>
        <a:lstStyle/>
        <a:p>
          <a:endParaRPr lang="en-US" sz="1800" b="1" dirty="0">
            <a:latin typeface="Calibri"/>
            <a:cs typeface="Calibri"/>
          </a:endParaRPr>
        </a:p>
      </dgm:t>
    </dgm:pt>
    <dgm:pt modelId="{6C91CDB2-8E41-2D40-9ADC-8E0E8C832DD3}" type="parTrans" cxnId="{92BBFF84-740E-7047-BB99-FADD7FA45D84}">
      <dgm:prSet/>
      <dgm:spPr/>
      <dgm:t>
        <a:bodyPr/>
        <a:lstStyle/>
        <a:p>
          <a:endParaRPr lang="en-US" sz="1800" b="1">
            <a:solidFill>
              <a:srgbClr val="000000"/>
            </a:solidFill>
            <a:latin typeface="Calibri"/>
            <a:cs typeface="Calibri"/>
          </a:endParaRPr>
        </a:p>
      </dgm:t>
    </dgm:pt>
    <dgm:pt modelId="{4F85830D-925D-3042-8DF0-55156FA4B4D5}" type="sibTrans" cxnId="{92BBFF84-740E-7047-BB99-FADD7FA45D84}">
      <dgm:prSet/>
      <dgm:spPr/>
      <dgm:t>
        <a:bodyPr/>
        <a:lstStyle/>
        <a:p>
          <a:endParaRPr lang="en-US" sz="1800" b="1">
            <a:solidFill>
              <a:srgbClr val="000000"/>
            </a:solidFill>
            <a:latin typeface="Calibri"/>
            <a:cs typeface="Calibri"/>
          </a:endParaRPr>
        </a:p>
      </dgm:t>
    </dgm:pt>
    <dgm:pt modelId="{98FD7575-67F6-A442-9BAB-8D04B96099EA}">
      <dgm:prSet phldrT="[Text]" custT="1"/>
      <dgm:spPr/>
      <dgm:t>
        <a:bodyPr/>
        <a:lstStyle/>
        <a:p>
          <a:endParaRPr lang="en-US" sz="1800" b="1" dirty="0">
            <a:latin typeface="Calibri"/>
            <a:cs typeface="Calibri"/>
          </a:endParaRPr>
        </a:p>
      </dgm:t>
    </dgm:pt>
    <dgm:pt modelId="{28711A6F-C597-1C46-937C-0CE530D5264E}" type="parTrans" cxnId="{40023F14-D623-5442-B60F-980E23F3FF0C}">
      <dgm:prSet/>
      <dgm:spPr/>
      <dgm:t>
        <a:bodyPr/>
        <a:lstStyle/>
        <a:p>
          <a:endParaRPr lang="en-US" sz="1800" b="1">
            <a:solidFill>
              <a:srgbClr val="000000"/>
            </a:solidFill>
            <a:latin typeface="Calibri"/>
            <a:cs typeface="Calibri"/>
          </a:endParaRPr>
        </a:p>
      </dgm:t>
    </dgm:pt>
    <dgm:pt modelId="{0064973A-5C1A-E342-A403-978F36806E79}" type="sibTrans" cxnId="{40023F14-D623-5442-B60F-980E23F3FF0C}">
      <dgm:prSet/>
      <dgm:spPr/>
      <dgm:t>
        <a:bodyPr/>
        <a:lstStyle/>
        <a:p>
          <a:endParaRPr lang="en-US" sz="1800" b="1">
            <a:solidFill>
              <a:srgbClr val="000000"/>
            </a:solidFill>
            <a:latin typeface="Calibri"/>
            <a:cs typeface="Calibri"/>
          </a:endParaRPr>
        </a:p>
      </dgm:t>
    </dgm:pt>
    <dgm:pt modelId="{D75BF91F-7906-634D-8372-2306A0311EF1}">
      <dgm:prSet phldrT="[Text]" custT="1"/>
      <dgm:spPr/>
      <dgm:t>
        <a:bodyPr/>
        <a:lstStyle/>
        <a:p>
          <a:endParaRPr lang="en-US" sz="1800" b="1" dirty="0">
            <a:latin typeface="Calibri"/>
            <a:cs typeface="Calibri"/>
          </a:endParaRPr>
        </a:p>
      </dgm:t>
    </dgm:pt>
    <dgm:pt modelId="{890A0B04-1E73-6749-8D54-10775793DD1D}" type="parTrans" cxnId="{1A998AB9-F349-E442-B553-043534489F1E}">
      <dgm:prSet/>
      <dgm:spPr/>
      <dgm:t>
        <a:bodyPr/>
        <a:lstStyle/>
        <a:p>
          <a:endParaRPr lang="en-US" sz="1800" b="1">
            <a:solidFill>
              <a:srgbClr val="000000"/>
            </a:solidFill>
            <a:latin typeface="Calibri"/>
            <a:cs typeface="Calibri"/>
          </a:endParaRPr>
        </a:p>
      </dgm:t>
    </dgm:pt>
    <dgm:pt modelId="{51BD6E22-06CA-5047-A81E-5FDCA8F5D37D}" type="sibTrans" cxnId="{1A998AB9-F349-E442-B553-043534489F1E}">
      <dgm:prSet/>
      <dgm:spPr/>
      <dgm:t>
        <a:bodyPr/>
        <a:lstStyle/>
        <a:p>
          <a:endParaRPr lang="en-US" sz="1800" b="1">
            <a:solidFill>
              <a:srgbClr val="000000"/>
            </a:solidFill>
            <a:latin typeface="Calibri"/>
            <a:cs typeface="Calibri"/>
          </a:endParaRPr>
        </a:p>
      </dgm:t>
    </dgm:pt>
    <dgm:pt modelId="{C8BBB1C0-CB62-0741-BED7-ACB2C0A624D2}">
      <dgm:prSet phldrT="[Text]" custT="1"/>
      <dgm:spPr/>
      <dgm:t>
        <a:bodyPr/>
        <a:lstStyle/>
        <a:p>
          <a:endParaRPr lang="en-US" sz="1800" b="1" dirty="0">
            <a:latin typeface="Calibri"/>
            <a:cs typeface="Calibri"/>
          </a:endParaRPr>
        </a:p>
      </dgm:t>
    </dgm:pt>
    <dgm:pt modelId="{1C266876-A812-5F48-B770-EBA4C0F39346}" type="parTrans" cxnId="{ED27AC93-A309-8B42-A3D8-DA714502570E}">
      <dgm:prSet/>
      <dgm:spPr/>
      <dgm:t>
        <a:bodyPr/>
        <a:lstStyle/>
        <a:p>
          <a:endParaRPr lang="en-US" sz="1800" b="1">
            <a:solidFill>
              <a:srgbClr val="000000"/>
            </a:solidFill>
            <a:latin typeface="Calibri"/>
            <a:cs typeface="Calibri"/>
          </a:endParaRPr>
        </a:p>
      </dgm:t>
    </dgm:pt>
    <dgm:pt modelId="{95A1D13C-7A29-8240-B7E6-99259E462C4A}" type="sibTrans" cxnId="{ED27AC93-A309-8B42-A3D8-DA714502570E}">
      <dgm:prSet/>
      <dgm:spPr/>
      <dgm:t>
        <a:bodyPr/>
        <a:lstStyle/>
        <a:p>
          <a:endParaRPr lang="en-US" sz="1800" b="1">
            <a:solidFill>
              <a:srgbClr val="000000"/>
            </a:solidFill>
            <a:latin typeface="Calibri"/>
            <a:cs typeface="Calibri"/>
          </a:endParaRPr>
        </a:p>
      </dgm:t>
    </dgm:pt>
    <dgm:pt modelId="{2ABC2D18-745B-2742-BBF9-C2C597D94A0F}">
      <dgm:prSet phldrT="[Text]" custT="1"/>
      <dgm:spPr/>
      <dgm:t>
        <a:bodyPr/>
        <a:lstStyle/>
        <a:p>
          <a:r>
            <a:rPr lang="en-US" sz="1800" b="1" smtClean="0">
              <a:latin typeface="Calibri"/>
              <a:cs typeface="Calibri"/>
            </a:rPr>
            <a:t>8</a:t>
          </a:r>
          <a:br>
            <a:rPr lang="en-US" sz="1800" b="1" smtClean="0">
              <a:latin typeface="Calibri"/>
              <a:cs typeface="Calibri"/>
            </a:rPr>
          </a:br>
          <a:r>
            <a:rPr lang="en-US" sz="1800" b="1" smtClean="0">
              <a:latin typeface="Calibri"/>
              <a:cs typeface="Calibri"/>
            </a:rPr>
            <a:t>MCC for Dos &amp; Don’ts for Pol.Parties/candidates</a:t>
          </a:r>
          <a:endParaRPr lang="en-US" sz="1800" b="1" dirty="0">
            <a:latin typeface="Calibri"/>
            <a:cs typeface="Calibri"/>
          </a:endParaRPr>
        </a:p>
      </dgm:t>
    </dgm:pt>
    <dgm:pt modelId="{71232290-302F-E64F-BDDB-0371FD345E35}" type="parTrans" cxnId="{08255487-DBE0-6343-BAD9-4F1C9E34E3D9}">
      <dgm:prSet/>
      <dgm:spPr/>
      <dgm:t>
        <a:bodyPr/>
        <a:lstStyle/>
        <a:p>
          <a:endParaRPr lang="en-US" sz="1800" b="1">
            <a:solidFill>
              <a:srgbClr val="000000"/>
            </a:solidFill>
            <a:latin typeface="Calibri"/>
            <a:cs typeface="Calibri"/>
          </a:endParaRPr>
        </a:p>
      </dgm:t>
    </dgm:pt>
    <dgm:pt modelId="{F94FC9DD-BCF4-7E4D-97E3-C3AEC1C3E449}" type="sibTrans" cxnId="{08255487-DBE0-6343-BAD9-4F1C9E34E3D9}">
      <dgm:prSet/>
      <dgm:spPr/>
      <dgm:t>
        <a:bodyPr/>
        <a:lstStyle/>
        <a:p>
          <a:endParaRPr lang="en-US" sz="1800" b="1">
            <a:solidFill>
              <a:srgbClr val="000000"/>
            </a:solidFill>
            <a:latin typeface="Calibri"/>
            <a:cs typeface="Calibri"/>
          </a:endParaRPr>
        </a:p>
      </dgm:t>
    </dgm:pt>
    <dgm:pt modelId="{5C76EE22-2D48-2D4F-BD5A-F86AC99FBF01}">
      <dgm:prSet phldrT="[Text]" custT="1"/>
      <dgm:spPr/>
      <dgm:t>
        <a:bodyPr/>
        <a:lstStyle/>
        <a:p>
          <a:endParaRPr lang="en-US" sz="1800" b="1" dirty="0">
            <a:latin typeface="Calibri"/>
            <a:cs typeface="Calibri"/>
          </a:endParaRPr>
        </a:p>
      </dgm:t>
    </dgm:pt>
    <dgm:pt modelId="{E9221FF9-C99D-DC44-B126-28CA79A9B2BB}" type="parTrans" cxnId="{75550E91-7A13-684C-9274-D3F0E4B6D90C}">
      <dgm:prSet/>
      <dgm:spPr/>
      <dgm:t>
        <a:bodyPr/>
        <a:lstStyle/>
        <a:p>
          <a:endParaRPr lang="en-US"/>
        </a:p>
      </dgm:t>
    </dgm:pt>
    <dgm:pt modelId="{5DE6DBD6-73D7-8E49-AD6A-642CC0C54B3B}" type="sibTrans" cxnId="{75550E91-7A13-684C-9274-D3F0E4B6D90C}">
      <dgm:prSet/>
      <dgm:spPr/>
      <dgm:t>
        <a:bodyPr/>
        <a:lstStyle/>
        <a:p>
          <a:endParaRPr lang="en-US"/>
        </a:p>
      </dgm:t>
    </dgm:pt>
    <dgm:pt modelId="{749AECBA-93E9-374B-9499-3F7CF180D458}">
      <dgm:prSet phldrT="[Text]" custT="1"/>
      <dgm:spPr/>
      <dgm:t>
        <a:bodyPr/>
        <a:lstStyle/>
        <a:p>
          <a:endParaRPr lang="en-US" sz="1800" b="1" dirty="0">
            <a:latin typeface="Calibri"/>
            <a:cs typeface="Calibri"/>
          </a:endParaRPr>
        </a:p>
      </dgm:t>
    </dgm:pt>
    <dgm:pt modelId="{204D952E-FCE2-4547-8B4C-9494C72124ED}" type="parTrans" cxnId="{D71EC323-26AF-9244-AC6F-FB4D66E956F1}">
      <dgm:prSet/>
      <dgm:spPr/>
      <dgm:t>
        <a:bodyPr/>
        <a:lstStyle/>
        <a:p>
          <a:endParaRPr lang="en-US"/>
        </a:p>
      </dgm:t>
    </dgm:pt>
    <dgm:pt modelId="{8C5C9EEC-4661-0C4C-8DD4-DA554DF3BF9C}" type="sibTrans" cxnId="{D71EC323-26AF-9244-AC6F-FB4D66E956F1}">
      <dgm:prSet/>
      <dgm:spPr/>
      <dgm:t>
        <a:bodyPr/>
        <a:lstStyle/>
        <a:p>
          <a:endParaRPr lang="en-US"/>
        </a:p>
      </dgm:t>
    </dgm:pt>
    <dgm:pt modelId="{CFA34232-AFAE-C14A-86CE-BA1015178FF3}">
      <dgm:prSet phldrT="[Text]" custT="1"/>
      <dgm:spPr/>
      <dgm:t>
        <a:bodyPr/>
        <a:lstStyle/>
        <a:p>
          <a:endParaRPr lang="en-US" sz="1800" b="1" dirty="0">
            <a:latin typeface="Calibri"/>
            <a:cs typeface="Calibri"/>
          </a:endParaRPr>
        </a:p>
      </dgm:t>
    </dgm:pt>
    <dgm:pt modelId="{C4A8F31B-2E02-9E41-8B85-1EA39AE18B01}" type="sibTrans" cxnId="{F1504B33-D628-DC4B-9435-2B6F2F1E43B7}">
      <dgm:prSet/>
      <dgm:spPr/>
      <dgm:t>
        <a:bodyPr/>
        <a:lstStyle/>
        <a:p>
          <a:endParaRPr lang="en-US" sz="1800">
            <a:latin typeface="Calibri"/>
            <a:cs typeface="Calibri"/>
          </a:endParaRPr>
        </a:p>
      </dgm:t>
    </dgm:pt>
    <dgm:pt modelId="{9875FCF4-107B-5F45-9B1D-A48F0E35E418}" type="parTrans" cxnId="{F1504B33-D628-DC4B-9435-2B6F2F1E43B7}">
      <dgm:prSet/>
      <dgm:spPr/>
      <dgm:t>
        <a:bodyPr/>
        <a:lstStyle/>
        <a:p>
          <a:endParaRPr lang="en-US" sz="1800">
            <a:latin typeface="Calibri"/>
            <a:cs typeface="Calibri"/>
          </a:endParaRPr>
        </a:p>
      </dgm:t>
    </dgm:pt>
    <dgm:pt modelId="{8DFB0FAE-8158-4496-A077-4EB1D8977D2F}">
      <dgm:prSet phldrT="[Text]"/>
      <dgm:spPr/>
      <dgm:t>
        <a:bodyPr/>
        <a:lstStyle/>
        <a:p>
          <a:endParaRPr lang="en-US" b="0" dirty="0">
            <a:latin typeface="Calibri"/>
            <a:cs typeface="Calibri"/>
          </a:endParaRPr>
        </a:p>
      </dgm:t>
    </dgm:pt>
    <dgm:pt modelId="{7A2055DA-BAFB-41E1-B320-0FC4D1F8195D}" type="parTrans" cxnId="{C92EC7C9-9395-4B26-BBFE-DE17F0C5F834}">
      <dgm:prSet/>
      <dgm:spPr/>
      <dgm:t>
        <a:bodyPr/>
        <a:lstStyle/>
        <a:p>
          <a:endParaRPr lang="en-US"/>
        </a:p>
      </dgm:t>
    </dgm:pt>
    <dgm:pt modelId="{1114FAAB-B2FF-4948-8534-A3AD2B91101E}" type="sibTrans" cxnId="{C92EC7C9-9395-4B26-BBFE-DE17F0C5F834}">
      <dgm:prSet/>
      <dgm:spPr/>
      <dgm:t>
        <a:bodyPr/>
        <a:lstStyle/>
        <a:p>
          <a:endParaRPr lang="en-US"/>
        </a:p>
      </dgm:t>
    </dgm:pt>
    <dgm:pt modelId="{C3002466-1E65-9E48-A531-D5F957471352}" type="pres">
      <dgm:prSet presAssocID="{2765DA2D-FE3C-2E47-ABF8-0EFAD41664B4}" presName="diagram" presStyleCnt="0">
        <dgm:presLayoutVars>
          <dgm:dir/>
          <dgm:resizeHandles val="exact"/>
        </dgm:presLayoutVars>
      </dgm:prSet>
      <dgm:spPr/>
      <dgm:t>
        <a:bodyPr/>
        <a:lstStyle/>
        <a:p>
          <a:endParaRPr lang="en-US"/>
        </a:p>
      </dgm:t>
    </dgm:pt>
    <dgm:pt modelId="{671F9B2C-A20F-904C-BB2F-07BA253DF0F1}" type="pres">
      <dgm:prSet presAssocID="{2839456E-318C-9C49-BD3E-6FF66E6E394E}" presName="node" presStyleLbl="node1" presStyleIdx="0" presStyleCnt="11" custScaleX="92452">
        <dgm:presLayoutVars>
          <dgm:bulletEnabled val="1"/>
        </dgm:presLayoutVars>
      </dgm:prSet>
      <dgm:spPr/>
      <dgm:t>
        <a:bodyPr/>
        <a:lstStyle/>
        <a:p>
          <a:endParaRPr lang="en-US"/>
        </a:p>
      </dgm:t>
    </dgm:pt>
    <dgm:pt modelId="{A63B4877-C77F-8C45-BBF1-506AF306D5A0}" type="pres">
      <dgm:prSet presAssocID="{2A2DD7C1-1B68-8948-8D0D-02BCF694A241}" presName="sibTrans" presStyleCnt="0"/>
      <dgm:spPr/>
      <dgm:t>
        <a:bodyPr/>
        <a:lstStyle/>
        <a:p>
          <a:endParaRPr lang="en-US"/>
        </a:p>
      </dgm:t>
    </dgm:pt>
    <dgm:pt modelId="{DBDE4EB0-6119-0E48-86F5-1F8940575559}" type="pres">
      <dgm:prSet presAssocID="{69AC860E-2222-CA4C-8F62-198747C73703}" presName="node" presStyleLbl="node1" presStyleIdx="1" presStyleCnt="11">
        <dgm:presLayoutVars>
          <dgm:bulletEnabled val="1"/>
        </dgm:presLayoutVars>
      </dgm:prSet>
      <dgm:spPr/>
      <dgm:t>
        <a:bodyPr/>
        <a:lstStyle/>
        <a:p>
          <a:endParaRPr lang="en-US"/>
        </a:p>
      </dgm:t>
    </dgm:pt>
    <dgm:pt modelId="{A05C5C46-2213-5441-89F7-D4421CD47372}" type="pres">
      <dgm:prSet presAssocID="{F7EED5E5-DFDD-744A-8CBA-CC958074AB3A}" presName="sibTrans" presStyleCnt="0"/>
      <dgm:spPr/>
      <dgm:t>
        <a:bodyPr/>
        <a:lstStyle/>
        <a:p>
          <a:endParaRPr lang="en-US"/>
        </a:p>
      </dgm:t>
    </dgm:pt>
    <dgm:pt modelId="{8A22497D-D905-0148-A0AA-DF796CC57828}" type="pres">
      <dgm:prSet presAssocID="{C5F1579E-D34E-5640-A6F3-57AB18976100}" presName="node" presStyleLbl="node1" presStyleIdx="2" presStyleCnt="11">
        <dgm:presLayoutVars>
          <dgm:bulletEnabled val="1"/>
        </dgm:presLayoutVars>
      </dgm:prSet>
      <dgm:spPr/>
      <dgm:t>
        <a:bodyPr/>
        <a:lstStyle/>
        <a:p>
          <a:endParaRPr lang="en-US"/>
        </a:p>
      </dgm:t>
    </dgm:pt>
    <dgm:pt modelId="{8CA49F04-B0FA-6C47-A761-B7F6791120A1}" type="pres">
      <dgm:prSet presAssocID="{4F85830D-925D-3042-8DF0-55156FA4B4D5}" presName="sibTrans" presStyleCnt="0"/>
      <dgm:spPr/>
      <dgm:t>
        <a:bodyPr/>
        <a:lstStyle/>
        <a:p>
          <a:endParaRPr lang="en-US"/>
        </a:p>
      </dgm:t>
    </dgm:pt>
    <dgm:pt modelId="{4F4FF2BF-8A7C-804D-8A20-AB700E2B9416}" type="pres">
      <dgm:prSet presAssocID="{5C76EE22-2D48-2D4F-BD5A-F86AC99FBF01}" presName="node" presStyleLbl="node1" presStyleIdx="3" presStyleCnt="11" custLinFactNeighborX="126" custLinFactNeighborY="-3354">
        <dgm:presLayoutVars>
          <dgm:bulletEnabled val="1"/>
        </dgm:presLayoutVars>
      </dgm:prSet>
      <dgm:spPr/>
      <dgm:t>
        <a:bodyPr/>
        <a:lstStyle/>
        <a:p>
          <a:endParaRPr lang="en-US"/>
        </a:p>
      </dgm:t>
    </dgm:pt>
    <dgm:pt modelId="{295EC94C-0579-DA43-B013-C823880260DF}" type="pres">
      <dgm:prSet presAssocID="{5DE6DBD6-73D7-8E49-AD6A-642CC0C54B3B}" presName="sibTrans" presStyleCnt="0"/>
      <dgm:spPr/>
      <dgm:t>
        <a:bodyPr/>
        <a:lstStyle/>
        <a:p>
          <a:endParaRPr lang="en-US"/>
        </a:p>
      </dgm:t>
    </dgm:pt>
    <dgm:pt modelId="{BF839CF8-A261-2F4D-8CDC-D99FA5C11781}" type="pres">
      <dgm:prSet presAssocID="{749AECBA-93E9-374B-9499-3F7CF180D458}" presName="node" presStyleLbl="node1" presStyleIdx="4" presStyleCnt="11" custLinFactX="112552" custLinFactY="38854" custLinFactNeighborX="200000" custLinFactNeighborY="100000">
        <dgm:presLayoutVars>
          <dgm:bulletEnabled val="1"/>
        </dgm:presLayoutVars>
      </dgm:prSet>
      <dgm:spPr/>
      <dgm:t>
        <a:bodyPr/>
        <a:lstStyle/>
        <a:p>
          <a:endParaRPr lang="en-US"/>
        </a:p>
      </dgm:t>
    </dgm:pt>
    <dgm:pt modelId="{568F4A33-5F08-6E4B-B138-82C399E641CD}" type="pres">
      <dgm:prSet presAssocID="{8C5C9EEC-4661-0C4C-8DD4-DA554DF3BF9C}" presName="sibTrans" presStyleCnt="0"/>
      <dgm:spPr/>
      <dgm:t>
        <a:bodyPr/>
        <a:lstStyle/>
        <a:p>
          <a:endParaRPr lang="en-US"/>
        </a:p>
      </dgm:t>
    </dgm:pt>
    <dgm:pt modelId="{206A38FD-B9BD-404D-8F24-2F0D550EFB3A}" type="pres">
      <dgm:prSet presAssocID="{98FD7575-67F6-A442-9BAB-8D04B96099EA}" presName="node" presStyleLbl="node1" presStyleIdx="5" presStyleCnt="11" custScaleX="67149" custLinFactX="-4567" custLinFactNeighborX="-100000" custLinFactNeighborY="-11438">
        <dgm:presLayoutVars>
          <dgm:bulletEnabled val="1"/>
        </dgm:presLayoutVars>
      </dgm:prSet>
      <dgm:spPr/>
      <dgm:t>
        <a:bodyPr/>
        <a:lstStyle/>
        <a:p>
          <a:endParaRPr lang="en-US"/>
        </a:p>
      </dgm:t>
    </dgm:pt>
    <dgm:pt modelId="{8C2B89FE-16C9-414C-AEAA-19BB518BA361}" type="pres">
      <dgm:prSet presAssocID="{0064973A-5C1A-E342-A403-978F36806E79}" presName="sibTrans" presStyleCnt="0"/>
      <dgm:spPr/>
      <dgm:t>
        <a:bodyPr/>
        <a:lstStyle/>
        <a:p>
          <a:endParaRPr lang="en-US"/>
        </a:p>
      </dgm:t>
    </dgm:pt>
    <dgm:pt modelId="{DCA33402-5CC2-B449-8445-E99B375BE8CE}" type="pres">
      <dgm:prSet presAssocID="{D75BF91F-7906-634D-8372-2306A0311EF1}" presName="node" presStyleLbl="node1" presStyleIdx="6" presStyleCnt="11" custScaleX="96670" custScaleY="120311" custLinFactX="-13417" custLinFactNeighborX="-100000" custLinFactNeighborY="-5488">
        <dgm:presLayoutVars>
          <dgm:bulletEnabled val="1"/>
        </dgm:presLayoutVars>
      </dgm:prSet>
      <dgm:spPr/>
      <dgm:t>
        <a:bodyPr/>
        <a:lstStyle/>
        <a:p>
          <a:endParaRPr lang="en-US"/>
        </a:p>
      </dgm:t>
    </dgm:pt>
    <dgm:pt modelId="{2F923C46-4EEC-BB45-B681-3C301BAFA7F6}" type="pres">
      <dgm:prSet presAssocID="{51BD6E22-06CA-5047-A81E-5FDCA8F5D37D}" presName="sibTrans" presStyleCnt="0"/>
      <dgm:spPr/>
      <dgm:t>
        <a:bodyPr/>
        <a:lstStyle/>
        <a:p>
          <a:endParaRPr lang="en-US"/>
        </a:p>
      </dgm:t>
    </dgm:pt>
    <dgm:pt modelId="{A39A6BA1-70A1-C64D-A061-C4AA5A371706}" type="pres">
      <dgm:prSet presAssocID="{C8BBB1C0-CB62-0741-BED7-ACB2C0A624D2}" presName="node" presStyleLbl="node1" presStyleIdx="7" presStyleCnt="11" custScaleX="75601" custScaleY="104196" custLinFactNeighborX="-93006" custLinFactNeighborY="3058">
        <dgm:presLayoutVars>
          <dgm:bulletEnabled val="1"/>
        </dgm:presLayoutVars>
      </dgm:prSet>
      <dgm:spPr/>
      <dgm:t>
        <a:bodyPr/>
        <a:lstStyle/>
        <a:p>
          <a:endParaRPr lang="en-US"/>
        </a:p>
      </dgm:t>
    </dgm:pt>
    <dgm:pt modelId="{1A8B2939-6F4F-0B45-96B4-33D77B582892}" type="pres">
      <dgm:prSet presAssocID="{95A1D13C-7A29-8240-B7E6-99259E462C4A}" presName="sibTrans" presStyleCnt="0"/>
      <dgm:spPr/>
      <dgm:t>
        <a:bodyPr/>
        <a:lstStyle/>
        <a:p>
          <a:endParaRPr lang="en-US"/>
        </a:p>
      </dgm:t>
    </dgm:pt>
    <dgm:pt modelId="{971FC7CB-0888-3848-8790-FD24ADEDB26C}" type="pres">
      <dgm:prSet presAssocID="{2ABC2D18-745B-2742-BBF9-C2C597D94A0F}" presName="node" presStyleLbl="node1" presStyleIdx="8" presStyleCnt="11" custLinFactX="100000" custLinFactY="-28033" custLinFactNeighborX="161663" custLinFactNeighborY="-100000">
        <dgm:presLayoutVars>
          <dgm:bulletEnabled val="1"/>
        </dgm:presLayoutVars>
      </dgm:prSet>
      <dgm:spPr/>
      <dgm:t>
        <a:bodyPr/>
        <a:lstStyle/>
        <a:p>
          <a:endParaRPr lang="en-US"/>
        </a:p>
      </dgm:t>
    </dgm:pt>
    <dgm:pt modelId="{CC95E439-5F57-EE4F-A2D6-DA3C9727EBD0}" type="pres">
      <dgm:prSet presAssocID="{F94FC9DD-BCF4-7E4D-97E3-C3AEC1C3E449}" presName="sibTrans" presStyleCnt="0"/>
      <dgm:spPr/>
      <dgm:t>
        <a:bodyPr/>
        <a:lstStyle/>
        <a:p>
          <a:endParaRPr lang="en-US"/>
        </a:p>
      </dgm:t>
    </dgm:pt>
    <dgm:pt modelId="{CF98CACE-2048-164A-9AC9-7AE1CFE7D37B}" type="pres">
      <dgm:prSet presAssocID="{CFA34232-AFAE-C14A-86CE-BA1015178FF3}" presName="node" presStyleLbl="node1" presStyleIdx="9" presStyleCnt="11" custLinFactX="-36059" custLinFactNeighborX="-100000" custLinFactNeighborY="11990">
        <dgm:presLayoutVars>
          <dgm:bulletEnabled val="1"/>
        </dgm:presLayoutVars>
      </dgm:prSet>
      <dgm:spPr/>
      <dgm:t>
        <a:bodyPr/>
        <a:lstStyle/>
        <a:p>
          <a:endParaRPr lang="en-US"/>
        </a:p>
      </dgm:t>
    </dgm:pt>
    <dgm:pt modelId="{9F0622D6-962E-4288-8967-F152037A9508}" type="pres">
      <dgm:prSet presAssocID="{C4A8F31B-2E02-9E41-8B85-1EA39AE18B01}" presName="sibTrans" presStyleCnt="0"/>
      <dgm:spPr/>
    </dgm:pt>
    <dgm:pt modelId="{2DAF6322-D16A-4C4E-8AD4-C6E5A795FDAE}" type="pres">
      <dgm:prSet presAssocID="{8DFB0FAE-8158-4496-A077-4EB1D8977D2F}" presName="node" presStyleLbl="node1" presStyleIdx="10" presStyleCnt="11" custLinFactX="-5472" custLinFactNeighborX="-100000" custLinFactNeighborY="11990">
        <dgm:presLayoutVars>
          <dgm:bulletEnabled val="1"/>
        </dgm:presLayoutVars>
      </dgm:prSet>
      <dgm:spPr/>
      <dgm:t>
        <a:bodyPr/>
        <a:lstStyle/>
        <a:p>
          <a:endParaRPr lang="en-US"/>
        </a:p>
      </dgm:t>
    </dgm:pt>
  </dgm:ptLst>
  <dgm:cxnLst>
    <dgm:cxn modelId="{0BB1C0E7-58D4-442C-B3D7-F3EF2C28ADBD}" type="presOf" srcId="{2ABC2D18-745B-2742-BBF9-C2C597D94A0F}" destId="{971FC7CB-0888-3848-8790-FD24ADEDB26C}" srcOrd="0" destOrd="0" presId="urn:microsoft.com/office/officeart/2005/8/layout/default#1"/>
    <dgm:cxn modelId="{7D50B550-9A1C-46E9-8032-7DEE053FFB68}" type="presOf" srcId="{69AC860E-2222-CA4C-8F62-198747C73703}" destId="{DBDE4EB0-6119-0E48-86F5-1F8940575559}" srcOrd="0" destOrd="0" presId="urn:microsoft.com/office/officeart/2005/8/layout/default#1"/>
    <dgm:cxn modelId="{D1AB421F-C101-4514-81A4-5E8BAF8C711D}" type="presOf" srcId="{98FD7575-67F6-A442-9BAB-8D04B96099EA}" destId="{206A38FD-B9BD-404D-8F24-2F0D550EFB3A}" srcOrd="0" destOrd="0" presId="urn:microsoft.com/office/officeart/2005/8/layout/default#1"/>
    <dgm:cxn modelId="{F1504B33-D628-DC4B-9435-2B6F2F1E43B7}" srcId="{2765DA2D-FE3C-2E47-ABF8-0EFAD41664B4}" destId="{CFA34232-AFAE-C14A-86CE-BA1015178FF3}" srcOrd="9" destOrd="0" parTransId="{9875FCF4-107B-5F45-9B1D-A48F0E35E418}" sibTransId="{C4A8F31B-2E02-9E41-8B85-1EA39AE18B01}"/>
    <dgm:cxn modelId="{76D44440-FEB0-4B14-907A-E33FAA811571}" type="presOf" srcId="{8DFB0FAE-8158-4496-A077-4EB1D8977D2F}" destId="{2DAF6322-D16A-4C4E-8AD4-C6E5A795FDAE}" srcOrd="0" destOrd="0" presId="urn:microsoft.com/office/officeart/2005/8/layout/default#1"/>
    <dgm:cxn modelId="{6488A0DC-42B4-7446-999E-6E4246D0D820}" srcId="{2765DA2D-FE3C-2E47-ABF8-0EFAD41664B4}" destId="{2839456E-318C-9C49-BD3E-6FF66E6E394E}" srcOrd="0" destOrd="0" parTransId="{8929BB06-86B8-6B4E-A3E0-4F5DF1CED742}" sibTransId="{2A2DD7C1-1B68-8948-8D0D-02BCF694A241}"/>
    <dgm:cxn modelId="{92BBFF84-740E-7047-BB99-FADD7FA45D84}" srcId="{2765DA2D-FE3C-2E47-ABF8-0EFAD41664B4}" destId="{C5F1579E-D34E-5640-A6F3-57AB18976100}" srcOrd="2" destOrd="0" parTransId="{6C91CDB2-8E41-2D40-9ADC-8E0E8C832DD3}" sibTransId="{4F85830D-925D-3042-8DF0-55156FA4B4D5}"/>
    <dgm:cxn modelId="{C92EC7C9-9395-4B26-BBFE-DE17F0C5F834}" srcId="{2765DA2D-FE3C-2E47-ABF8-0EFAD41664B4}" destId="{8DFB0FAE-8158-4496-A077-4EB1D8977D2F}" srcOrd="10" destOrd="0" parTransId="{7A2055DA-BAFB-41E1-B320-0FC4D1F8195D}" sibTransId="{1114FAAB-B2FF-4948-8534-A3AD2B91101E}"/>
    <dgm:cxn modelId="{ED27AC93-A309-8B42-A3D8-DA714502570E}" srcId="{2765DA2D-FE3C-2E47-ABF8-0EFAD41664B4}" destId="{C8BBB1C0-CB62-0741-BED7-ACB2C0A624D2}" srcOrd="7" destOrd="0" parTransId="{1C266876-A812-5F48-B770-EBA4C0F39346}" sibTransId="{95A1D13C-7A29-8240-B7E6-99259E462C4A}"/>
    <dgm:cxn modelId="{D71EC323-26AF-9244-AC6F-FB4D66E956F1}" srcId="{2765DA2D-FE3C-2E47-ABF8-0EFAD41664B4}" destId="{749AECBA-93E9-374B-9499-3F7CF180D458}" srcOrd="4" destOrd="0" parTransId="{204D952E-FCE2-4547-8B4C-9494C72124ED}" sibTransId="{8C5C9EEC-4661-0C4C-8DD4-DA554DF3BF9C}"/>
    <dgm:cxn modelId="{D38B5274-237F-7347-9DEE-460C7D069E90}" srcId="{2765DA2D-FE3C-2E47-ABF8-0EFAD41664B4}" destId="{69AC860E-2222-CA4C-8F62-198747C73703}" srcOrd="1" destOrd="0" parTransId="{E3D3A545-A557-A043-9E1A-1D325A929872}" sibTransId="{F7EED5E5-DFDD-744A-8CBA-CC958074AB3A}"/>
    <dgm:cxn modelId="{9769CCA1-9A71-4433-8650-B58953AD74FB}" type="presOf" srcId="{D75BF91F-7906-634D-8372-2306A0311EF1}" destId="{DCA33402-5CC2-B449-8445-E99B375BE8CE}" srcOrd="0" destOrd="0" presId="urn:microsoft.com/office/officeart/2005/8/layout/default#1"/>
    <dgm:cxn modelId="{41C11533-0A03-4781-8F8B-EBE6A6CBE348}" type="presOf" srcId="{CFA34232-AFAE-C14A-86CE-BA1015178FF3}" destId="{CF98CACE-2048-164A-9AC9-7AE1CFE7D37B}" srcOrd="0" destOrd="0" presId="urn:microsoft.com/office/officeart/2005/8/layout/default#1"/>
    <dgm:cxn modelId="{75550E91-7A13-684C-9274-D3F0E4B6D90C}" srcId="{2765DA2D-FE3C-2E47-ABF8-0EFAD41664B4}" destId="{5C76EE22-2D48-2D4F-BD5A-F86AC99FBF01}" srcOrd="3" destOrd="0" parTransId="{E9221FF9-C99D-DC44-B126-28CA79A9B2BB}" sibTransId="{5DE6DBD6-73D7-8E49-AD6A-642CC0C54B3B}"/>
    <dgm:cxn modelId="{56E3A472-CE1F-4C47-82B6-D3C5404A3104}" type="presOf" srcId="{5C76EE22-2D48-2D4F-BD5A-F86AC99FBF01}" destId="{4F4FF2BF-8A7C-804D-8A20-AB700E2B9416}" srcOrd="0" destOrd="0" presId="urn:microsoft.com/office/officeart/2005/8/layout/default#1"/>
    <dgm:cxn modelId="{40023F14-D623-5442-B60F-980E23F3FF0C}" srcId="{2765DA2D-FE3C-2E47-ABF8-0EFAD41664B4}" destId="{98FD7575-67F6-A442-9BAB-8D04B96099EA}" srcOrd="5" destOrd="0" parTransId="{28711A6F-C597-1C46-937C-0CE530D5264E}" sibTransId="{0064973A-5C1A-E342-A403-978F36806E79}"/>
    <dgm:cxn modelId="{E47097AA-2396-40B5-8922-A072489B4FC8}" type="presOf" srcId="{C5F1579E-D34E-5640-A6F3-57AB18976100}" destId="{8A22497D-D905-0148-A0AA-DF796CC57828}" srcOrd="0" destOrd="0" presId="urn:microsoft.com/office/officeart/2005/8/layout/default#1"/>
    <dgm:cxn modelId="{999B92CD-9E3A-4B18-860F-DAD1986D99E1}" type="presOf" srcId="{749AECBA-93E9-374B-9499-3F7CF180D458}" destId="{BF839CF8-A261-2F4D-8CDC-D99FA5C11781}" srcOrd="0" destOrd="0" presId="urn:microsoft.com/office/officeart/2005/8/layout/default#1"/>
    <dgm:cxn modelId="{A35A5F61-9363-4649-A033-0EFFC5E380E5}" type="presOf" srcId="{2765DA2D-FE3C-2E47-ABF8-0EFAD41664B4}" destId="{C3002466-1E65-9E48-A531-D5F957471352}" srcOrd="0" destOrd="0" presId="urn:microsoft.com/office/officeart/2005/8/layout/default#1"/>
    <dgm:cxn modelId="{08255487-DBE0-6343-BAD9-4F1C9E34E3D9}" srcId="{2765DA2D-FE3C-2E47-ABF8-0EFAD41664B4}" destId="{2ABC2D18-745B-2742-BBF9-C2C597D94A0F}" srcOrd="8" destOrd="0" parTransId="{71232290-302F-E64F-BDDB-0371FD345E35}" sibTransId="{F94FC9DD-BCF4-7E4D-97E3-C3AEC1C3E449}"/>
    <dgm:cxn modelId="{DC800534-19B6-4332-8E26-F666BF96A988}" type="presOf" srcId="{2839456E-318C-9C49-BD3E-6FF66E6E394E}" destId="{671F9B2C-A20F-904C-BB2F-07BA253DF0F1}" srcOrd="0" destOrd="0" presId="urn:microsoft.com/office/officeart/2005/8/layout/default#1"/>
    <dgm:cxn modelId="{1A998AB9-F349-E442-B553-043534489F1E}" srcId="{2765DA2D-FE3C-2E47-ABF8-0EFAD41664B4}" destId="{D75BF91F-7906-634D-8372-2306A0311EF1}" srcOrd="6" destOrd="0" parTransId="{890A0B04-1E73-6749-8D54-10775793DD1D}" sibTransId="{51BD6E22-06CA-5047-A81E-5FDCA8F5D37D}"/>
    <dgm:cxn modelId="{F2C9F138-A561-4896-801B-DC8874E0FA0C}" type="presOf" srcId="{C8BBB1C0-CB62-0741-BED7-ACB2C0A624D2}" destId="{A39A6BA1-70A1-C64D-A061-C4AA5A371706}" srcOrd="0" destOrd="0" presId="urn:microsoft.com/office/officeart/2005/8/layout/default#1"/>
    <dgm:cxn modelId="{F2A384B9-5CD3-4C38-B6FB-8A730B7BE5DF}" type="presParOf" srcId="{C3002466-1E65-9E48-A531-D5F957471352}" destId="{671F9B2C-A20F-904C-BB2F-07BA253DF0F1}" srcOrd="0" destOrd="0" presId="urn:microsoft.com/office/officeart/2005/8/layout/default#1"/>
    <dgm:cxn modelId="{F0B42F82-3010-4638-A4C7-DEF7596DB251}" type="presParOf" srcId="{C3002466-1E65-9E48-A531-D5F957471352}" destId="{A63B4877-C77F-8C45-BBF1-506AF306D5A0}" srcOrd="1" destOrd="0" presId="urn:microsoft.com/office/officeart/2005/8/layout/default#1"/>
    <dgm:cxn modelId="{A66CA7BA-2F26-4BE7-8C20-866EAD19D8DD}" type="presParOf" srcId="{C3002466-1E65-9E48-A531-D5F957471352}" destId="{DBDE4EB0-6119-0E48-86F5-1F8940575559}" srcOrd="2" destOrd="0" presId="urn:microsoft.com/office/officeart/2005/8/layout/default#1"/>
    <dgm:cxn modelId="{7B776089-5E81-4085-8D7E-F1B286575B9F}" type="presParOf" srcId="{C3002466-1E65-9E48-A531-D5F957471352}" destId="{A05C5C46-2213-5441-89F7-D4421CD47372}" srcOrd="3" destOrd="0" presId="urn:microsoft.com/office/officeart/2005/8/layout/default#1"/>
    <dgm:cxn modelId="{F17FCAEB-A747-421F-8509-876EA63EB38A}" type="presParOf" srcId="{C3002466-1E65-9E48-A531-D5F957471352}" destId="{8A22497D-D905-0148-A0AA-DF796CC57828}" srcOrd="4" destOrd="0" presId="urn:microsoft.com/office/officeart/2005/8/layout/default#1"/>
    <dgm:cxn modelId="{F7802815-B70D-43F0-A680-68ECF8115030}" type="presParOf" srcId="{C3002466-1E65-9E48-A531-D5F957471352}" destId="{8CA49F04-B0FA-6C47-A761-B7F6791120A1}" srcOrd="5" destOrd="0" presId="urn:microsoft.com/office/officeart/2005/8/layout/default#1"/>
    <dgm:cxn modelId="{FB956FAF-CA86-48FE-9721-AD3E5BDA08B2}" type="presParOf" srcId="{C3002466-1E65-9E48-A531-D5F957471352}" destId="{4F4FF2BF-8A7C-804D-8A20-AB700E2B9416}" srcOrd="6" destOrd="0" presId="urn:microsoft.com/office/officeart/2005/8/layout/default#1"/>
    <dgm:cxn modelId="{4D38E6B9-7ABE-4707-9CB3-4F5D061A4ACB}" type="presParOf" srcId="{C3002466-1E65-9E48-A531-D5F957471352}" destId="{295EC94C-0579-DA43-B013-C823880260DF}" srcOrd="7" destOrd="0" presId="urn:microsoft.com/office/officeart/2005/8/layout/default#1"/>
    <dgm:cxn modelId="{2932A7AE-2F43-479F-9983-617FC1A95720}" type="presParOf" srcId="{C3002466-1E65-9E48-A531-D5F957471352}" destId="{BF839CF8-A261-2F4D-8CDC-D99FA5C11781}" srcOrd="8" destOrd="0" presId="urn:microsoft.com/office/officeart/2005/8/layout/default#1"/>
    <dgm:cxn modelId="{EC4DA5CB-FD46-4C92-A93F-9D3BE34DA319}" type="presParOf" srcId="{C3002466-1E65-9E48-A531-D5F957471352}" destId="{568F4A33-5F08-6E4B-B138-82C399E641CD}" srcOrd="9" destOrd="0" presId="urn:microsoft.com/office/officeart/2005/8/layout/default#1"/>
    <dgm:cxn modelId="{8EB9C769-615B-44D2-9556-1D7E33776B5D}" type="presParOf" srcId="{C3002466-1E65-9E48-A531-D5F957471352}" destId="{206A38FD-B9BD-404D-8F24-2F0D550EFB3A}" srcOrd="10" destOrd="0" presId="urn:microsoft.com/office/officeart/2005/8/layout/default#1"/>
    <dgm:cxn modelId="{832C121C-E4DD-4A46-9B14-42CD2B0C69BC}" type="presParOf" srcId="{C3002466-1E65-9E48-A531-D5F957471352}" destId="{8C2B89FE-16C9-414C-AEAA-19BB518BA361}" srcOrd="11" destOrd="0" presId="urn:microsoft.com/office/officeart/2005/8/layout/default#1"/>
    <dgm:cxn modelId="{8662640A-6A8C-42AC-B1DB-01789A854CE2}" type="presParOf" srcId="{C3002466-1E65-9E48-A531-D5F957471352}" destId="{DCA33402-5CC2-B449-8445-E99B375BE8CE}" srcOrd="12" destOrd="0" presId="urn:microsoft.com/office/officeart/2005/8/layout/default#1"/>
    <dgm:cxn modelId="{1C99B184-3EE3-4AD2-885F-E61534C6FF4D}" type="presParOf" srcId="{C3002466-1E65-9E48-A531-D5F957471352}" destId="{2F923C46-4EEC-BB45-B681-3C301BAFA7F6}" srcOrd="13" destOrd="0" presId="urn:microsoft.com/office/officeart/2005/8/layout/default#1"/>
    <dgm:cxn modelId="{33B7042E-AA52-45A9-8D07-F98626A074DB}" type="presParOf" srcId="{C3002466-1E65-9E48-A531-D5F957471352}" destId="{A39A6BA1-70A1-C64D-A061-C4AA5A371706}" srcOrd="14" destOrd="0" presId="urn:microsoft.com/office/officeart/2005/8/layout/default#1"/>
    <dgm:cxn modelId="{DF92B8F0-14C9-4EC1-B244-A2236B324ADD}" type="presParOf" srcId="{C3002466-1E65-9E48-A531-D5F957471352}" destId="{1A8B2939-6F4F-0B45-96B4-33D77B582892}" srcOrd="15" destOrd="0" presId="urn:microsoft.com/office/officeart/2005/8/layout/default#1"/>
    <dgm:cxn modelId="{BB517672-20B5-44B3-9407-C76F2BA0080B}" type="presParOf" srcId="{C3002466-1E65-9E48-A531-D5F957471352}" destId="{971FC7CB-0888-3848-8790-FD24ADEDB26C}" srcOrd="16" destOrd="0" presId="urn:microsoft.com/office/officeart/2005/8/layout/default#1"/>
    <dgm:cxn modelId="{937CB4A4-4491-44F2-93EA-36D6078F5C1D}" type="presParOf" srcId="{C3002466-1E65-9E48-A531-D5F957471352}" destId="{CC95E439-5F57-EE4F-A2D6-DA3C9727EBD0}" srcOrd="17" destOrd="0" presId="urn:microsoft.com/office/officeart/2005/8/layout/default#1"/>
    <dgm:cxn modelId="{4900E714-DA98-49C2-AEEF-202C746FCFB8}" type="presParOf" srcId="{C3002466-1E65-9E48-A531-D5F957471352}" destId="{CF98CACE-2048-164A-9AC9-7AE1CFE7D37B}" srcOrd="18" destOrd="0" presId="urn:microsoft.com/office/officeart/2005/8/layout/default#1"/>
    <dgm:cxn modelId="{B39276DA-0974-40EB-B34C-D2DD08D3D8D6}" type="presParOf" srcId="{C3002466-1E65-9E48-A531-D5F957471352}" destId="{9F0622D6-962E-4288-8967-F152037A9508}" srcOrd="19" destOrd="0" presId="urn:microsoft.com/office/officeart/2005/8/layout/default#1"/>
    <dgm:cxn modelId="{5BEA67F9-FC04-4438-BB72-2186BBEFD69B}" type="presParOf" srcId="{C3002466-1E65-9E48-A531-D5F957471352}" destId="{2DAF6322-D16A-4C4E-8AD4-C6E5A795FDAE}" srcOrd="20" destOrd="0" presId="urn:microsoft.com/office/officeart/2005/8/layout/defaul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9.xml><?xml version="1.0" encoding="utf-8"?>
<dgm:dataModel xmlns:dgm="http://schemas.openxmlformats.org/drawingml/2006/diagram" xmlns:a="http://schemas.openxmlformats.org/drawingml/2006/main">
  <dgm:ptLst>
    <dgm:pt modelId="{22B892DB-EAED-C144-A168-6EA16118CD61}" type="doc">
      <dgm:prSet loTypeId="urn:microsoft.com/office/officeart/2005/8/layout/arrow6" loCatId="" qsTypeId="urn:microsoft.com/office/officeart/2005/8/quickstyle/simple4" qsCatId="simple" csTypeId="urn:microsoft.com/office/officeart/2005/8/colors/accent1_2" csCatId="accent1" phldr="1"/>
      <dgm:spPr/>
      <dgm:t>
        <a:bodyPr/>
        <a:lstStyle/>
        <a:p>
          <a:endParaRPr lang="en-US"/>
        </a:p>
      </dgm:t>
    </dgm:pt>
    <dgm:pt modelId="{4D4D1C97-9E22-C346-893B-CD093523B654}">
      <dgm:prSet custT="1"/>
      <dgm:spPr/>
      <dgm:t>
        <a:bodyPr/>
        <a:lstStyle/>
        <a:p>
          <a:pPr algn="l" rtl="0"/>
          <a:r>
            <a:rPr lang="en-US" sz="2000" b="1" dirty="0" smtClean="0">
              <a:solidFill>
                <a:srgbClr val="000000"/>
              </a:solidFill>
              <a:latin typeface="Calibri"/>
              <a:cs typeface="Calibri"/>
            </a:rPr>
            <a:t>The commission has drawn up a list of dos’ and don’ts’ to be followed by candidates and political parties after the announcement of elections and till the completion of the process of election.</a:t>
          </a:r>
          <a:endParaRPr lang="en-US" sz="2000" b="1" dirty="0">
            <a:solidFill>
              <a:srgbClr val="000000"/>
            </a:solidFill>
            <a:latin typeface="Calibri"/>
            <a:cs typeface="Calibri"/>
          </a:endParaRPr>
        </a:p>
      </dgm:t>
    </dgm:pt>
    <dgm:pt modelId="{CC3A98D3-07E1-A143-B74D-C341F1836E7D}" type="parTrans" cxnId="{4601DF68-78ED-C34C-948F-A6BB2D218AE0}">
      <dgm:prSet/>
      <dgm:spPr/>
      <dgm:t>
        <a:bodyPr/>
        <a:lstStyle/>
        <a:p>
          <a:endParaRPr lang="en-US" sz="1800" b="1">
            <a:latin typeface="Calibri"/>
            <a:cs typeface="Calibri"/>
          </a:endParaRPr>
        </a:p>
      </dgm:t>
    </dgm:pt>
    <dgm:pt modelId="{85D4E1AD-403C-A24B-A4F0-A359D216F237}" type="sibTrans" cxnId="{4601DF68-78ED-C34C-948F-A6BB2D218AE0}">
      <dgm:prSet/>
      <dgm:spPr/>
      <dgm:t>
        <a:bodyPr/>
        <a:lstStyle/>
        <a:p>
          <a:endParaRPr lang="en-US" sz="1800" b="1">
            <a:latin typeface="Calibri"/>
            <a:cs typeface="Calibri"/>
          </a:endParaRPr>
        </a:p>
      </dgm:t>
    </dgm:pt>
    <dgm:pt modelId="{2263C026-3F4A-E94A-A4B4-610CA30512BB}">
      <dgm:prSet custT="1"/>
      <dgm:spPr/>
      <dgm:t>
        <a:bodyPr/>
        <a:lstStyle/>
        <a:p>
          <a:pPr algn="r" rtl="0"/>
          <a:r>
            <a:rPr lang="en-US" sz="2000" b="1" dirty="0" smtClean="0">
              <a:solidFill>
                <a:srgbClr val="000000"/>
              </a:solidFill>
              <a:latin typeface="Calibri"/>
              <a:cs typeface="Calibri"/>
            </a:rPr>
            <a:t>The list of dos’ and don’ts’ is only illustrative and not exhaustive and is not intended to substitute or modify other detailed directions/instructions on the above subjects, which must be strictly observed and followed. </a:t>
          </a:r>
          <a:endParaRPr lang="en-US" sz="2000" b="1" dirty="0">
            <a:solidFill>
              <a:srgbClr val="000000"/>
            </a:solidFill>
            <a:latin typeface="Calibri"/>
            <a:cs typeface="Calibri"/>
          </a:endParaRPr>
        </a:p>
      </dgm:t>
    </dgm:pt>
    <dgm:pt modelId="{786EAAC2-6CA5-5242-82CC-46DD65D5EACA}" type="parTrans" cxnId="{BA09A4A7-1953-4C4E-8C01-2FD5FAEDA6FF}">
      <dgm:prSet/>
      <dgm:spPr/>
      <dgm:t>
        <a:bodyPr/>
        <a:lstStyle/>
        <a:p>
          <a:endParaRPr lang="en-US" sz="1800" b="1">
            <a:latin typeface="Calibri"/>
            <a:cs typeface="Calibri"/>
          </a:endParaRPr>
        </a:p>
      </dgm:t>
    </dgm:pt>
    <dgm:pt modelId="{985CA9CB-46C3-D04D-B102-32B979D5E681}" type="sibTrans" cxnId="{BA09A4A7-1953-4C4E-8C01-2FD5FAEDA6FF}">
      <dgm:prSet/>
      <dgm:spPr/>
      <dgm:t>
        <a:bodyPr/>
        <a:lstStyle/>
        <a:p>
          <a:endParaRPr lang="en-US" sz="1800" b="1">
            <a:latin typeface="Calibri"/>
            <a:cs typeface="Calibri"/>
          </a:endParaRPr>
        </a:p>
      </dgm:t>
    </dgm:pt>
    <dgm:pt modelId="{79B4E32E-F245-6849-B1DF-2D119D5FB6D4}" type="pres">
      <dgm:prSet presAssocID="{22B892DB-EAED-C144-A168-6EA16118CD61}" presName="compositeShape" presStyleCnt="0">
        <dgm:presLayoutVars>
          <dgm:chMax val="2"/>
          <dgm:dir/>
          <dgm:resizeHandles val="exact"/>
        </dgm:presLayoutVars>
      </dgm:prSet>
      <dgm:spPr/>
      <dgm:t>
        <a:bodyPr/>
        <a:lstStyle/>
        <a:p>
          <a:endParaRPr lang="en-US"/>
        </a:p>
      </dgm:t>
    </dgm:pt>
    <dgm:pt modelId="{3A5921DB-C4FC-534A-9FCD-7A36BA3E6723}" type="pres">
      <dgm:prSet presAssocID="{22B892DB-EAED-C144-A168-6EA16118CD61}" presName="ribbon" presStyleLbl="node1" presStyleIdx="0" presStyleCnt="1" custScaleY="128814" custLinFactNeighborY="23755">
        <dgm:style>
          <a:lnRef idx="1">
            <a:schemeClr val="accent5"/>
          </a:lnRef>
          <a:fillRef idx="2">
            <a:schemeClr val="accent5"/>
          </a:fillRef>
          <a:effectRef idx="1">
            <a:schemeClr val="accent5"/>
          </a:effectRef>
          <a:fontRef idx="minor">
            <a:schemeClr val="dk1"/>
          </a:fontRef>
        </dgm:style>
      </dgm:prSet>
      <dgm:spPr/>
      <dgm:t>
        <a:bodyPr/>
        <a:lstStyle/>
        <a:p>
          <a:endParaRPr lang="en-US"/>
        </a:p>
      </dgm:t>
    </dgm:pt>
    <dgm:pt modelId="{10BF8271-8017-8747-B122-AD9C24649E92}" type="pres">
      <dgm:prSet presAssocID="{22B892DB-EAED-C144-A168-6EA16118CD61}" presName="leftArrowText" presStyleLbl="node1" presStyleIdx="0" presStyleCnt="1" custScaleX="108016" custLinFactNeighborX="4533" custLinFactNeighborY="45613">
        <dgm:presLayoutVars>
          <dgm:chMax val="0"/>
          <dgm:bulletEnabled val="1"/>
        </dgm:presLayoutVars>
      </dgm:prSet>
      <dgm:spPr/>
      <dgm:t>
        <a:bodyPr/>
        <a:lstStyle/>
        <a:p>
          <a:endParaRPr lang="en-US"/>
        </a:p>
      </dgm:t>
    </dgm:pt>
    <dgm:pt modelId="{58C5EEE6-9C30-D44D-B794-90A21C08F967}" type="pres">
      <dgm:prSet presAssocID="{22B892DB-EAED-C144-A168-6EA16118CD61}" presName="rightArrowText" presStyleLbl="node1" presStyleIdx="0" presStyleCnt="1" custScaleX="100000" custLinFactNeighborX="-6117" custLinFactNeighborY="60403">
        <dgm:presLayoutVars>
          <dgm:chMax val="0"/>
          <dgm:bulletEnabled val="1"/>
        </dgm:presLayoutVars>
      </dgm:prSet>
      <dgm:spPr/>
      <dgm:t>
        <a:bodyPr/>
        <a:lstStyle/>
        <a:p>
          <a:endParaRPr lang="en-US"/>
        </a:p>
      </dgm:t>
    </dgm:pt>
  </dgm:ptLst>
  <dgm:cxnLst>
    <dgm:cxn modelId="{EE81C09D-F678-4662-90B9-64BAD827BED0}" type="presOf" srcId="{22B892DB-EAED-C144-A168-6EA16118CD61}" destId="{79B4E32E-F245-6849-B1DF-2D119D5FB6D4}" srcOrd="0" destOrd="0" presId="urn:microsoft.com/office/officeart/2005/8/layout/arrow6"/>
    <dgm:cxn modelId="{4601DF68-78ED-C34C-948F-A6BB2D218AE0}" srcId="{22B892DB-EAED-C144-A168-6EA16118CD61}" destId="{4D4D1C97-9E22-C346-893B-CD093523B654}" srcOrd="0" destOrd="0" parTransId="{CC3A98D3-07E1-A143-B74D-C341F1836E7D}" sibTransId="{85D4E1AD-403C-A24B-A4F0-A359D216F237}"/>
    <dgm:cxn modelId="{F75F8452-E227-411A-911D-4D5DC523B7FF}" type="presOf" srcId="{4D4D1C97-9E22-C346-893B-CD093523B654}" destId="{10BF8271-8017-8747-B122-AD9C24649E92}" srcOrd="0" destOrd="0" presId="urn:microsoft.com/office/officeart/2005/8/layout/arrow6"/>
    <dgm:cxn modelId="{BA09A4A7-1953-4C4E-8C01-2FD5FAEDA6FF}" srcId="{22B892DB-EAED-C144-A168-6EA16118CD61}" destId="{2263C026-3F4A-E94A-A4B4-610CA30512BB}" srcOrd="1" destOrd="0" parTransId="{786EAAC2-6CA5-5242-82CC-46DD65D5EACA}" sibTransId="{985CA9CB-46C3-D04D-B102-32B979D5E681}"/>
    <dgm:cxn modelId="{185A0B49-1ACB-4802-A78C-6AC3B43526C3}" type="presOf" srcId="{2263C026-3F4A-E94A-A4B4-610CA30512BB}" destId="{58C5EEE6-9C30-D44D-B794-90A21C08F967}" srcOrd="0" destOrd="0" presId="urn:microsoft.com/office/officeart/2005/8/layout/arrow6"/>
    <dgm:cxn modelId="{1E439474-B281-4E98-9D4A-DFBA98AA90D4}" type="presParOf" srcId="{79B4E32E-F245-6849-B1DF-2D119D5FB6D4}" destId="{3A5921DB-C4FC-534A-9FCD-7A36BA3E6723}" srcOrd="0" destOrd="0" presId="urn:microsoft.com/office/officeart/2005/8/layout/arrow6"/>
    <dgm:cxn modelId="{95BBB9E8-11D9-43B1-90DA-DC420104540A}" type="presParOf" srcId="{79B4E32E-F245-6849-B1DF-2D119D5FB6D4}" destId="{10BF8271-8017-8747-B122-AD9C24649E92}" srcOrd="1" destOrd="0" presId="urn:microsoft.com/office/officeart/2005/8/layout/arrow6"/>
    <dgm:cxn modelId="{60182B6E-CD39-4310-A9EF-37A9A2F3121A}" type="presParOf" srcId="{79B4E32E-F245-6849-B1DF-2D119D5FB6D4}" destId="{58C5EEE6-9C30-D44D-B794-90A21C08F967}" srcOrd="2" destOrd="0" presId="urn:microsoft.com/office/officeart/2005/8/layout/arrow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2765DA2D-FE3C-2E47-ABF8-0EFAD41664B4}" type="doc">
      <dgm:prSet loTypeId="urn:microsoft.com/office/officeart/2005/8/layout/default#1" loCatId="" qsTypeId="urn:microsoft.com/office/officeart/2005/8/quickstyle/simple1" qsCatId="simple" csTypeId="urn:microsoft.com/office/officeart/2005/8/colors/colorful1#1" csCatId="colorful" phldr="1"/>
      <dgm:spPr/>
      <dgm:t>
        <a:bodyPr/>
        <a:lstStyle/>
        <a:p>
          <a:endParaRPr lang="en-US"/>
        </a:p>
      </dgm:t>
    </dgm:pt>
    <dgm:pt modelId="{2839456E-318C-9C49-BD3E-6FF66E6E394E}">
      <dgm:prSet phldrT="[Text]" custT="1"/>
      <dgm:spPr/>
      <dgm:t>
        <a:bodyPr/>
        <a:lstStyle/>
        <a:p>
          <a:endParaRPr lang="en-US" sz="1800" b="1" dirty="0">
            <a:latin typeface="Calibri"/>
            <a:cs typeface="Calibri"/>
          </a:endParaRPr>
        </a:p>
      </dgm:t>
    </dgm:pt>
    <dgm:pt modelId="{8929BB06-86B8-6B4E-A3E0-4F5DF1CED742}" type="parTrans" cxnId="{6488A0DC-42B4-7446-999E-6E4246D0D820}">
      <dgm:prSet/>
      <dgm:spPr/>
      <dgm:t>
        <a:bodyPr/>
        <a:lstStyle/>
        <a:p>
          <a:endParaRPr lang="en-US" sz="1800" b="1">
            <a:solidFill>
              <a:srgbClr val="000000"/>
            </a:solidFill>
            <a:latin typeface="Calibri"/>
            <a:cs typeface="Calibri"/>
          </a:endParaRPr>
        </a:p>
      </dgm:t>
    </dgm:pt>
    <dgm:pt modelId="{2A2DD7C1-1B68-8948-8D0D-02BCF694A241}" type="sibTrans" cxnId="{6488A0DC-42B4-7446-999E-6E4246D0D820}">
      <dgm:prSet/>
      <dgm:spPr/>
      <dgm:t>
        <a:bodyPr/>
        <a:lstStyle/>
        <a:p>
          <a:endParaRPr lang="en-US" sz="1800" b="1">
            <a:solidFill>
              <a:srgbClr val="000000"/>
            </a:solidFill>
            <a:latin typeface="Calibri"/>
            <a:cs typeface="Calibri"/>
          </a:endParaRPr>
        </a:p>
      </dgm:t>
    </dgm:pt>
    <dgm:pt modelId="{98FD7575-67F6-A442-9BAB-8D04B96099EA}">
      <dgm:prSet phldrT="[Text]" custT="1"/>
      <dgm:spPr/>
      <dgm:t>
        <a:bodyPr/>
        <a:lstStyle/>
        <a:p>
          <a:r>
            <a:rPr lang="en-US" sz="1800" b="1" dirty="0" smtClean="0">
              <a:latin typeface="Calibri"/>
              <a:cs typeface="Calibri"/>
            </a:rPr>
            <a:t>5</a:t>
          </a:r>
          <a:br>
            <a:rPr lang="en-US" sz="1800" b="1" dirty="0" smtClean="0">
              <a:latin typeface="Calibri"/>
              <a:cs typeface="Calibri"/>
            </a:rPr>
          </a:br>
          <a:r>
            <a:rPr lang="en-US" sz="1800" b="1" dirty="0" smtClean="0">
              <a:latin typeface="Calibri"/>
              <a:cs typeface="Calibri"/>
            </a:rPr>
            <a:t>MCC &amp; Ban on transfer</a:t>
          </a:r>
          <a:endParaRPr lang="en-US" sz="1800" b="1" dirty="0">
            <a:latin typeface="Calibri"/>
            <a:cs typeface="Calibri"/>
          </a:endParaRPr>
        </a:p>
      </dgm:t>
    </dgm:pt>
    <dgm:pt modelId="{28711A6F-C597-1C46-937C-0CE530D5264E}" type="parTrans" cxnId="{40023F14-D623-5442-B60F-980E23F3FF0C}">
      <dgm:prSet/>
      <dgm:spPr/>
      <dgm:t>
        <a:bodyPr/>
        <a:lstStyle/>
        <a:p>
          <a:endParaRPr lang="en-US" sz="1800" b="1">
            <a:solidFill>
              <a:srgbClr val="000000"/>
            </a:solidFill>
            <a:latin typeface="Calibri"/>
            <a:cs typeface="Calibri"/>
          </a:endParaRPr>
        </a:p>
      </dgm:t>
    </dgm:pt>
    <dgm:pt modelId="{0064973A-5C1A-E342-A403-978F36806E79}" type="sibTrans" cxnId="{40023F14-D623-5442-B60F-980E23F3FF0C}">
      <dgm:prSet/>
      <dgm:spPr/>
      <dgm:t>
        <a:bodyPr/>
        <a:lstStyle/>
        <a:p>
          <a:endParaRPr lang="en-US" sz="1800" b="1">
            <a:solidFill>
              <a:srgbClr val="000000"/>
            </a:solidFill>
            <a:latin typeface="Calibri"/>
            <a:cs typeface="Calibri"/>
          </a:endParaRPr>
        </a:p>
      </dgm:t>
    </dgm:pt>
    <dgm:pt modelId="{D75BF91F-7906-634D-8372-2306A0311EF1}">
      <dgm:prSet phldrT="[Text]" custT="1"/>
      <dgm:spPr/>
      <dgm:t>
        <a:bodyPr/>
        <a:lstStyle/>
        <a:p>
          <a:endParaRPr lang="en-US" sz="1800" b="1" dirty="0">
            <a:latin typeface="Calibri"/>
            <a:cs typeface="Calibri"/>
          </a:endParaRPr>
        </a:p>
      </dgm:t>
    </dgm:pt>
    <dgm:pt modelId="{890A0B04-1E73-6749-8D54-10775793DD1D}" type="parTrans" cxnId="{1A998AB9-F349-E442-B553-043534489F1E}">
      <dgm:prSet/>
      <dgm:spPr/>
      <dgm:t>
        <a:bodyPr/>
        <a:lstStyle/>
        <a:p>
          <a:endParaRPr lang="en-US" sz="1800" b="1">
            <a:solidFill>
              <a:srgbClr val="000000"/>
            </a:solidFill>
            <a:latin typeface="Calibri"/>
            <a:cs typeface="Calibri"/>
          </a:endParaRPr>
        </a:p>
      </dgm:t>
    </dgm:pt>
    <dgm:pt modelId="{51BD6E22-06CA-5047-A81E-5FDCA8F5D37D}" type="sibTrans" cxnId="{1A998AB9-F349-E442-B553-043534489F1E}">
      <dgm:prSet/>
      <dgm:spPr/>
      <dgm:t>
        <a:bodyPr/>
        <a:lstStyle/>
        <a:p>
          <a:endParaRPr lang="en-US" sz="1800" b="1">
            <a:solidFill>
              <a:srgbClr val="000000"/>
            </a:solidFill>
            <a:latin typeface="Calibri"/>
            <a:cs typeface="Calibri"/>
          </a:endParaRPr>
        </a:p>
      </dgm:t>
    </dgm:pt>
    <dgm:pt modelId="{C8BBB1C0-CB62-0741-BED7-ACB2C0A624D2}">
      <dgm:prSet phldrT="[Text]" custT="1"/>
      <dgm:spPr/>
      <dgm:t>
        <a:bodyPr/>
        <a:lstStyle/>
        <a:p>
          <a:endParaRPr lang="en-US" sz="1800" b="1" dirty="0">
            <a:latin typeface="Calibri"/>
            <a:cs typeface="Calibri"/>
          </a:endParaRPr>
        </a:p>
      </dgm:t>
    </dgm:pt>
    <dgm:pt modelId="{1C266876-A812-5F48-B770-EBA4C0F39346}" type="parTrans" cxnId="{ED27AC93-A309-8B42-A3D8-DA714502570E}">
      <dgm:prSet/>
      <dgm:spPr/>
      <dgm:t>
        <a:bodyPr/>
        <a:lstStyle/>
        <a:p>
          <a:endParaRPr lang="en-US" sz="1800" b="1">
            <a:solidFill>
              <a:srgbClr val="000000"/>
            </a:solidFill>
            <a:latin typeface="Calibri"/>
            <a:cs typeface="Calibri"/>
          </a:endParaRPr>
        </a:p>
      </dgm:t>
    </dgm:pt>
    <dgm:pt modelId="{95A1D13C-7A29-8240-B7E6-99259E462C4A}" type="sibTrans" cxnId="{ED27AC93-A309-8B42-A3D8-DA714502570E}">
      <dgm:prSet/>
      <dgm:spPr/>
      <dgm:t>
        <a:bodyPr/>
        <a:lstStyle/>
        <a:p>
          <a:endParaRPr lang="en-US" sz="1800" b="1">
            <a:solidFill>
              <a:srgbClr val="000000"/>
            </a:solidFill>
            <a:latin typeface="Calibri"/>
            <a:cs typeface="Calibri"/>
          </a:endParaRPr>
        </a:p>
      </dgm:t>
    </dgm:pt>
    <dgm:pt modelId="{2ABC2D18-745B-2742-BBF9-C2C597D94A0F}">
      <dgm:prSet phldrT="[Text]" custT="1"/>
      <dgm:spPr/>
      <dgm:t>
        <a:bodyPr/>
        <a:lstStyle/>
        <a:p>
          <a:endParaRPr lang="en-US" sz="1800" b="1" dirty="0">
            <a:latin typeface="Calibri"/>
            <a:cs typeface="Calibri"/>
          </a:endParaRPr>
        </a:p>
      </dgm:t>
    </dgm:pt>
    <dgm:pt modelId="{71232290-302F-E64F-BDDB-0371FD345E35}" type="parTrans" cxnId="{08255487-DBE0-6343-BAD9-4F1C9E34E3D9}">
      <dgm:prSet/>
      <dgm:spPr/>
      <dgm:t>
        <a:bodyPr/>
        <a:lstStyle/>
        <a:p>
          <a:endParaRPr lang="en-US" sz="1800" b="1">
            <a:solidFill>
              <a:srgbClr val="000000"/>
            </a:solidFill>
            <a:latin typeface="Calibri"/>
            <a:cs typeface="Calibri"/>
          </a:endParaRPr>
        </a:p>
      </dgm:t>
    </dgm:pt>
    <dgm:pt modelId="{F94FC9DD-BCF4-7E4D-97E3-C3AEC1C3E449}" type="sibTrans" cxnId="{08255487-DBE0-6343-BAD9-4F1C9E34E3D9}">
      <dgm:prSet/>
      <dgm:spPr/>
      <dgm:t>
        <a:bodyPr/>
        <a:lstStyle/>
        <a:p>
          <a:endParaRPr lang="en-US" sz="1800" b="1">
            <a:solidFill>
              <a:srgbClr val="000000"/>
            </a:solidFill>
            <a:latin typeface="Calibri"/>
            <a:cs typeface="Calibri"/>
          </a:endParaRPr>
        </a:p>
      </dgm:t>
    </dgm:pt>
    <dgm:pt modelId="{CFA34232-AFAE-C14A-86CE-BA1015178FF3}">
      <dgm:prSet phldrT="[Text]" custT="1"/>
      <dgm:spPr/>
      <dgm:t>
        <a:bodyPr/>
        <a:lstStyle/>
        <a:p>
          <a:endParaRPr lang="en-US" sz="1800" b="1" dirty="0">
            <a:latin typeface="Calibri"/>
            <a:cs typeface="Calibri"/>
          </a:endParaRPr>
        </a:p>
      </dgm:t>
    </dgm:pt>
    <dgm:pt modelId="{C4A8F31B-2E02-9E41-8B85-1EA39AE18B01}" type="sibTrans" cxnId="{F1504B33-D628-DC4B-9435-2B6F2F1E43B7}">
      <dgm:prSet/>
      <dgm:spPr/>
      <dgm:t>
        <a:bodyPr/>
        <a:lstStyle/>
        <a:p>
          <a:endParaRPr lang="en-US" sz="1800">
            <a:latin typeface="Calibri"/>
            <a:cs typeface="Calibri"/>
          </a:endParaRPr>
        </a:p>
      </dgm:t>
    </dgm:pt>
    <dgm:pt modelId="{9875FCF4-107B-5F45-9B1D-A48F0E35E418}" type="parTrans" cxnId="{F1504B33-D628-DC4B-9435-2B6F2F1E43B7}">
      <dgm:prSet/>
      <dgm:spPr/>
      <dgm:t>
        <a:bodyPr/>
        <a:lstStyle/>
        <a:p>
          <a:endParaRPr lang="en-US" sz="1800">
            <a:latin typeface="Calibri"/>
            <a:cs typeface="Calibri"/>
          </a:endParaRPr>
        </a:p>
      </dgm:t>
    </dgm:pt>
    <dgm:pt modelId="{8DFB0FAE-8158-4496-A077-4EB1D8977D2F}">
      <dgm:prSet phldrT="[Text]"/>
      <dgm:spPr/>
      <dgm:t>
        <a:bodyPr/>
        <a:lstStyle/>
        <a:p>
          <a:endParaRPr lang="en-US" b="0" dirty="0">
            <a:latin typeface="Calibri"/>
            <a:cs typeface="Calibri"/>
          </a:endParaRPr>
        </a:p>
      </dgm:t>
    </dgm:pt>
    <dgm:pt modelId="{7A2055DA-BAFB-41E1-B320-0FC4D1F8195D}" type="parTrans" cxnId="{C92EC7C9-9395-4B26-BBFE-DE17F0C5F834}">
      <dgm:prSet/>
      <dgm:spPr/>
      <dgm:t>
        <a:bodyPr/>
        <a:lstStyle/>
        <a:p>
          <a:endParaRPr lang="en-US"/>
        </a:p>
      </dgm:t>
    </dgm:pt>
    <dgm:pt modelId="{1114FAAB-B2FF-4948-8534-A3AD2B91101E}" type="sibTrans" cxnId="{C92EC7C9-9395-4B26-BBFE-DE17F0C5F834}">
      <dgm:prSet/>
      <dgm:spPr/>
      <dgm:t>
        <a:bodyPr/>
        <a:lstStyle/>
        <a:p>
          <a:endParaRPr lang="en-US"/>
        </a:p>
      </dgm:t>
    </dgm:pt>
    <dgm:pt modelId="{749AECBA-93E9-374B-9499-3F7CF180D458}">
      <dgm:prSet phldrT="[Text]" custT="1"/>
      <dgm:spPr/>
      <dgm:t>
        <a:bodyPr/>
        <a:lstStyle/>
        <a:p>
          <a:endParaRPr lang="en-US" sz="1800" b="1" dirty="0">
            <a:latin typeface="Calibri"/>
            <a:cs typeface="Calibri"/>
          </a:endParaRPr>
        </a:p>
      </dgm:t>
    </dgm:pt>
    <dgm:pt modelId="{8C5C9EEC-4661-0C4C-8DD4-DA554DF3BF9C}" type="sibTrans" cxnId="{D71EC323-26AF-9244-AC6F-FB4D66E956F1}">
      <dgm:prSet/>
      <dgm:spPr/>
      <dgm:t>
        <a:bodyPr/>
        <a:lstStyle/>
        <a:p>
          <a:endParaRPr lang="en-US"/>
        </a:p>
      </dgm:t>
    </dgm:pt>
    <dgm:pt modelId="{204D952E-FCE2-4547-8B4C-9494C72124ED}" type="parTrans" cxnId="{D71EC323-26AF-9244-AC6F-FB4D66E956F1}">
      <dgm:prSet/>
      <dgm:spPr/>
      <dgm:t>
        <a:bodyPr/>
        <a:lstStyle/>
        <a:p>
          <a:endParaRPr lang="en-US"/>
        </a:p>
      </dgm:t>
    </dgm:pt>
    <dgm:pt modelId="{5C76EE22-2D48-2D4F-BD5A-F86AC99FBF01}">
      <dgm:prSet phldrT="[Text]" custT="1"/>
      <dgm:spPr/>
      <dgm:t>
        <a:bodyPr/>
        <a:lstStyle/>
        <a:p>
          <a:endParaRPr lang="en-US" sz="1800" b="1" dirty="0">
            <a:latin typeface="Calibri"/>
            <a:cs typeface="Calibri"/>
          </a:endParaRPr>
        </a:p>
      </dgm:t>
    </dgm:pt>
    <dgm:pt modelId="{5DE6DBD6-73D7-8E49-AD6A-642CC0C54B3B}" type="sibTrans" cxnId="{75550E91-7A13-684C-9274-D3F0E4B6D90C}">
      <dgm:prSet/>
      <dgm:spPr/>
      <dgm:t>
        <a:bodyPr/>
        <a:lstStyle/>
        <a:p>
          <a:endParaRPr lang="en-US"/>
        </a:p>
      </dgm:t>
    </dgm:pt>
    <dgm:pt modelId="{E9221FF9-C99D-DC44-B126-28CA79A9B2BB}" type="parTrans" cxnId="{75550E91-7A13-684C-9274-D3F0E4B6D90C}">
      <dgm:prSet/>
      <dgm:spPr/>
      <dgm:t>
        <a:bodyPr/>
        <a:lstStyle/>
        <a:p>
          <a:endParaRPr lang="en-US"/>
        </a:p>
      </dgm:t>
    </dgm:pt>
    <dgm:pt modelId="{C5F1579E-D34E-5640-A6F3-57AB18976100}">
      <dgm:prSet phldrT="[Text]" custT="1"/>
      <dgm:spPr/>
      <dgm:t>
        <a:bodyPr/>
        <a:lstStyle/>
        <a:p>
          <a:endParaRPr lang="en-US" sz="1800" b="1" dirty="0">
            <a:latin typeface="Calibri"/>
            <a:cs typeface="Calibri"/>
          </a:endParaRPr>
        </a:p>
      </dgm:t>
    </dgm:pt>
    <dgm:pt modelId="{4F85830D-925D-3042-8DF0-55156FA4B4D5}" type="sibTrans" cxnId="{92BBFF84-740E-7047-BB99-FADD7FA45D84}">
      <dgm:prSet/>
      <dgm:spPr/>
      <dgm:t>
        <a:bodyPr/>
        <a:lstStyle/>
        <a:p>
          <a:endParaRPr lang="en-US" sz="1800" b="1">
            <a:solidFill>
              <a:srgbClr val="000000"/>
            </a:solidFill>
            <a:latin typeface="Calibri"/>
            <a:cs typeface="Calibri"/>
          </a:endParaRPr>
        </a:p>
      </dgm:t>
    </dgm:pt>
    <dgm:pt modelId="{6C91CDB2-8E41-2D40-9ADC-8E0E8C832DD3}" type="parTrans" cxnId="{92BBFF84-740E-7047-BB99-FADD7FA45D84}">
      <dgm:prSet/>
      <dgm:spPr/>
      <dgm:t>
        <a:bodyPr/>
        <a:lstStyle/>
        <a:p>
          <a:endParaRPr lang="en-US" sz="1800" b="1">
            <a:solidFill>
              <a:srgbClr val="000000"/>
            </a:solidFill>
            <a:latin typeface="Calibri"/>
            <a:cs typeface="Calibri"/>
          </a:endParaRPr>
        </a:p>
      </dgm:t>
    </dgm:pt>
    <dgm:pt modelId="{69AC860E-2222-CA4C-8F62-198747C73703}">
      <dgm:prSet phldrT="[Text]" custT="1"/>
      <dgm:spPr/>
      <dgm:t>
        <a:bodyPr/>
        <a:lstStyle/>
        <a:p>
          <a:endParaRPr lang="en-US" sz="1800" b="1" dirty="0">
            <a:latin typeface="Calibri"/>
            <a:cs typeface="Calibri"/>
          </a:endParaRPr>
        </a:p>
      </dgm:t>
    </dgm:pt>
    <dgm:pt modelId="{F7EED5E5-DFDD-744A-8CBA-CC958074AB3A}" type="sibTrans" cxnId="{D38B5274-237F-7347-9DEE-460C7D069E90}">
      <dgm:prSet/>
      <dgm:spPr/>
      <dgm:t>
        <a:bodyPr/>
        <a:lstStyle/>
        <a:p>
          <a:endParaRPr lang="en-US" sz="1800" b="1">
            <a:solidFill>
              <a:srgbClr val="000000"/>
            </a:solidFill>
            <a:latin typeface="Calibri"/>
            <a:cs typeface="Calibri"/>
          </a:endParaRPr>
        </a:p>
      </dgm:t>
    </dgm:pt>
    <dgm:pt modelId="{E3D3A545-A557-A043-9E1A-1D325A929872}" type="parTrans" cxnId="{D38B5274-237F-7347-9DEE-460C7D069E90}">
      <dgm:prSet/>
      <dgm:spPr/>
      <dgm:t>
        <a:bodyPr/>
        <a:lstStyle/>
        <a:p>
          <a:endParaRPr lang="en-US" sz="1800" b="1">
            <a:solidFill>
              <a:srgbClr val="000000"/>
            </a:solidFill>
            <a:latin typeface="Calibri"/>
            <a:cs typeface="Calibri"/>
          </a:endParaRPr>
        </a:p>
      </dgm:t>
    </dgm:pt>
    <dgm:pt modelId="{C3002466-1E65-9E48-A531-D5F957471352}" type="pres">
      <dgm:prSet presAssocID="{2765DA2D-FE3C-2E47-ABF8-0EFAD41664B4}" presName="diagram" presStyleCnt="0">
        <dgm:presLayoutVars>
          <dgm:dir/>
          <dgm:resizeHandles val="exact"/>
        </dgm:presLayoutVars>
      </dgm:prSet>
      <dgm:spPr/>
      <dgm:t>
        <a:bodyPr/>
        <a:lstStyle/>
        <a:p>
          <a:endParaRPr lang="en-US"/>
        </a:p>
      </dgm:t>
    </dgm:pt>
    <dgm:pt modelId="{671F9B2C-A20F-904C-BB2F-07BA253DF0F1}" type="pres">
      <dgm:prSet presAssocID="{2839456E-318C-9C49-BD3E-6FF66E6E394E}" presName="node" presStyleLbl="node1" presStyleIdx="0" presStyleCnt="11" custScaleX="92452">
        <dgm:presLayoutVars>
          <dgm:bulletEnabled val="1"/>
        </dgm:presLayoutVars>
      </dgm:prSet>
      <dgm:spPr/>
      <dgm:t>
        <a:bodyPr/>
        <a:lstStyle/>
        <a:p>
          <a:endParaRPr lang="en-US"/>
        </a:p>
      </dgm:t>
    </dgm:pt>
    <dgm:pt modelId="{A63B4877-C77F-8C45-BBF1-506AF306D5A0}" type="pres">
      <dgm:prSet presAssocID="{2A2DD7C1-1B68-8948-8D0D-02BCF694A241}" presName="sibTrans" presStyleCnt="0"/>
      <dgm:spPr/>
      <dgm:t>
        <a:bodyPr/>
        <a:lstStyle/>
        <a:p>
          <a:endParaRPr lang="en-US"/>
        </a:p>
      </dgm:t>
    </dgm:pt>
    <dgm:pt modelId="{DBDE4EB0-6119-0E48-86F5-1F8940575559}" type="pres">
      <dgm:prSet presAssocID="{69AC860E-2222-CA4C-8F62-198747C73703}" presName="node" presStyleLbl="node1" presStyleIdx="1" presStyleCnt="11">
        <dgm:presLayoutVars>
          <dgm:bulletEnabled val="1"/>
        </dgm:presLayoutVars>
      </dgm:prSet>
      <dgm:spPr/>
      <dgm:t>
        <a:bodyPr/>
        <a:lstStyle/>
        <a:p>
          <a:endParaRPr lang="en-US"/>
        </a:p>
      </dgm:t>
    </dgm:pt>
    <dgm:pt modelId="{A05C5C46-2213-5441-89F7-D4421CD47372}" type="pres">
      <dgm:prSet presAssocID="{F7EED5E5-DFDD-744A-8CBA-CC958074AB3A}" presName="sibTrans" presStyleCnt="0"/>
      <dgm:spPr/>
      <dgm:t>
        <a:bodyPr/>
        <a:lstStyle/>
        <a:p>
          <a:endParaRPr lang="en-US"/>
        </a:p>
      </dgm:t>
    </dgm:pt>
    <dgm:pt modelId="{8A22497D-D905-0148-A0AA-DF796CC57828}" type="pres">
      <dgm:prSet presAssocID="{C5F1579E-D34E-5640-A6F3-57AB18976100}" presName="node" presStyleLbl="node1" presStyleIdx="2" presStyleCnt="11">
        <dgm:presLayoutVars>
          <dgm:bulletEnabled val="1"/>
        </dgm:presLayoutVars>
      </dgm:prSet>
      <dgm:spPr/>
      <dgm:t>
        <a:bodyPr/>
        <a:lstStyle/>
        <a:p>
          <a:endParaRPr lang="en-US"/>
        </a:p>
      </dgm:t>
    </dgm:pt>
    <dgm:pt modelId="{8CA49F04-B0FA-6C47-A761-B7F6791120A1}" type="pres">
      <dgm:prSet presAssocID="{4F85830D-925D-3042-8DF0-55156FA4B4D5}" presName="sibTrans" presStyleCnt="0"/>
      <dgm:spPr/>
      <dgm:t>
        <a:bodyPr/>
        <a:lstStyle/>
        <a:p>
          <a:endParaRPr lang="en-US"/>
        </a:p>
      </dgm:t>
    </dgm:pt>
    <dgm:pt modelId="{4F4FF2BF-8A7C-804D-8A20-AB700E2B9416}" type="pres">
      <dgm:prSet presAssocID="{5C76EE22-2D48-2D4F-BD5A-F86AC99FBF01}" presName="node" presStyleLbl="node1" presStyleIdx="3" presStyleCnt="11">
        <dgm:presLayoutVars>
          <dgm:bulletEnabled val="1"/>
        </dgm:presLayoutVars>
      </dgm:prSet>
      <dgm:spPr/>
      <dgm:t>
        <a:bodyPr/>
        <a:lstStyle/>
        <a:p>
          <a:endParaRPr lang="en-US"/>
        </a:p>
      </dgm:t>
    </dgm:pt>
    <dgm:pt modelId="{295EC94C-0579-DA43-B013-C823880260DF}" type="pres">
      <dgm:prSet presAssocID="{5DE6DBD6-73D7-8E49-AD6A-642CC0C54B3B}" presName="sibTrans" presStyleCnt="0"/>
      <dgm:spPr/>
      <dgm:t>
        <a:bodyPr/>
        <a:lstStyle/>
        <a:p>
          <a:endParaRPr lang="en-US"/>
        </a:p>
      </dgm:t>
    </dgm:pt>
    <dgm:pt modelId="{BF839CF8-A261-2F4D-8CDC-D99FA5C11781}" type="pres">
      <dgm:prSet presAssocID="{749AECBA-93E9-374B-9499-3F7CF180D458}" presName="node" presStyleLbl="node1" presStyleIdx="4" presStyleCnt="11" custLinFactX="112552" custLinFactY="38854" custLinFactNeighborX="200000" custLinFactNeighborY="100000">
        <dgm:presLayoutVars>
          <dgm:bulletEnabled val="1"/>
        </dgm:presLayoutVars>
      </dgm:prSet>
      <dgm:spPr/>
      <dgm:t>
        <a:bodyPr/>
        <a:lstStyle/>
        <a:p>
          <a:endParaRPr lang="en-US"/>
        </a:p>
      </dgm:t>
    </dgm:pt>
    <dgm:pt modelId="{568F4A33-5F08-6E4B-B138-82C399E641CD}" type="pres">
      <dgm:prSet presAssocID="{8C5C9EEC-4661-0C4C-8DD4-DA554DF3BF9C}" presName="sibTrans" presStyleCnt="0"/>
      <dgm:spPr/>
      <dgm:t>
        <a:bodyPr/>
        <a:lstStyle/>
        <a:p>
          <a:endParaRPr lang="en-US"/>
        </a:p>
      </dgm:t>
    </dgm:pt>
    <dgm:pt modelId="{206A38FD-B9BD-404D-8F24-2F0D550EFB3A}" type="pres">
      <dgm:prSet presAssocID="{98FD7575-67F6-A442-9BAB-8D04B96099EA}" presName="node" presStyleLbl="node1" presStyleIdx="5" presStyleCnt="11" custScaleX="67149" custLinFactX="-4567" custLinFactNeighborX="-100000" custLinFactNeighborY="-11438">
        <dgm:presLayoutVars>
          <dgm:bulletEnabled val="1"/>
        </dgm:presLayoutVars>
      </dgm:prSet>
      <dgm:spPr/>
      <dgm:t>
        <a:bodyPr/>
        <a:lstStyle/>
        <a:p>
          <a:endParaRPr lang="en-US"/>
        </a:p>
      </dgm:t>
    </dgm:pt>
    <dgm:pt modelId="{8C2B89FE-16C9-414C-AEAA-19BB518BA361}" type="pres">
      <dgm:prSet presAssocID="{0064973A-5C1A-E342-A403-978F36806E79}" presName="sibTrans" presStyleCnt="0"/>
      <dgm:spPr/>
      <dgm:t>
        <a:bodyPr/>
        <a:lstStyle/>
        <a:p>
          <a:endParaRPr lang="en-US"/>
        </a:p>
      </dgm:t>
    </dgm:pt>
    <dgm:pt modelId="{DCA33402-5CC2-B449-8445-E99B375BE8CE}" type="pres">
      <dgm:prSet presAssocID="{D75BF91F-7906-634D-8372-2306A0311EF1}" presName="node" presStyleLbl="node1" presStyleIdx="6" presStyleCnt="11" custScaleX="96670" custScaleY="120311" custLinFactX="-13417" custLinFactNeighborX="-100000" custLinFactNeighborY="-5488">
        <dgm:presLayoutVars>
          <dgm:bulletEnabled val="1"/>
        </dgm:presLayoutVars>
      </dgm:prSet>
      <dgm:spPr/>
      <dgm:t>
        <a:bodyPr/>
        <a:lstStyle/>
        <a:p>
          <a:endParaRPr lang="en-US"/>
        </a:p>
      </dgm:t>
    </dgm:pt>
    <dgm:pt modelId="{2F923C46-4EEC-BB45-B681-3C301BAFA7F6}" type="pres">
      <dgm:prSet presAssocID="{51BD6E22-06CA-5047-A81E-5FDCA8F5D37D}" presName="sibTrans" presStyleCnt="0"/>
      <dgm:spPr/>
      <dgm:t>
        <a:bodyPr/>
        <a:lstStyle/>
        <a:p>
          <a:endParaRPr lang="en-US"/>
        </a:p>
      </dgm:t>
    </dgm:pt>
    <dgm:pt modelId="{A39A6BA1-70A1-C64D-A061-C4AA5A371706}" type="pres">
      <dgm:prSet presAssocID="{C8BBB1C0-CB62-0741-BED7-ACB2C0A624D2}" presName="node" presStyleLbl="node1" presStyleIdx="7" presStyleCnt="11" custScaleX="75601" custScaleY="104196" custLinFactNeighborX="-93006" custLinFactNeighborY="3058">
        <dgm:presLayoutVars>
          <dgm:bulletEnabled val="1"/>
        </dgm:presLayoutVars>
      </dgm:prSet>
      <dgm:spPr/>
      <dgm:t>
        <a:bodyPr/>
        <a:lstStyle/>
        <a:p>
          <a:endParaRPr lang="en-US"/>
        </a:p>
      </dgm:t>
    </dgm:pt>
    <dgm:pt modelId="{1A8B2939-6F4F-0B45-96B4-33D77B582892}" type="pres">
      <dgm:prSet presAssocID="{95A1D13C-7A29-8240-B7E6-99259E462C4A}" presName="sibTrans" presStyleCnt="0"/>
      <dgm:spPr/>
      <dgm:t>
        <a:bodyPr/>
        <a:lstStyle/>
        <a:p>
          <a:endParaRPr lang="en-US"/>
        </a:p>
      </dgm:t>
    </dgm:pt>
    <dgm:pt modelId="{971FC7CB-0888-3848-8790-FD24ADEDB26C}" type="pres">
      <dgm:prSet presAssocID="{2ABC2D18-745B-2742-BBF9-C2C597D94A0F}" presName="node" presStyleLbl="node1" presStyleIdx="8" presStyleCnt="11" custLinFactX="100000" custLinFactY="-28033" custLinFactNeighborX="161663" custLinFactNeighborY="-100000">
        <dgm:presLayoutVars>
          <dgm:bulletEnabled val="1"/>
        </dgm:presLayoutVars>
      </dgm:prSet>
      <dgm:spPr/>
      <dgm:t>
        <a:bodyPr/>
        <a:lstStyle/>
        <a:p>
          <a:endParaRPr lang="en-US"/>
        </a:p>
      </dgm:t>
    </dgm:pt>
    <dgm:pt modelId="{CC95E439-5F57-EE4F-A2D6-DA3C9727EBD0}" type="pres">
      <dgm:prSet presAssocID="{F94FC9DD-BCF4-7E4D-97E3-C3AEC1C3E449}" presName="sibTrans" presStyleCnt="0"/>
      <dgm:spPr/>
      <dgm:t>
        <a:bodyPr/>
        <a:lstStyle/>
        <a:p>
          <a:endParaRPr lang="en-US"/>
        </a:p>
      </dgm:t>
    </dgm:pt>
    <dgm:pt modelId="{CF98CACE-2048-164A-9AC9-7AE1CFE7D37B}" type="pres">
      <dgm:prSet presAssocID="{CFA34232-AFAE-C14A-86CE-BA1015178FF3}" presName="node" presStyleLbl="node1" presStyleIdx="9" presStyleCnt="11" custLinFactX="-30691" custLinFactNeighborX="-100000" custLinFactNeighborY="1273">
        <dgm:presLayoutVars>
          <dgm:bulletEnabled val="1"/>
        </dgm:presLayoutVars>
      </dgm:prSet>
      <dgm:spPr/>
      <dgm:t>
        <a:bodyPr/>
        <a:lstStyle/>
        <a:p>
          <a:endParaRPr lang="en-US"/>
        </a:p>
      </dgm:t>
    </dgm:pt>
    <dgm:pt modelId="{9F0622D6-962E-4288-8967-F152037A9508}" type="pres">
      <dgm:prSet presAssocID="{C4A8F31B-2E02-9E41-8B85-1EA39AE18B01}" presName="sibTrans" presStyleCnt="0"/>
      <dgm:spPr/>
    </dgm:pt>
    <dgm:pt modelId="{2DAF6322-D16A-4C4E-8AD4-C6E5A795FDAE}" type="pres">
      <dgm:prSet presAssocID="{8DFB0FAE-8158-4496-A077-4EB1D8977D2F}" presName="node" presStyleLbl="node1" presStyleIdx="10" presStyleCnt="11" custLinFactX="-5472" custLinFactNeighborX="-100000" custLinFactNeighborY="11990">
        <dgm:presLayoutVars>
          <dgm:bulletEnabled val="1"/>
        </dgm:presLayoutVars>
      </dgm:prSet>
      <dgm:spPr/>
      <dgm:t>
        <a:bodyPr/>
        <a:lstStyle/>
        <a:p>
          <a:endParaRPr lang="en-US"/>
        </a:p>
      </dgm:t>
    </dgm:pt>
  </dgm:ptLst>
  <dgm:cxnLst>
    <dgm:cxn modelId="{7B2E0856-F5D3-4022-A367-CB2B5BB222E6}" type="presOf" srcId="{69AC860E-2222-CA4C-8F62-198747C73703}" destId="{DBDE4EB0-6119-0E48-86F5-1F8940575559}" srcOrd="0" destOrd="0" presId="urn:microsoft.com/office/officeart/2005/8/layout/default#1"/>
    <dgm:cxn modelId="{4033BF59-4CFE-47AA-9389-3CD4EC63BE1D}" type="presOf" srcId="{8DFB0FAE-8158-4496-A077-4EB1D8977D2F}" destId="{2DAF6322-D16A-4C4E-8AD4-C6E5A795FDAE}" srcOrd="0" destOrd="0" presId="urn:microsoft.com/office/officeart/2005/8/layout/default#1"/>
    <dgm:cxn modelId="{659E6277-9800-4F7F-B53B-3CC58EDC8B79}" type="presOf" srcId="{749AECBA-93E9-374B-9499-3F7CF180D458}" destId="{BF839CF8-A261-2F4D-8CDC-D99FA5C11781}" srcOrd="0" destOrd="0" presId="urn:microsoft.com/office/officeart/2005/8/layout/default#1"/>
    <dgm:cxn modelId="{C86B6D3E-CF53-4DBC-9C4D-D640C0A70194}" type="presOf" srcId="{2ABC2D18-745B-2742-BBF9-C2C597D94A0F}" destId="{971FC7CB-0888-3848-8790-FD24ADEDB26C}" srcOrd="0" destOrd="0" presId="urn:microsoft.com/office/officeart/2005/8/layout/default#1"/>
    <dgm:cxn modelId="{08255487-DBE0-6343-BAD9-4F1C9E34E3D9}" srcId="{2765DA2D-FE3C-2E47-ABF8-0EFAD41664B4}" destId="{2ABC2D18-745B-2742-BBF9-C2C597D94A0F}" srcOrd="8" destOrd="0" parTransId="{71232290-302F-E64F-BDDB-0371FD345E35}" sibTransId="{F94FC9DD-BCF4-7E4D-97E3-C3AEC1C3E449}"/>
    <dgm:cxn modelId="{CCDCA38F-4975-49A2-A59D-630CFE63627A}" type="presOf" srcId="{D75BF91F-7906-634D-8372-2306A0311EF1}" destId="{DCA33402-5CC2-B449-8445-E99B375BE8CE}" srcOrd="0" destOrd="0" presId="urn:microsoft.com/office/officeart/2005/8/layout/default#1"/>
    <dgm:cxn modelId="{1A998AB9-F349-E442-B553-043534489F1E}" srcId="{2765DA2D-FE3C-2E47-ABF8-0EFAD41664B4}" destId="{D75BF91F-7906-634D-8372-2306A0311EF1}" srcOrd="6" destOrd="0" parTransId="{890A0B04-1E73-6749-8D54-10775793DD1D}" sibTransId="{51BD6E22-06CA-5047-A81E-5FDCA8F5D37D}"/>
    <dgm:cxn modelId="{F1504B33-D628-DC4B-9435-2B6F2F1E43B7}" srcId="{2765DA2D-FE3C-2E47-ABF8-0EFAD41664B4}" destId="{CFA34232-AFAE-C14A-86CE-BA1015178FF3}" srcOrd="9" destOrd="0" parTransId="{9875FCF4-107B-5F45-9B1D-A48F0E35E418}" sibTransId="{C4A8F31B-2E02-9E41-8B85-1EA39AE18B01}"/>
    <dgm:cxn modelId="{C92EC7C9-9395-4B26-BBFE-DE17F0C5F834}" srcId="{2765DA2D-FE3C-2E47-ABF8-0EFAD41664B4}" destId="{8DFB0FAE-8158-4496-A077-4EB1D8977D2F}" srcOrd="10" destOrd="0" parTransId="{7A2055DA-BAFB-41E1-B320-0FC4D1F8195D}" sibTransId="{1114FAAB-B2FF-4948-8534-A3AD2B91101E}"/>
    <dgm:cxn modelId="{C46A0DC6-F11C-4768-9E4D-142F03CD7028}" type="presOf" srcId="{2839456E-318C-9C49-BD3E-6FF66E6E394E}" destId="{671F9B2C-A20F-904C-BB2F-07BA253DF0F1}" srcOrd="0" destOrd="0" presId="urn:microsoft.com/office/officeart/2005/8/layout/default#1"/>
    <dgm:cxn modelId="{92BBFF84-740E-7047-BB99-FADD7FA45D84}" srcId="{2765DA2D-FE3C-2E47-ABF8-0EFAD41664B4}" destId="{C5F1579E-D34E-5640-A6F3-57AB18976100}" srcOrd="2" destOrd="0" parTransId="{6C91CDB2-8E41-2D40-9ADC-8E0E8C832DD3}" sibTransId="{4F85830D-925D-3042-8DF0-55156FA4B4D5}"/>
    <dgm:cxn modelId="{D71EC323-26AF-9244-AC6F-FB4D66E956F1}" srcId="{2765DA2D-FE3C-2E47-ABF8-0EFAD41664B4}" destId="{749AECBA-93E9-374B-9499-3F7CF180D458}" srcOrd="4" destOrd="0" parTransId="{204D952E-FCE2-4547-8B4C-9494C72124ED}" sibTransId="{8C5C9EEC-4661-0C4C-8DD4-DA554DF3BF9C}"/>
    <dgm:cxn modelId="{D38B5274-237F-7347-9DEE-460C7D069E90}" srcId="{2765DA2D-FE3C-2E47-ABF8-0EFAD41664B4}" destId="{69AC860E-2222-CA4C-8F62-198747C73703}" srcOrd="1" destOrd="0" parTransId="{E3D3A545-A557-A043-9E1A-1D325A929872}" sibTransId="{F7EED5E5-DFDD-744A-8CBA-CC958074AB3A}"/>
    <dgm:cxn modelId="{00EA363A-D2DA-456E-887C-62A201975AC9}" type="presOf" srcId="{CFA34232-AFAE-C14A-86CE-BA1015178FF3}" destId="{CF98CACE-2048-164A-9AC9-7AE1CFE7D37B}" srcOrd="0" destOrd="0" presId="urn:microsoft.com/office/officeart/2005/8/layout/default#1"/>
    <dgm:cxn modelId="{D20F83E8-9486-48A9-BDC3-DED6FBDF0985}" type="presOf" srcId="{C8BBB1C0-CB62-0741-BED7-ACB2C0A624D2}" destId="{A39A6BA1-70A1-C64D-A061-C4AA5A371706}" srcOrd="0" destOrd="0" presId="urn:microsoft.com/office/officeart/2005/8/layout/default#1"/>
    <dgm:cxn modelId="{6488A0DC-42B4-7446-999E-6E4246D0D820}" srcId="{2765DA2D-FE3C-2E47-ABF8-0EFAD41664B4}" destId="{2839456E-318C-9C49-BD3E-6FF66E6E394E}" srcOrd="0" destOrd="0" parTransId="{8929BB06-86B8-6B4E-A3E0-4F5DF1CED742}" sibTransId="{2A2DD7C1-1B68-8948-8D0D-02BCF694A241}"/>
    <dgm:cxn modelId="{73610FA3-D827-444C-BBFF-CF6E4F746B90}" type="presOf" srcId="{C5F1579E-D34E-5640-A6F3-57AB18976100}" destId="{8A22497D-D905-0148-A0AA-DF796CC57828}" srcOrd="0" destOrd="0" presId="urn:microsoft.com/office/officeart/2005/8/layout/default#1"/>
    <dgm:cxn modelId="{40023F14-D623-5442-B60F-980E23F3FF0C}" srcId="{2765DA2D-FE3C-2E47-ABF8-0EFAD41664B4}" destId="{98FD7575-67F6-A442-9BAB-8D04B96099EA}" srcOrd="5" destOrd="0" parTransId="{28711A6F-C597-1C46-937C-0CE530D5264E}" sibTransId="{0064973A-5C1A-E342-A403-978F36806E79}"/>
    <dgm:cxn modelId="{C5713BCA-F9E2-48C6-9FAF-C268A8B980C4}" type="presOf" srcId="{2765DA2D-FE3C-2E47-ABF8-0EFAD41664B4}" destId="{C3002466-1E65-9E48-A531-D5F957471352}" srcOrd="0" destOrd="0" presId="urn:microsoft.com/office/officeart/2005/8/layout/default#1"/>
    <dgm:cxn modelId="{75550E91-7A13-684C-9274-D3F0E4B6D90C}" srcId="{2765DA2D-FE3C-2E47-ABF8-0EFAD41664B4}" destId="{5C76EE22-2D48-2D4F-BD5A-F86AC99FBF01}" srcOrd="3" destOrd="0" parTransId="{E9221FF9-C99D-DC44-B126-28CA79A9B2BB}" sibTransId="{5DE6DBD6-73D7-8E49-AD6A-642CC0C54B3B}"/>
    <dgm:cxn modelId="{28F8548A-A91C-4C4E-ADEC-283175553EC9}" type="presOf" srcId="{5C76EE22-2D48-2D4F-BD5A-F86AC99FBF01}" destId="{4F4FF2BF-8A7C-804D-8A20-AB700E2B9416}" srcOrd="0" destOrd="0" presId="urn:microsoft.com/office/officeart/2005/8/layout/default#1"/>
    <dgm:cxn modelId="{ED27AC93-A309-8B42-A3D8-DA714502570E}" srcId="{2765DA2D-FE3C-2E47-ABF8-0EFAD41664B4}" destId="{C8BBB1C0-CB62-0741-BED7-ACB2C0A624D2}" srcOrd="7" destOrd="0" parTransId="{1C266876-A812-5F48-B770-EBA4C0F39346}" sibTransId="{95A1D13C-7A29-8240-B7E6-99259E462C4A}"/>
    <dgm:cxn modelId="{8DB601E4-50F1-4685-9D40-15A42413B20B}" type="presOf" srcId="{98FD7575-67F6-A442-9BAB-8D04B96099EA}" destId="{206A38FD-B9BD-404D-8F24-2F0D550EFB3A}" srcOrd="0" destOrd="0" presId="urn:microsoft.com/office/officeart/2005/8/layout/default#1"/>
    <dgm:cxn modelId="{08E92A55-C0C7-4DB5-80B2-BE5A29787BEA}" type="presParOf" srcId="{C3002466-1E65-9E48-A531-D5F957471352}" destId="{671F9B2C-A20F-904C-BB2F-07BA253DF0F1}" srcOrd="0" destOrd="0" presId="urn:microsoft.com/office/officeart/2005/8/layout/default#1"/>
    <dgm:cxn modelId="{3D95F7F8-2930-4517-911B-9E0D832B165B}" type="presParOf" srcId="{C3002466-1E65-9E48-A531-D5F957471352}" destId="{A63B4877-C77F-8C45-BBF1-506AF306D5A0}" srcOrd="1" destOrd="0" presId="urn:microsoft.com/office/officeart/2005/8/layout/default#1"/>
    <dgm:cxn modelId="{12F4EC0C-D5A1-4679-BBF1-5ACE17AF4158}" type="presParOf" srcId="{C3002466-1E65-9E48-A531-D5F957471352}" destId="{DBDE4EB0-6119-0E48-86F5-1F8940575559}" srcOrd="2" destOrd="0" presId="urn:microsoft.com/office/officeart/2005/8/layout/default#1"/>
    <dgm:cxn modelId="{4FA5BDB8-F693-4F86-AC1F-32759B723B02}" type="presParOf" srcId="{C3002466-1E65-9E48-A531-D5F957471352}" destId="{A05C5C46-2213-5441-89F7-D4421CD47372}" srcOrd="3" destOrd="0" presId="urn:microsoft.com/office/officeart/2005/8/layout/default#1"/>
    <dgm:cxn modelId="{9774E954-1674-4974-A012-77DA9BDECF8A}" type="presParOf" srcId="{C3002466-1E65-9E48-A531-D5F957471352}" destId="{8A22497D-D905-0148-A0AA-DF796CC57828}" srcOrd="4" destOrd="0" presId="urn:microsoft.com/office/officeart/2005/8/layout/default#1"/>
    <dgm:cxn modelId="{3A3E7A27-FAF0-40DB-B7FF-28B7CBADFD8B}" type="presParOf" srcId="{C3002466-1E65-9E48-A531-D5F957471352}" destId="{8CA49F04-B0FA-6C47-A761-B7F6791120A1}" srcOrd="5" destOrd="0" presId="urn:microsoft.com/office/officeart/2005/8/layout/default#1"/>
    <dgm:cxn modelId="{70BD10AF-7140-4885-B729-9131598AD2D7}" type="presParOf" srcId="{C3002466-1E65-9E48-A531-D5F957471352}" destId="{4F4FF2BF-8A7C-804D-8A20-AB700E2B9416}" srcOrd="6" destOrd="0" presId="urn:microsoft.com/office/officeart/2005/8/layout/default#1"/>
    <dgm:cxn modelId="{F205A3B6-4A01-4AA4-88C0-080F9ED2F34A}" type="presParOf" srcId="{C3002466-1E65-9E48-A531-D5F957471352}" destId="{295EC94C-0579-DA43-B013-C823880260DF}" srcOrd="7" destOrd="0" presId="urn:microsoft.com/office/officeart/2005/8/layout/default#1"/>
    <dgm:cxn modelId="{0EBE211D-2D88-450A-BA32-C37770C90BDD}" type="presParOf" srcId="{C3002466-1E65-9E48-A531-D5F957471352}" destId="{BF839CF8-A261-2F4D-8CDC-D99FA5C11781}" srcOrd="8" destOrd="0" presId="urn:microsoft.com/office/officeart/2005/8/layout/default#1"/>
    <dgm:cxn modelId="{5CBE8622-1EA3-47A5-9C98-9AAD05B940E6}" type="presParOf" srcId="{C3002466-1E65-9E48-A531-D5F957471352}" destId="{568F4A33-5F08-6E4B-B138-82C399E641CD}" srcOrd="9" destOrd="0" presId="urn:microsoft.com/office/officeart/2005/8/layout/default#1"/>
    <dgm:cxn modelId="{4830F362-D8CF-420C-90B4-3B1543600247}" type="presParOf" srcId="{C3002466-1E65-9E48-A531-D5F957471352}" destId="{206A38FD-B9BD-404D-8F24-2F0D550EFB3A}" srcOrd="10" destOrd="0" presId="urn:microsoft.com/office/officeart/2005/8/layout/default#1"/>
    <dgm:cxn modelId="{25977206-45F1-40FB-8A2F-93D556C2A1CA}" type="presParOf" srcId="{C3002466-1E65-9E48-A531-D5F957471352}" destId="{8C2B89FE-16C9-414C-AEAA-19BB518BA361}" srcOrd="11" destOrd="0" presId="urn:microsoft.com/office/officeart/2005/8/layout/default#1"/>
    <dgm:cxn modelId="{AD3A5508-6CAD-4C7A-8530-E5C8B9E7D46A}" type="presParOf" srcId="{C3002466-1E65-9E48-A531-D5F957471352}" destId="{DCA33402-5CC2-B449-8445-E99B375BE8CE}" srcOrd="12" destOrd="0" presId="urn:microsoft.com/office/officeart/2005/8/layout/default#1"/>
    <dgm:cxn modelId="{4E53CD32-C38F-4BFE-A7C9-322A893CB871}" type="presParOf" srcId="{C3002466-1E65-9E48-A531-D5F957471352}" destId="{2F923C46-4EEC-BB45-B681-3C301BAFA7F6}" srcOrd="13" destOrd="0" presId="urn:microsoft.com/office/officeart/2005/8/layout/default#1"/>
    <dgm:cxn modelId="{8DC3A49B-E2F9-44BF-B922-D3D3B4EE79A5}" type="presParOf" srcId="{C3002466-1E65-9E48-A531-D5F957471352}" destId="{A39A6BA1-70A1-C64D-A061-C4AA5A371706}" srcOrd="14" destOrd="0" presId="urn:microsoft.com/office/officeart/2005/8/layout/default#1"/>
    <dgm:cxn modelId="{2D6C5A6B-B4DA-4E7F-8DEA-F3FD59A8CD12}" type="presParOf" srcId="{C3002466-1E65-9E48-A531-D5F957471352}" destId="{1A8B2939-6F4F-0B45-96B4-33D77B582892}" srcOrd="15" destOrd="0" presId="urn:microsoft.com/office/officeart/2005/8/layout/default#1"/>
    <dgm:cxn modelId="{E1BF95BF-9402-4576-9306-326C819322C5}" type="presParOf" srcId="{C3002466-1E65-9E48-A531-D5F957471352}" destId="{971FC7CB-0888-3848-8790-FD24ADEDB26C}" srcOrd="16" destOrd="0" presId="urn:microsoft.com/office/officeart/2005/8/layout/default#1"/>
    <dgm:cxn modelId="{F4C51A58-6F21-4682-905B-6295536C1E09}" type="presParOf" srcId="{C3002466-1E65-9E48-A531-D5F957471352}" destId="{CC95E439-5F57-EE4F-A2D6-DA3C9727EBD0}" srcOrd="17" destOrd="0" presId="urn:microsoft.com/office/officeart/2005/8/layout/default#1"/>
    <dgm:cxn modelId="{9F7BE8FD-07BD-4E66-AB8A-7CE4400F6008}" type="presParOf" srcId="{C3002466-1E65-9E48-A531-D5F957471352}" destId="{CF98CACE-2048-164A-9AC9-7AE1CFE7D37B}" srcOrd="18" destOrd="0" presId="urn:microsoft.com/office/officeart/2005/8/layout/default#1"/>
    <dgm:cxn modelId="{AC76C1BF-9EB8-4473-AC94-AC295672B755}" type="presParOf" srcId="{C3002466-1E65-9E48-A531-D5F957471352}" destId="{9F0622D6-962E-4288-8967-F152037A9508}" srcOrd="19" destOrd="0" presId="urn:microsoft.com/office/officeart/2005/8/layout/default#1"/>
    <dgm:cxn modelId="{D979A417-01FE-48BD-B476-52EE96860C0F}" type="presParOf" srcId="{C3002466-1E65-9E48-A531-D5F957471352}" destId="{2DAF6322-D16A-4C4E-8AD4-C6E5A795FDAE}" srcOrd="20" destOrd="0" presId="urn:microsoft.com/office/officeart/2005/8/layout/defaul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0.xml><?xml version="1.0" encoding="utf-8"?>
<dgm:dataModel xmlns:dgm="http://schemas.openxmlformats.org/drawingml/2006/diagram" xmlns:a="http://schemas.openxmlformats.org/drawingml/2006/main">
  <dgm:ptLst>
    <dgm:pt modelId="{F9881272-5059-054F-B9B4-71D48E21C99A}" type="doc">
      <dgm:prSet loTypeId="urn:microsoft.com/office/officeart/2008/layout/LinedList" loCatId="" qsTypeId="urn:microsoft.com/office/officeart/2005/8/quickstyle/simple4" qsCatId="simple" csTypeId="urn:microsoft.com/office/officeart/2005/8/colors/accent1_2" csCatId="accent1" phldr="1"/>
      <dgm:spPr/>
      <dgm:t>
        <a:bodyPr/>
        <a:lstStyle/>
        <a:p>
          <a:endParaRPr lang="en-US"/>
        </a:p>
      </dgm:t>
    </dgm:pt>
    <dgm:pt modelId="{8DE1C6CD-F600-BF48-BF97-705635CCD164}">
      <dgm:prSet/>
      <dgm:spPr/>
      <dgm:t>
        <a:bodyPr/>
        <a:lstStyle/>
        <a:p>
          <a:pPr rtl="0"/>
          <a:r>
            <a:rPr lang="en-US" dirty="0" smtClean="0">
              <a:latin typeface="Calibri"/>
              <a:cs typeface="Calibri"/>
            </a:rPr>
            <a:t>Ongoing programs, which actually started in the field before the announcement of elections may continue. </a:t>
          </a:r>
          <a:endParaRPr lang="en-US" dirty="0">
            <a:latin typeface="Calibri"/>
            <a:cs typeface="Calibri"/>
          </a:endParaRPr>
        </a:p>
      </dgm:t>
    </dgm:pt>
    <dgm:pt modelId="{67CF1F55-92CF-D249-8FF4-A0CA2228EB4C}" type="parTrans" cxnId="{1ECE46DB-4422-BA4C-8A1E-FC7507B2A304}">
      <dgm:prSet/>
      <dgm:spPr/>
      <dgm:t>
        <a:bodyPr/>
        <a:lstStyle/>
        <a:p>
          <a:endParaRPr lang="en-US">
            <a:latin typeface="Calibri"/>
            <a:cs typeface="Calibri"/>
          </a:endParaRPr>
        </a:p>
      </dgm:t>
    </dgm:pt>
    <dgm:pt modelId="{4EA9374D-4D5D-5546-9FD5-6C202F1ABDCB}" type="sibTrans" cxnId="{1ECE46DB-4422-BA4C-8A1E-FC7507B2A304}">
      <dgm:prSet/>
      <dgm:spPr/>
      <dgm:t>
        <a:bodyPr/>
        <a:lstStyle/>
        <a:p>
          <a:endParaRPr lang="en-US">
            <a:latin typeface="Calibri"/>
            <a:cs typeface="Calibri"/>
          </a:endParaRPr>
        </a:p>
      </dgm:t>
    </dgm:pt>
    <dgm:pt modelId="{E12B3B9E-B4B3-4943-BFD7-AC84B633A82D}">
      <dgm:prSet/>
      <dgm:spPr/>
      <dgm:t>
        <a:bodyPr/>
        <a:lstStyle/>
        <a:p>
          <a:pPr rtl="0"/>
          <a:r>
            <a:rPr lang="en-US" dirty="0" smtClean="0">
              <a:solidFill>
                <a:schemeClr val="accent3">
                  <a:lumMod val="75000"/>
                </a:schemeClr>
              </a:solidFill>
              <a:latin typeface="Calibri"/>
              <a:cs typeface="Calibri"/>
            </a:rPr>
            <a:t>Relief and rehabilitation measures to the people in areas affected by floods, drought, pestilence, and other natural calamities, can commence and continue</a:t>
          </a:r>
          <a:r>
            <a:rPr lang="en-US" dirty="0" smtClean="0">
              <a:latin typeface="Calibri"/>
              <a:cs typeface="Calibri"/>
            </a:rPr>
            <a:t>. </a:t>
          </a:r>
          <a:endParaRPr lang="en-US" dirty="0">
            <a:latin typeface="Calibri"/>
            <a:cs typeface="Calibri"/>
          </a:endParaRPr>
        </a:p>
      </dgm:t>
    </dgm:pt>
    <dgm:pt modelId="{5E921453-2951-6E42-9272-FF60E74F90A7}" type="parTrans" cxnId="{60BEDBEF-D757-D14C-9499-71009BFD718F}">
      <dgm:prSet/>
      <dgm:spPr/>
      <dgm:t>
        <a:bodyPr/>
        <a:lstStyle/>
        <a:p>
          <a:endParaRPr lang="en-US">
            <a:latin typeface="Calibri"/>
            <a:cs typeface="Calibri"/>
          </a:endParaRPr>
        </a:p>
      </dgm:t>
    </dgm:pt>
    <dgm:pt modelId="{5A190832-DE8A-9945-AB69-B1686326925A}" type="sibTrans" cxnId="{60BEDBEF-D757-D14C-9499-71009BFD718F}">
      <dgm:prSet/>
      <dgm:spPr/>
      <dgm:t>
        <a:bodyPr/>
        <a:lstStyle/>
        <a:p>
          <a:endParaRPr lang="en-US">
            <a:latin typeface="Calibri"/>
            <a:cs typeface="Calibri"/>
          </a:endParaRPr>
        </a:p>
      </dgm:t>
    </dgm:pt>
    <dgm:pt modelId="{33365400-BF92-0945-99C0-CC8F402391E2}">
      <dgm:prSet/>
      <dgm:spPr/>
      <dgm:t>
        <a:bodyPr/>
        <a:lstStyle/>
        <a:p>
          <a:pPr rtl="0"/>
          <a:r>
            <a:rPr lang="en-US" dirty="0" smtClean="0">
              <a:latin typeface="Calibri"/>
              <a:cs typeface="Calibri"/>
            </a:rPr>
            <a:t>Grant of cash or medical facilities to terminally or critically ill persons can continue with appropriate approvals. </a:t>
          </a:r>
          <a:endParaRPr lang="en-US" dirty="0">
            <a:latin typeface="Calibri"/>
            <a:cs typeface="Calibri"/>
          </a:endParaRPr>
        </a:p>
      </dgm:t>
    </dgm:pt>
    <dgm:pt modelId="{8903C680-A537-DB44-A8D2-CA82D1DF749D}" type="parTrans" cxnId="{B5B01C90-259F-9446-BBD7-2A94201B0B3B}">
      <dgm:prSet/>
      <dgm:spPr/>
      <dgm:t>
        <a:bodyPr/>
        <a:lstStyle/>
        <a:p>
          <a:endParaRPr lang="en-US">
            <a:latin typeface="Calibri"/>
            <a:cs typeface="Calibri"/>
          </a:endParaRPr>
        </a:p>
      </dgm:t>
    </dgm:pt>
    <dgm:pt modelId="{1C3309BF-182D-8C4F-A090-54B654DA934D}" type="sibTrans" cxnId="{B5B01C90-259F-9446-BBD7-2A94201B0B3B}">
      <dgm:prSet/>
      <dgm:spPr/>
      <dgm:t>
        <a:bodyPr/>
        <a:lstStyle/>
        <a:p>
          <a:endParaRPr lang="en-US">
            <a:latin typeface="Calibri"/>
            <a:cs typeface="Calibri"/>
          </a:endParaRPr>
        </a:p>
      </dgm:t>
    </dgm:pt>
    <dgm:pt modelId="{B5A538EE-D6C4-534F-B056-BB0278100F8A}" type="pres">
      <dgm:prSet presAssocID="{F9881272-5059-054F-B9B4-71D48E21C99A}" presName="vert0" presStyleCnt="0">
        <dgm:presLayoutVars>
          <dgm:dir/>
          <dgm:animOne val="branch"/>
          <dgm:animLvl val="lvl"/>
        </dgm:presLayoutVars>
      </dgm:prSet>
      <dgm:spPr/>
      <dgm:t>
        <a:bodyPr/>
        <a:lstStyle/>
        <a:p>
          <a:endParaRPr lang="en-US"/>
        </a:p>
      </dgm:t>
    </dgm:pt>
    <dgm:pt modelId="{D1C1CBAA-4616-3444-B1DA-36064D0FAD40}" type="pres">
      <dgm:prSet presAssocID="{8DE1C6CD-F600-BF48-BF97-705635CCD164}" presName="thickLine" presStyleLbl="alignNode1" presStyleIdx="0" presStyleCnt="3"/>
      <dgm:spPr/>
    </dgm:pt>
    <dgm:pt modelId="{F338EF70-5E96-C04D-85F9-8E0AE2DDBE73}" type="pres">
      <dgm:prSet presAssocID="{8DE1C6CD-F600-BF48-BF97-705635CCD164}" presName="horz1" presStyleCnt="0"/>
      <dgm:spPr/>
    </dgm:pt>
    <dgm:pt modelId="{FA80B011-E895-FE4A-8B0C-83DE1D674983}" type="pres">
      <dgm:prSet presAssocID="{8DE1C6CD-F600-BF48-BF97-705635CCD164}" presName="tx1" presStyleLbl="revTx" presStyleIdx="0" presStyleCnt="3"/>
      <dgm:spPr/>
      <dgm:t>
        <a:bodyPr/>
        <a:lstStyle/>
        <a:p>
          <a:endParaRPr lang="en-US"/>
        </a:p>
      </dgm:t>
    </dgm:pt>
    <dgm:pt modelId="{8E58571F-0B6E-BF44-B4B9-5DFABD717A1F}" type="pres">
      <dgm:prSet presAssocID="{8DE1C6CD-F600-BF48-BF97-705635CCD164}" presName="vert1" presStyleCnt="0"/>
      <dgm:spPr/>
    </dgm:pt>
    <dgm:pt modelId="{672F4F19-8748-694B-ADB2-86D4C33DB468}" type="pres">
      <dgm:prSet presAssocID="{E12B3B9E-B4B3-4943-BFD7-AC84B633A82D}" presName="thickLine" presStyleLbl="alignNode1" presStyleIdx="1" presStyleCnt="3"/>
      <dgm:spPr/>
    </dgm:pt>
    <dgm:pt modelId="{22E6D86F-2E05-134F-B9CB-4445336F1306}" type="pres">
      <dgm:prSet presAssocID="{E12B3B9E-B4B3-4943-BFD7-AC84B633A82D}" presName="horz1" presStyleCnt="0"/>
      <dgm:spPr/>
    </dgm:pt>
    <dgm:pt modelId="{F2DEC7C9-44B3-2F48-9124-4DAB568BBF95}" type="pres">
      <dgm:prSet presAssocID="{E12B3B9E-B4B3-4943-BFD7-AC84B633A82D}" presName="tx1" presStyleLbl="revTx" presStyleIdx="1" presStyleCnt="3"/>
      <dgm:spPr/>
      <dgm:t>
        <a:bodyPr/>
        <a:lstStyle/>
        <a:p>
          <a:endParaRPr lang="en-US"/>
        </a:p>
      </dgm:t>
    </dgm:pt>
    <dgm:pt modelId="{5F7FA7AA-5727-3B47-A71F-C5BB2F490B8E}" type="pres">
      <dgm:prSet presAssocID="{E12B3B9E-B4B3-4943-BFD7-AC84B633A82D}" presName="vert1" presStyleCnt="0"/>
      <dgm:spPr/>
    </dgm:pt>
    <dgm:pt modelId="{396824C9-B58D-B247-B579-1DF78BD0A18A}" type="pres">
      <dgm:prSet presAssocID="{33365400-BF92-0945-99C0-CC8F402391E2}" presName="thickLine" presStyleLbl="alignNode1" presStyleIdx="2" presStyleCnt="3"/>
      <dgm:spPr/>
    </dgm:pt>
    <dgm:pt modelId="{1766FE1A-73C1-D14F-9917-E3C52D1BFCBF}" type="pres">
      <dgm:prSet presAssocID="{33365400-BF92-0945-99C0-CC8F402391E2}" presName="horz1" presStyleCnt="0"/>
      <dgm:spPr/>
    </dgm:pt>
    <dgm:pt modelId="{4CB0E56A-2947-D641-9985-0BB9638264A7}" type="pres">
      <dgm:prSet presAssocID="{33365400-BF92-0945-99C0-CC8F402391E2}" presName="tx1" presStyleLbl="revTx" presStyleIdx="2" presStyleCnt="3"/>
      <dgm:spPr/>
      <dgm:t>
        <a:bodyPr/>
        <a:lstStyle/>
        <a:p>
          <a:endParaRPr lang="en-US"/>
        </a:p>
      </dgm:t>
    </dgm:pt>
    <dgm:pt modelId="{6B99F5FD-488B-7348-A4B8-7ECB34F72E3F}" type="pres">
      <dgm:prSet presAssocID="{33365400-BF92-0945-99C0-CC8F402391E2}" presName="vert1" presStyleCnt="0"/>
      <dgm:spPr/>
    </dgm:pt>
  </dgm:ptLst>
  <dgm:cxnLst>
    <dgm:cxn modelId="{60BEDBEF-D757-D14C-9499-71009BFD718F}" srcId="{F9881272-5059-054F-B9B4-71D48E21C99A}" destId="{E12B3B9E-B4B3-4943-BFD7-AC84B633A82D}" srcOrd="1" destOrd="0" parTransId="{5E921453-2951-6E42-9272-FF60E74F90A7}" sibTransId="{5A190832-DE8A-9945-AB69-B1686326925A}"/>
    <dgm:cxn modelId="{1ECE46DB-4422-BA4C-8A1E-FC7507B2A304}" srcId="{F9881272-5059-054F-B9B4-71D48E21C99A}" destId="{8DE1C6CD-F600-BF48-BF97-705635CCD164}" srcOrd="0" destOrd="0" parTransId="{67CF1F55-92CF-D249-8FF4-A0CA2228EB4C}" sibTransId="{4EA9374D-4D5D-5546-9FD5-6C202F1ABDCB}"/>
    <dgm:cxn modelId="{8BD9843F-DEB4-4901-857A-3C0449BCAFAE}" type="presOf" srcId="{8DE1C6CD-F600-BF48-BF97-705635CCD164}" destId="{FA80B011-E895-FE4A-8B0C-83DE1D674983}" srcOrd="0" destOrd="0" presId="urn:microsoft.com/office/officeart/2008/layout/LinedList"/>
    <dgm:cxn modelId="{44953986-0E12-4EA3-B33F-C7DB1787D49E}" type="presOf" srcId="{F9881272-5059-054F-B9B4-71D48E21C99A}" destId="{B5A538EE-D6C4-534F-B056-BB0278100F8A}" srcOrd="0" destOrd="0" presId="urn:microsoft.com/office/officeart/2008/layout/LinedList"/>
    <dgm:cxn modelId="{B5B01C90-259F-9446-BBD7-2A94201B0B3B}" srcId="{F9881272-5059-054F-B9B4-71D48E21C99A}" destId="{33365400-BF92-0945-99C0-CC8F402391E2}" srcOrd="2" destOrd="0" parTransId="{8903C680-A537-DB44-A8D2-CA82D1DF749D}" sibTransId="{1C3309BF-182D-8C4F-A090-54B654DA934D}"/>
    <dgm:cxn modelId="{62A5DAF8-7691-4580-86FE-E2A5C2E75B0A}" type="presOf" srcId="{E12B3B9E-B4B3-4943-BFD7-AC84B633A82D}" destId="{F2DEC7C9-44B3-2F48-9124-4DAB568BBF95}" srcOrd="0" destOrd="0" presId="urn:microsoft.com/office/officeart/2008/layout/LinedList"/>
    <dgm:cxn modelId="{695A41DE-0A22-4973-8D08-2269E9D6BBBF}" type="presOf" srcId="{33365400-BF92-0945-99C0-CC8F402391E2}" destId="{4CB0E56A-2947-D641-9985-0BB9638264A7}" srcOrd="0" destOrd="0" presId="urn:microsoft.com/office/officeart/2008/layout/LinedList"/>
    <dgm:cxn modelId="{8305987A-37CA-46FB-95F6-95D91B8F2746}" type="presParOf" srcId="{B5A538EE-D6C4-534F-B056-BB0278100F8A}" destId="{D1C1CBAA-4616-3444-B1DA-36064D0FAD40}" srcOrd="0" destOrd="0" presId="urn:microsoft.com/office/officeart/2008/layout/LinedList"/>
    <dgm:cxn modelId="{C00AD622-76DE-45F4-B813-BE2670A4679D}" type="presParOf" srcId="{B5A538EE-D6C4-534F-B056-BB0278100F8A}" destId="{F338EF70-5E96-C04D-85F9-8E0AE2DDBE73}" srcOrd="1" destOrd="0" presId="urn:microsoft.com/office/officeart/2008/layout/LinedList"/>
    <dgm:cxn modelId="{226F4D49-DAA2-48F0-B245-E3B8B8D7E506}" type="presParOf" srcId="{F338EF70-5E96-C04D-85F9-8E0AE2DDBE73}" destId="{FA80B011-E895-FE4A-8B0C-83DE1D674983}" srcOrd="0" destOrd="0" presId="urn:microsoft.com/office/officeart/2008/layout/LinedList"/>
    <dgm:cxn modelId="{89361CE9-8CE9-4F67-9090-F7B4950D5196}" type="presParOf" srcId="{F338EF70-5E96-C04D-85F9-8E0AE2DDBE73}" destId="{8E58571F-0B6E-BF44-B4B9-5DFABD717A1F}" srcOrd="1" destOrd="0" presId="urn:microsoft.com/office/officeart/2008/layout/LinedList"/>
    <dgm:cxn modelId="{91AF2BED-664D-4711-8E92-CBB37940F3AE}" type="presParOf" srcId="{B5A538EE-D6C4-534F-B056-BB0278100F8A}" destId="{672F4F19-8748-694B-ADB2-86D4C33DB468}" srcOrd="2" destOrd="0" presId="urn:microsoft.com/office/officeart/2008/layout/LinedList"/>
    <dgm:cxn modelId="{68D80F1D-C9D9-4F07-A09B-AFB5EBA73DF1}" type="presParOf" srcId="{B5A538EE-D6C4-534F-B056-BB0278100F8A}" destId="{22E6D86F-2E05-134F-B9CB-4445336F1306}" srcOrd="3" destOrd="0" presId="urn:microsoft.com/office/officeart/2008/layout/LinedList"/>
    <dgm:cxn modelId="{D5872948-C6AD-4944-A195-62AD3149F5DC}" type="presParOf" srcId="{22E6D86F-2E05-134F-B9CB-4445336F1306}" destId="{F2DEC7C9-44B3-2F48-9124-4DAB568BBF95}" srcOrd="0" destOrd="0" presId="urn:microsoft.com/office/officeart/2008/layout/LinedList"/>
    <dgm:cxn modelId="{2B0E8BAF-7EDD-4B89-B035-4572CF2D2246}" type="presParOf" srcId="{22E6D86F-2E05-134F-B9CB-4445336F1306}" destId="{5F7FA7AA-5727-3B47-A71F-C5BB2F490B8E}" srcOrd="1" destOrd="0" presId="urn:microsoft.com/office/officeart/2008/layout/LinedList"/>
    <dgm:cxn modelId="{7C2D7BB1-CB2F-4AB9-8614-C33CF0C303DE}" type="presParOf" srcId="{B5A538EE-D6C4-534F-B056-BB0278100F8A}" destId="{396824C9-B58D-B247-B579-1DF78BD0A18A}" srcOrd="4" destOrd="0" presId="urn:microsoft.com/office/officeart/2008/layout/LinedList"/>
    <dgm:cxn modelId="{E67B79FB-4144-4AC6-B776-566FF6FBD546}" type="presParOf" srcId="{B5A538EE-D6C4-534F-B056-BB0278100F8A}" destId="{1766FE1A-73C1-D14F-9917-E3C52D1BFCBF}" srcOrd="5" destOrd="0" presId="urn:microsoft.com/office/officeart/2008/layout/LinedList"/>
    <dgm:cxn modelId="{D447952F-F0D8-4CCD-BCCB-35B0C6190C8F}" type="presParOf" srcId="{1766FE1A-73C1-D14F-9917-E3C52D1BFCBF}" destId="{4CB0E56A-2947-D641-9985-0BB9638264A7}" srcOrd="0" destOrd="0" presId="urn:microsoft.com/office/officeart/2008/layout/LinedList"/>
    <dgm:cxn modelId="{7F5F9263-EB29-427A-B5D4-2F1FA753B5A1}" type="presParOf" srcId="{1766FE1A-73C1-D14F-9917-E3C52D1BFCBF}" destId="{6B99F5FD-488B-7348-A4B8-7ECB34F72E3F}" srcOrd="1" destOrd="0" presId="urn:microsoft.com/office/officeart/2008/layout/Lin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1.xml><?xml version="1.0" encoding="utf-8"?>
<dgm:dataModel xmlns:dgm="http://schemas.openxmlformats.org/drawingml/2006/diagram" xmlns:a="http://schemas.openxmlformats.org/drawingml/2006/main">
  <dgm:ptLst>
    <dgm:pt modelId="{81F540D9-7E08-874D-975A-A07BECE80825}" type="doc">
      <dgm:prSet loTypeId="urn:microsoft.com/office/officeart/2008/layout/LinedList" loCatId="" qsTypeId="urn:microsoft.com/office/officeart/2005/8/quickstyle/simple4" qsCatId="simple" csTypeId="urn:microsoft.com/office/officeart/2005/8/colors/accent1_2" csCatId="accent1"/>
      <dgm:spPr/>
      <dgm:t>
        <a:bodyPr/>
        <a:lstStyle/>
        <a:p>
          <a:endParaRPr lang="en-US"/>
        </a:p>
      </dgm:t>
    </dgm:pt>
    <dgm:pt modelId="{607B385B-C745-4A44-B635-EB89E255AD87}">
      <dgm:prSet/>
      <dgm:spPr/>
      <dgm:t>
        <a:bodyPr/>
        <a:lstStyle/>
        <a:p>
          <a:pPr rtl="0"/>
          <a:r>
            <a:rPr lang="en-US" dirty="0" smtClean="0">
              <a:solidFill>
                <a:srgbClr val="77933C"/>
              </a:solidFill>
              <a:latin typeface="Calibri"/>
              <a:cs typeface="Calibri"/>
            </a:rPr>
            <a:t>Public places like </a:t>
          </a:r>
          <a:r>
            <a:rPr lang="en-US" dirty="0" err="1" smtClean="0">
              <a:solidFill>
                <a:srgbClr val="77933C"/>
              </a:solidFill>
              <a:latin typeface="Calibri"/>
              <a:cs typeface="Calibri"/>
            </a:rPr>
            <a:t>maidans</a:t>
          </a:r>
          <a:r>
            <a:rPr lang="en-US" dirty="0" smtClean="0">
              <a:solidFill>
                <a:srgbClr val="77933C"/>
              </a:solidFill>
              <a:latin typeface="Calibri"/>
              <a:cs typeface="Calibri"/>
            </a:rPr>
            <a:t> must be available impartially to all parties/contesting candidates for holding election meetings. So also use of helipads must be available impartially to all parties/contesting candidates, to ensure a level playing field</a:t>
          </a:r>
          <a:r>
            <a:rPr lang="en-US" dirty="0" smtClean="0">
              <a:latin typeface="Calibri"/>
              <a:cs typeface="Calibri"/>
            </a:rPr>
            <a:t>. </a:t>
          </a:r>
          <a:endParaRPr lang="en-US" dirty="0">
            <a:latin typeface="Calibri"/>
            <a:cs typeface="Calibri"/>
          </a:endParaRPr>
        </a:p>
      </dgm:t>
    </dgm:pt>
    <dgm:pt modelId="{550C45D7-0583-1B43-BC59-7AC780DB177E}" type="parTrans" cxnId="{55AA513D-6110-264A-B1A4-667F59C167D1}">
      <dgm:prSet/>
      <dgm:spPr/>
      <dgm:t>
        <a:bodyPr/>
        <a:lstStyle/>
        <a:p>
          <a:endParaRPr lang="en-US">
            <a:latin typeface="Calibri"/>
            <a:cs typeface="Calibri"/>
          </a:endParaRPr>
        </a:p>
      </dgm:t>
    </dgm:pt>
    <dgm:pt modelId="{5C048ED3-05DE-B344-B254-F9D851CE0B42}" type="sibTrans" cxnId="{55AA513D-6110-264A-B1A4-667F59C167D1}">
      <dgm:prSet/>
      <dgm:spPr/>
      <dgm:t>
        <a:bodyPr/>
        <a:lstStyle/>
        <a:p>
          <a:endParaRPr lang="en-US">
            <a:latin typeface="Calibri"/>
            <a:cs typeface="Calibri"/>
          </a:endParaRPr>
        </a:p>
      </dgm:t>
    </dgm:pt>
    <dgm:pt modelId="{9999EF5D-53C5-454B-996A-8B95C83C5DE4}">
      <dgm:prSet/>
      <dgm:spPr/>
      <dgm:t>
        <a:bodyPr/>
        <a:lstStyle/>
        <a:p>
          <a:pPr rtl="0"/>
          <a:r>
            <a:rPr lang="en-US" dirty="0" smtClean="0">
              <a:latin typeface="Calibri"/>
              <a:cs typeface="Calibri"/>
            </a:rPr>
            <a:t>Criticism of other political parties and candidates should relate to their policies, </a:t>
          </a:r>
          <a:r>
            <a:rPr lang="en-US" dirty="0" err="1" smtClean="0">
              <a:latin typeface="Calibri"/>
              <a:cs typeface="Calibri"/>
            </a:rPr>
            <a:t>programme</a:t>
          </a:r>
          <a:r>
            <a:rPr lang="en-US" dirty="0" smtClean="0">
              <a:latin typeface="Calibri"/>
              <a:cs typeface="Calibri"/>
            </a:rPr>
            <a:t>, past record and work. </a:t>
          </a:r>
          <a:endParaRPr lang="en-US" dirty="0">
            <a:latin typeface="Calibri"/>
            <a:cs typeface="Calibri"/>
          </a:endParaRPr>
        </a:p>
      </dgm:t>
    </dgm:pt>
    <dgm:pt modelId="{A687EA83-AE95-ED4B-888A-0670908DA9AD}" type="parTrans" cxnId="{99C2BCF8-42F8-C542-9DC0-F1435DB29C4C}">
      <dgm:prSet/>
      <dgm:spPr/>
      <dgm:t>
        <a:bodyPr/>
        <a:lstStyle/>
        <a:p>
          <a:endParaRPr lang="en-US">
            <a:latin typeface="Calibri"/>
            <a:cs typeface="Calibri"/>
          </a:endParaRPr>
        </a:p>
      </dgm:t>
    </dgm:pt>
    <dgm:pt modelId="{AAD5B878-F32E-3340-BB3C-763CE4C4CCCD}" type="sibTrans" cxnId="{99C2BCF8-42F8-C542-9DC0-F1435DB29C4C}">
      <dgm:prSet/>
      <dgm:spPr/>
      <dgm:t>
        <a:bodyPr/>
        <a:lstStyle/>
        <a:p>
          <a:endParaRPr lang="en-US">
            <a:latin typeface="Calibri"/>
            <a:cs typeface="Calibri"/>
          </a:endParaRPr>
        </a:p>
      </dgm:t>
    </dgm:pt>
    <dgm:pt modelId="{5D2C976F-D1F5-604C-B9B6-600CAA767E94}" type="pres">
      <dgm:prSet presAssocID="{81F540D9-7E08-874D-975A-A07BECE80825}" presName="vert0" presStyleCnt="0">
        <dgm:presLayoutVars>
          <dgm:dir/>
          <dgm:animOne val="branch"/>
          <dgm:animLvl val="lvl"/>
        </dgm:presLayoutVars>
      </dgm:prSet>
      <dgm:spPr/>
      <dgm:t>
        <a:bodyPr/>
        <a:lstStyle/>
        <a:p>
          <a:endParaRPr lang="en-US"/>
        </a:p>
      </dgm:t>
    </dgm:pt>
    <dgm:pt modelId="{47A675EA-F7FD-8F46-9674-42FD24D09808}" type="pres">
      <dgm:prSet presAssocID="{607B385B-C745-4A44-B635-EB89E255AD87}" presName="thickLine" presStyleLbl="alignNode1" presStyleIdx="0" presStyleCnt="2"/>
      <dgm:spPr/>
    </dgm:pt>
    <dgm:pt modelId="{0982D0BF-6F17-054E-9BA3-48A87861F784}" type="pres">
      <dgm:prSet presAssocID="{607B385B-C745-4A44-B635-EB89E255AD87}" presName="horz1" presStyleCnt="0"/>
      <dgm:spPr/>
    </dgm:pt>
    <dgm:pt modelId="{F285DB99-B5CA-F94D-8281-1AA5E0B1C82E}" type="pres">
      <dgm:prSet presAssocID="{607B385B-C745-4A44-B635-EB89E255AD87}" presName="tx1" presStyleLbl="revTx" presStyleIdx="0" presStyleCnt="2"/>
      <dgm:spPr/>
      <dgm:t>
        <a:bodyPr/>
        <a:lstStyle/>
        <a:p>
          <a:endParaRPr lang="en-US"/>
        </a:p>
      </dgm:t>
    </dgm:pt>
    <dgm:pt modelId="{E3409541-B943-CC4D-B985-0A99ECF1BB9C}" type="pres">
      <dgm:prSet presAssocID="{607B385B-C745-4A44-B635-EB89E255AD87}" presName="vert1" presStyleCnt="0"/>
      <dgm:spPr/>
    </dgm:pt>
    <dgm:pt modelId="{1922A785-721F-D142-8A6E-8B1EAA19188F}" type="pres">
      <dgm:prSet presAssocID="{9999EF5D-53C5-454B-996A-8B95C83C5DE4}" presName="thickLine" presStyleLbl="alignNode1" presStyleIdx="1" presStyleCnt="2"/>
      <dgm:spPr/>
    </dgm:pt>
    <dgm:pt modelId="{6BF26B34-A7CE-0E4C-920C-0C1F29CABF17}" type="pres">
      <dgm:prSet presAssocID="{9999EF5D-53C5-454B-996A-8B95C83C5DE4}" presName="horz1" presStyleCnt="0"/>
      <dgm:spPr/>
    </dgm:pt>
    <dgm:pt modelId="{8EEEE496-B652-7E40-AB62-32F702632763}" type="pres">
      <dgm:prSet presAssocID="{9999EF5D-53C5-454B-996A-8B95C83C5DE4}" presName="tx1" presStyleLbl="revTx" presStyleIdx="1" presStyleCnt="2"/>
      <dgm:spPr/>
      <dgm:t>
        <a:bodyPr/>
        <a:lstStyle/>
        <a:p>
          <a:endParaRPr lang="en-US"/>
        </a:p>
      </dgm:t>
    </dgm:pt>
    <dgm:pt modelId="{CDDAB331-6B52-5C41-9A70-F7DDFBA8A9D4}" type="pres">
      <dgm:prSet presAssocID="{9999EF5D-53C5-454B-996A-8B95C83C5DE4}" presName="vert1" presStyleCnt="0"/>
      <dgm:spPr/>
    </dgm:pt>
  </dgm:ptLst>
  <dgm:cxnLst>
    <dgm:cxn modelId="{3D9215FF-9ED0-45FE-9462-2ED9AE3CCCFF}" type="presOf" srcId="{607B385B-C745-4A44-B635-EB89E255AD87}" destId="{F285DB99-B5CA-F94D-8281-1AA5E0B1C82E}" srcOrd="0" destOrd="0" presId="urn:microsoft.com/office/officeart/2008/layout/LinedList"/>
    <dgm:cxn modelId="{3684F469-9C63-4129-B0F3-05ACDD2B356B}" type="presOf" srcId="{9999EF5D-53C5-454B-996A-8B95C83C5DE4}" destId="{8EEEE496-B652-7E40-AB62-32F702632763}" srcOrd="0" destOrd="0" presId="urn:microsoft.com/office/officeart/2008/layout/LinedList"/>
    <dgm:cxn modelId="{BC744A88-3050-46B0-895D-365D98821047}" type="presOf" srcId="{81F540D9-7E08-874D-975A-A07BECE80825}" destId="{5D2C976F-D1F5-604C-B9B6-600CAA767E94}" srcOrd="0" destOrd="0" presId="urn:microsoft.com/office/officeart/2008/layout/LinedList"/>
    <dgm:cxn modelId="{99C2BCF8-42F8-C542-9DC0-F1435DB29C4C}" srcId="{81F540D9-7E08-874D-975A-A07BECE80825}" destId="{9999EF5D-53C5-454B-996A-8B95C83C5DE4}" srcOrd="1" destOrd="0" parTransId="{A687EA83-AE95-ED4B-888A-0670908DA9AD}" sibTransId="{AAD5B878-F32E-3340-BB3C-763CE4C4CCCD}"/>
    <dgm:cxn modelId="{55AA513D-6110-264A-B1A4-667F59C167D1}" srcId="{81F540D9-7E08-874D-975A-A07BECE80825}" destId="{607B385B-C745-4A44-B635-EB89E255AD87}" srcOrd="0" destOrd="0" parTransId="{550C45D7-0583-1B43-BC59-7AC780DB177E}" sibTransId="{5C048ED3-05DE-B344-B254-F9D851CE0B42}"/>
    <dgm:cxn modelId="{7996E1A3-5A1B-45B5-9883-D7E66D1429AA}" type="presParOf" srcId="{5D2C976F-D1F5-604C-B9B6-600CAA767E94}" destId="{47A675EA-F7FD-8F46-9674-42FD24D09808}" srcOrd="0" destOrd="0" presId="urn:microsoft.com/office/officeart/2008/layout/LinedList"/>
    <dgm:cxn modelId="{65715CBA-3936-42E6-9522-9404E0C85344}" type="presParOf" srcId="{5D2C976F-D1F5-604C-B9B6-600CAA767E94}" destId="{0982D0BF-6F17-054E-9BA3-48A87861F784}" srcOrd="1" destOrd="0" presId="urn:microsoft.com/office/officeart/2008/layout/LinedList"/>
    <dgm:cxn modelId="{3DEADA6F-B0A7-4025-9581-F6EA990DDBEB}" type="presParOf" srcId="{0982D0BF-6F17-054E-9BA3-48A87861F784}" destId="{F285DB99-B5CA-F94D-8281-1AA5E0B1C82E}" srcOrd="0" destOrd="0" presId="urn:microsoft.com/office/officeart/2008/layout/LinedList"/>
    <dgm:cxn modelId="{0EB1C70D-8F31-4904-B9F3-A0819580B3F4}" type="presParOf" srcId="{0982D0BF-6F17-054E-9BA3-48A87861F784}" destId="{E3409541-B943-CC4D-B985-0A99ECF1BB9C}" srcOrd="1" destOrd="0" presId="urn:microsoft.com/office/officeart/2008/layout/LinedList"/>
    <dgm:cxn modelId="{3AC584B5-A109-4D97-87D5-215065467FA1}" type="presParOf" srcId="{5D2C976F-D1F5-604C-B9B6-600CAA767E94}" destId="{1922A785-721F-D142-8A6E-8B1EAA19188F}" srcOrd="2" destOrd="0" presId="urn:microsoft.com/office/officeart/2008/layout/LinedList"/>
    <dgm:cxn modelId="{A344EF33-A373-495F-8DE6-E50718A68D68}" type="presParOf" srcId="{5D2C976F-D1F5-604C-B9B6-600CAA767E94}" destId="{6BF26B34-A7CE-0E4C-920C-0C1F29CABF17}" srcOrd="3" destOrd="0" presId="urn:microsoft.com/office/officeart/2008/layout/LinedList"/>
    <dgm:cxn modelId="{4047CBD3-4F56-4975-A43F-15B96C23CDF8}" type="presParOf" srcId="{6BF26B34-A7CE-0E4C-920C-0C1F29CABF17}" destId="{8EEEE496-B652-7E40-AB62-32F702632763}" srcOrd="0" destOrd="0" presId="urn:microsoft.com/office/officeart/2008/layout/LinedList"/>
    <dgm:cxn modelId="{DD905FFB-6446-4C1B-8124-5AB401262C27}" type="presParOf" srcId="{6BF26B34-A7CE-0E4C-920C-0C1F29CABF17}" destId="{CDDAB331-6B52-5C41-9A70-F7DDFBA8A9D4}" srcOrd="1" destOrd="0" presId="urn:microsoft.com/office/officeart/2008/layout/Lin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2.xml><?xml version="1.0" encoding="utf-8"?>
<dgm:dataModel xmlns:dgm="http://schemas.openxmlformats.org/drawingml/2006/diagram" xmlns:a="http://schemas.openxmlformats.org/drawingml/2006/main">
  <dgm:ptLst>
    <dgm:pt modelId="{AF51E5EA-FEA4-7C4A-924D-5F543A2889ED}" type="doc">
      <dgm:prSet loTypeId="urn:microsoft.com/office/officeart/2008/layout/LinedList" loCatId="" qsTypeId="urn:microsoft.com/office/officeart/2005/8/quickstyle/simple4" qsCatId="simple" csTypeId="urn:microsoft.com/office/officeart/2005/8/colors/accent1_2" csCatId="accent1"/>
      <dgm:spPr/>
      <dgm:t>
        <a:bodyPr/>
        <a:lstStyle/>
        <a:p>
          <a:endParaRPr lang="en-US"/>
        </a:p>
      </dgm:t>
    </dgm:pt>
    <dgm:pt modelId="{46B145E7-4146-CA48-BE89-F429698B14B5}">
      <dgm:prSet/>
      <dgm:spPr/>
      <dgm:t>
        <a:bodyPr/>
        <a:lstStyle/>
        <a:p>
          <a:pPr rtl="0"/>
          <a:r>
            <a:rPr lang="en-US" dirty="0" smtClean="0">
              <a:solidFill>
                <a:srgbClr val="77933C"/>
              </a:solidFill>
              <a:latin typeface="Calibri"/>
              <a:cs typeface="Calibri"/>
            </a:rPr>
            <a:t>The right of every individual for peaceful and undisturbed home life should be fully safeguarded. </a:t>
          </a:r>
          <a:endParaRPr lang="en-US" dirty="0">
            <a:solidFill>
              <a:srgbClr val="77933C"/>
            </a:solidFill>
            <a:latin typeface="Calibri"/>
            <a:cs typeface="Calibri"/>
          </a:endParaRPr>
        </a:p>
      </dgm:t>
    </dgm:pt>
    <dgm:pt modelId="{3D679B2C-F3DE-D147-BF1E-6CB7C2118225}" type="parTrans" cxnId="{3ABE8335-D407-AE45-8C07-9C377143E48C}">
      <dgm:prSet/>
      <dgm:spPr/>
      <dgm:t>
        <a:bodyPr/>
        <a:lstStyle/>
        <a:p>
          <a:endParaRPr lang="en-US">
            <a:latin typeface="Calibri"/>
            <a:cs typeface="Calibri"/>
          </a:endParaRPr>
        </a:p>
      </dgm:t>
    </dgm:pt>
    <dgm:pt modelId="{13BD7825-4880-324F-ADA0-A48B697CC246}" type="sibTrans" cxnId="{3ABE8335-D407-AE45-8C07-9C377143E48C}">
      <dgm:prSet/>
      <dgm:spPr/>
      <dgm:t>
        <a:bodyPr/>
        <a:lstStyle/>
        <a:p>
          <a:endParaRPr lang="en-US">
            <a:latin typeface="Calibri"/>
            <a:cs typeface="Calibri"/>
          </a:endParaRPr>
        </a:p>
      </dgm:t>
    </dgm:pt>
    <dgm:pt modelId="{B45275AA-A056-0743-9E0B-5AB5E96C429A}">
      <dgm:prSet/>
      <dgm:spPr/>
      <dgm:t>
        <a:bodyPr/>
        <a:lstStyle/>
        <a:p>
          <a:pPr rtl="0"/>
          <a:r>
            <a:rPr lang="en-US" dirty="0" smtClean="0">
              <a:latin typeface="Calibri"/>
              <a:cs typeface="Calibri"/>
            </a:rPr>
            <a:t>The local police authorities should be fully informed of the venue and time of the proposed meetings well in time and all necessary permissions taken. </a:t>
          </a:r>
          <a:endParaRPr lang="en-US" dirty="0">
            <a:latin typeface="Calibri"/>
            <a:cs typeface="Calibri"/>
          </a:endParaRPr>
        </a:p>
      </dgm:t>
    </dgm:pt>
    <dgm:pt modelId="{ED97F588-6BF4-CD4C-A384-AAD8286DFACE}" type="parTrans" cxnId="{F296902D-F54D-1D46-B3E1-89FC50D73297}">
      <dgm:prSet/>
      <dgm:spPr/>
      <dgm:t>
        <a:bodyPr/>
        <a:lstStyle/>
        <a:p>
          <a:endParaRPr lang="en-US">
            <a:latin typeface="Calibri"/>
            <a:cs typeface="Calibri"/>
          </a:endParaRPr>
        </a:p>
      </dgm:t>
    </dgm:pt>
    <dgm:pt modelId="{70055837-BE04-1A4E-ACDA-A1752EA1948C}" type="sibTrans" cxnId="{F296902D-F54D-1D46-B3E1-89FC50D73297}">
      <dgm:prSet/>
      <dgm:spPr/>
      <dgm:t>
        <a:bodyPr/>
        <a:lstStyle/>
        <a:p>
          <a:endParaRPr lang="en-US">
            <a:latin typeface="Calibri"/>
            <a:cs typeface="Calibri"/>
          </a:endParaRPr>
        </a:p>
      </dgm:t>
    </dgm:pt>
    <dgm:pt modelId="{443F7F98-1C9F-2248-B881-934E84A14F48}">
      <dgm:prSet/>
      <dgm:spPr/>
      <dgm:t>
        <a:bodyPr/>
        <a:lstStyle/>
        <a:p>
          <a:pPr rtl="0"/>
          <a:r>
            <a:rPr lang="en-US" dirty="0" smtClean="0">
              <a:solidFill>
                <a:srgbClr val="77933C"/>
              </a:solidFill>
              <a:latin typeface="Calibri"/>
              <a:cs typeface="Calibri"/>
            </a:rPr>
            <a:t>If there are any restrictive or prohibitory orders in force in the place of the proposed meeting, they shall be fully respected. Exemption, if necessary, must be applied for and obtained well in time. </a:t>
          </a:r>
          <a:endParaRPr lang="en-US" dirty="0">
            <a:solidFill>
              <a:srgbClr val="77933C"/>
            </a:solidFill>
            <a:latin typeface="Calibri"/>
            <a:cs typeface="Calibri"/>
          </a:endParaRPr>
        </a:p>
      </dgm:t>
    </dgm:pt>
    <dgm:pt modelId="{704876D2-0DD6-6D47-ABC6-25B1B441916A}" type="parTrans" cxnId="{38B9670A-CC4F-8940-BE92-6660B30BB819}">
      <dgm:prSet/>
      <dgm:spPr/>
      <dgm:t>
        <a:bodyPr/>
        <a:lstStyle/>
        <a:p>
          <a:endParaRPr lang="en-US">
            <a:latin typeface="Calibri"/>
            <a:cs typeface="Calibri"/>
          </a:endParaRPr>
        </a:p>
      </dgm:t>
    </dgm:pt>
    <dgm:pt modelId="{9BF1B50E-D12D-984B-BF77-CEB95DAA4492}" type="sibTrans" cxnId="{38B9670A-CC4F-8940-BE92-6660B30BB819}">
      <dgm:prSet/>
      <dgm:spPr/>
      <dgm:t>
        <a:bodyPr/>
        <a:lstStyle/>
        <a:p>
          <a:endParaRPr lang="en-US">
            <a:latin typeface="Calibri"/>
            <a:cs typeface="Calibri"/>
          </a:endParaRPr>
        </a:p>
      </dgm:t>
    </dgm:pt>
    <dgm:pt modelId="{C6BCAE22-6C30-CD4F-A286-CC46EB47614D}" type="pres">
      <dgm:prSet presAssocID="{AF51E5EA-FEA4-7C4A-924D-5F543A2889ED}" presName="vert0" presStyleCnt="0">
        <dgm:presLayoutVars>
          <dgm:dir/>
          <dgm:animOne val="branch"/>
          <dgm:animLvl val="lvl"/>
        </dgm:presLayoutVars>
      </dgm:prSet>
      <dgm:spPr/>
      <dgm:t>
        <a:bodyPr/>
        <a:lstStyle/>
        <a:p>
          <a:endParaRPr lang="en-US"/>
        </a:p>
      </dgm:t>
    </dgm:pt>
    <dgm:pt modelId="{A50BE680-6971-0145-B57A-F501237D0F5B}" type="pres">
      <dgm:prSet presAssocID="{46B145E7-4146-CA48-BE89-F429698B14B5}" presName="thickLine" presStyleLbl="alignNode1" presStyleIdx="0" presStyleCnt="3"/>
      <dgm:spPr/>
    </dgm:pt>
    <dgm:pt modelId="{0E46CB0D-7EC0-6341-9402-9A22F5204DC4}" type="pres">
      <dgm:prSet presAssocID="{46B145E7-4146-CA48-BE89-F429698B14B5}" presName="horz1" presStyleCnt="0"/>
      <dgm:spPr/>
    </dgm:pt>
    <dgm:pt modelId="{411D4542-C252-7745-9254-CA71C828A338}" type="pres">
      <dgm:prSet presAssocID="{46B145E7-4146-CA48-BE89-F429698B14B5}" presName="tx1" presStyleLbl="revTx" presStyleIdx="0" presStyleCnt="3"/>
      <dgm:spPr/>
      <dgm:t>
        <a:bodyPr/>
        <a:lstStyle/>
        <a:p>
          <a:endParaRPr lang="en-US"/>
        </a:p>
      </dgm:t>
    </dgm:pt>
    <dgm:pt modelId="{44050DEC-C402-AF49-8748-442093C86CA2}" type="pres">
      <dgm:prSet presAssocID="{46B145E7-4146-CA48-BE89-F429698B14B5}" presName="vert1" presStyleCnt="0"/>
      <dgm:spPr/>
    </dgm:pt>
    <dgm:pt modelId="{47D136E2-09CE-9749-A83B-682237139CB6}" type="pres">
      <dgm:prSet presAssocID="{B45275AA-A056-0743-9E0B-5AB5E96C429A}" presName="thickLine" presStyleLbl="alignNode1" presStyleIdx="1" presStyleCnt="3"/>
      <dgm:spPr/>
    </dgm:pt>
    <dgm:pt modelId="{0FF411D8-F34B-9A44-A64F-7800CE066FBE}" type="pres">
      <dgm:prSet presAssocID="{B45275AA-A056-0743-9E0B-5AB5E96C429A}" presName="horz1" presStyleCnt="0"/>
      <dgm:spPr/>
    </dgm:pt>
    <dgm:pt modelId="{28B7DB11-72D3-AC46-B4AE-B13FFF4E5391}" type="pres">
      <dgm:prSet presAssocID="{B45275AA-A056-0743-9E0B-5AB5E96C429A}" presName="tx1" presStyleLbl="revTx" presStyleIdx="1" presStyleCnt="3"/>
      <dgm:spPr/>
      <dgm:t>
        <a:bodyPr/>
        <a:lstStyle/>
        <a:p>
          <a:endParaRPr lang="en-US"/>
        </a:p>
      </dgm:t>
    </dgm:pt>
    <dgm:pt modelId="{9C2D9B92-4A42-664D-9B11-5F7B67984229}" type="pres">
      <dgm:prSet presAssocID="{B45275AA-A056-0743-9E0B-5AB5E96C429A}" presName="vert1" presStyleCnt="0"/>
      <dgm:spPr/>
    </dgm:pt>
    <dgm:pt modelId="{E6FC151B-A57A-504C-A450-C4B90F20E29B}" type="pres">
      <dgm:prSet presAssocID="{443F7F98-1C9F-2248-B881-934E84A14F48}" presName="thickLine" presStyleLbl="alignNode1" presStyleIdx="2" presStyleCnt="3"/>
      <dgm:spPr/>
    </dgm:pt>
    <dgm:pt modelId="{0C56389E-7302-6B48-BE33-30FBF4B4D6F1}" type="pres">
      <dgm:prSet presAssocID="{443F7F98-1C9F-2248-B881-934E84A14F48}" presName="horz1" presStyleCnt="0"/>
      <dgm:spPr/>
    </dgm:pt>
    <dgm:pt modelId="{54FE9B54-F342-7A42-9344-70C2BE05D4B6}" type="pres">
      <dgm:prSet presAssocID="{443F7F98-1C9F-2248-B881-934E84A14F48}" presName="tx1" presStyleLbl="revTx" presStyleIdx="2" presStyleCnt="3"/>
      <dgm:spPr/>
      <dgm:t>
        <a:bodyPr/>
        <a:lstStyle/>
        <a:p>
          <a:endParaRPr lang="en-US"/>
        </a:p>
      </dgm:t>
    </dgm:pt>
    <dgm:pt modelId="{C7A15794-A250-A04D-8F33-56CED83085A9}" type="pres">
      <dgm:prSet presAssocID="{443F7F98-1C9F-2248-B881-934E84A14F48}" presName="vert1" presStyleCnt="0"/>
      <dgm:spPr/>
    </dgm:pt>
  </dgm:ptLst>
  <dgm:cxnLst>
    <dgm:cxn modelId="{3ABE8335-D407-AE45-8C07-9C377143E48C}" srcId="{AF51E5EA-FEA4-7C4A-924D-5F543A2889ED}" destId="{46B145E7-4146-CA48-BE89-F429698B14B5}" srcOrd="0" destOrd="0" parTransId="{3D679B2C-F3DE-D147-BF1E-6CB7C2118225}" sibTransId="{13BD7825-4880-324F-ADA0-A48B697CC246}"/>
    <dgm:cxn modelId="{D7016DCD-DD72-4EF1-9E70-C1EC730FF280}" type="presOf" srcId="{B45275AA-A056-0743-9E0B-5AB5E96C429A}" destId="{28B7DB11-72D3-AC46-B4AE-B13FFF4E5391}" srcOrd="0" destOrd="0" presId="urn:microsoft.com/office/officeart/2008/layout/LinedList"/>
    <dgm:cxn modelId="{38B9670A-CC4F-8940-BE92-6660B30BB819}" srcId="{AF51E5EA-FEA4-7C4A-924D-5F543A2889ED}" destId="{443F7F98-1C9F-2248-B881-934E84A14F48}" srcOrd="2" destOrd="0" parTransId="{704876D2-0DD6-6D47-ABC6-25B1B441916A}" sibTransId="{9BF1B50E-D12D-984B-BF77-CEB95DAA4492}"/>
    <dgm:cxn modelId="{9FFAEB3E-BEFB-4C82-AB09-563E624D46B6}" type="presOf" srcId="{46B145E7-4146-CA48-BE89-F429698B14B5}" destId="{411D4542-C252-7745-9254-CA71C828A338}" srcOrd="0" destOrd="0" presId="urn:microsoft.com/office/officeart/2008/layout/LinedList"/>
    <dgm:cxn modelId="{E1ED6DB1-8E75-45BC-B110-E8FAEDE16778}" type="presOf" srcId="{AF51E5EA-FEA4-7C4A-924D-5F543A2889ED}" destId="{C6BCAE22-6C30-CD4F-A286-CC46EB47614D}" srcOrd="0" destOrd="0" presId="urn:microsoft.com/office/officeart/2008/layout/LinedList"/>
    <dgm:cxn modelId="{F296902D-F54D-1D46-B3E1-89FC50D73297}" srcId="{AF51E5EA-FEA4-7C4A-924D-5F543A2889ED}" destId="{B45275AA-A056-0743-9E0B-5AB5E96C429A}" srcOrd="1" destOrd="0" parTransId="{ED97F588-6BF4-CD4C-A384-AAD8286DFACE}" sibTransId="{70055837-BE04-1A4E-ACDA-A1752EA1948C}"/>
    <dgm:cxn modelId="{7A08A76B-4640-45E7-A49A-91E86CFBD035}" type="presOf" srcId="{443F7F98-1C9F-2248-B881-934E84A14F48}" destId="{54FE9B54-F342-7A42-9344-70C2BE05D4B6}" srcOrd="0" destOrd="0" presId="urn:microsoft.com/office/officeart/2008/layout/LinedList"/>
    <dgm:cxn modelId="{56FE34C2-8C40-4C55-88E5-FE68C2F7EC2E}" type="presParOf" srcId="{C6BCAE22-6C30-CD4F-A286-CC46EB47614D}" destId="{A50BE680-6971-0145-B57A-F501237D0F5B}" srcOrd="0" destOrd="0" presId="urn:microsoft.com/office/officeart/2008/layout/LinedList"/>
    <dgm:cxn modelId="{E4DCB3DA-25C7-427A-8DA3-A6947DF6016B}" type="presParOf" srcId="{C6BCAE22-6C30-CD4F-A286-CC46EB47614D}" destId="{0E46CB0D-7EC0-6341-9402-9A22F5204DC4}" srcOrd="1" destOrd="0" presId="urn:microsoft.com/office/officeart/2008/layout/LinedList"/>
    <dgm:cxn modelId="{7A34A6F9-983B-4A6F-A58C-6ACE1637C450}" type="presParOf" srcId="{0E46CB0D-7EC0-6341-9402-9A22F5204DC4}" destId="{411D4542-C252-7745-9254-CA71C828A338}" srcOrd="0" destOrd="0" presId="urn:microsoft.com/office/officeart/2008/layout/LinedList"/>
    <dgm:cxn modelId="{CF2E8075-2F43-4D2A-B7F9-7AF8251CD2E2}" type="presParOf" srcId="{0E46CB0D-7EC0-6341-9402-9A22F5204DC4}" destId="{44050DEC-C402-AF49-8748-442093C86CA2}" srcOrd="1" destOrd="0" presId="urn:microsoft.com/office/officeart/2008/layout/LinedList"/>
    <dgm:cxn modelId="{53496D16-3EFD-4ADB-85E3-D1F434ED17CE}" type="presParOf" srcId="{C6BCAE22-6C30-CD4F-A286-CC46EB47614D}" destId="{47D136E2-09CE-9749-A83B-682237139CB6}" srcOrd="2" destOrd="0" presId="urn:microsoft.com/office/officeart/2008/layout/LinedList"/>
    <dgm:cxn modelId="{79602111-512A-4427-B47F-023E3708A1B9}" type="presParOf" srcId="{C6BCAE22-6C30-CD4F-A286-CC46EB47614D}" destId="{0FF411D8-F34B-9A44-A64F-7800CE066FBE}" srcOrd="3" destOrd="0" presId="urn:microsoft.com/office/officeart/2008/layout/LinedList"/>
    <dgm:cxn modelId="{3E23C31B-F5A3-4F03-B3CB-EC806148B965}" type="presParOf" srcId="{0FF411D8-F34B-9A44-A64F-7800CE066FBE}" destId="{28B7DB11-72D3-AC46-B4AE-B13FFF4E5391}" srcOrd="0" destOrd="0" presId="urn:microsoft.com/office/officeart/2008/layout/LinedList"/>
    <dgm:cxn modelId="{61F76411-F364-40C4-8ECE-5316A7A44261}" type="presParOf" srcId="{0FF411D8-F34B-9A44-A64F-7800CE066FBE}" destId="{9C2D9B92-4A42-664D-9B11-5F7B67984229}" srcOrd="1" destOrd="0" presId="urn:microsoft.com/office/officeart/2008/layout/LinedList"/>
    <dgm:cxn modelId="{8D664838-B1E8-409F-B75F-E6E4D20E1685}" type="presParOf" srcId="{C6BCAE22-6C30-CD4F-A286-CC46EB47614D}" destId="{E6FC151B-A57A-504C-A450-C4B90F20E29B}" srcOrd="4" destOrd="0" presId="urn:microsoft.com/office/officeart/2008/layout/LinedList"/>
    <dgm:cxn modelId="{B7145478-9892-447F-9041-ECB5AC4DBF74}" type="presParOf" srcId="{C6BCAE22-6C30-CD4F-A286-CC46EB47614D}" destId="{0C56389E-7302-6B48-BE33-30FBF4B4D6F1}" srcOrd="5" destOrd="0" presId="urn:microsoft.com/office/officeart/2008/layout/LinedList"/>
    <dgm:cxn modelId="{B3681E24-7319-46BD-8929-CE6B20865D87}" type="presParOf" srcId="{0C56389E-7302-6B48-BE33-30FBF4B4D6F1}" destId="{54FE9B54-F342-7A42-9344-70C2BE05D4B6}" srcOrd="0" destOrd="0" presId="urn:microsoft.com/office/officeart/2008/layout/LinedList"/>
    <dgm:cxn modelId="{15A78A5E-8068-44FB-8CDD-FFD0C1630029}" type="presParOf" srcId="{0C56389E-7302-6B48-BE33-30FBF4B4D6F1}" destId="{C7A15794-A250-A04D-8F33-56CED83085A9}" srcOrd="1" destOrd="0" presId="urn:microsoft.com/office/officeart/2008/layout/Lin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3.xml><?xml version="1.0" encoding="utf-8"?>
<dgm:dataModel xmlns:dgm="http://schemas.openxmlformats.org/drawingml/2006/diagram" xmlns:a="http://schemas.openxmlformats.org/drawingml/2006/main">
  <dgm:ptLst>
    <dgm:pt modelId="{74B231C3-8111-2A42-A9E8-45C2BDC96A17}" type="doc">
      <dgm:prSet loTypeId="urn:microsoft.com/office/officeart/2008/layout/LinedList" loCatId="" qsTypeId="urn:microsoft.com/office/officeart/2005/8/quickstyle/simple4" qsCatId="simple" csTypeId="urn:microsoft.com/office/officeart/2005/8/colors/accent1_2" csCatId="accent1" phldr="1"/>
      <dgm:spPr/>
      <dgm:t>
        <a:bodyPr/>
        <a:lstStyle/>
        <a:p>
          <a:endParaRPr lang="en-US"/>
        </a:p>
      </dgm:t>
    </dgm:pt>
    <dgm:pt modelId="{9F29AD25-1E6A-E54C-8FF0-918089E2BB63}">
      <dgm:prSet/>
      <dgm:spPr/>
      <dgm:t>
        <a:bodyPr/>
        <a:lstStyle/>
        <a:p>
          <a:pPr rtl="0"/>
          <a:r>
            <a:rPr lang="en-US" dirty="0" smtClean="0">
              <a:latin typeface="Calibri"/>
              <a:cs typeface="Calibri"/>
            </a:rPr>
            <a:t>Permission must be obtained for the use of loudspeakers or any other such facilities from police/competent authorities for the proposed meetings.</a:t>
          </a:r>
          <a:endParaRPr lang="en-US" dirty="0">
            <a:latin typeface="Calibri"/>
            <a:cs typeface="Calibri"/>
          </a:endParaRPr>
        </a:p>
      </dgm:t>
    </dgm:pt>
    <dgm:pt modelId="{4B863C57-DF36-7745-8022-BBBABD33929B}" type="parTrans" cxnId="{46363EC9-6459-7545-B171-6BD85B08CBFB}">
      <dgm:prSet/>
      <dgm:spPr/>
      <dgm:t>
        <a:bodyPr/>
        <a:lstStyle/>
        <a:p>
          <a:endParaRPr lang="en-US">
            <a:latin typeface="Calibri"/>
            <a:cs typeface="Calibri"/>
          </a:endParaRPr>
        </a:p>
      </dgm:t>
    </dgm:pt>
    <dgm:pt modelId="{6744569B-84BB-914E-A750-D550B08104EF}" type="sibTrans" cxnId="{46363EC9-6459-7545-B171-6BD85B08CBFB}">
      <dgm:prSet/>
      <dgm:spPr/>
      <dgm:t>
        <a:bodyPr/>
        <a:lstStyle/>
        <a:p>
          <a:endParaRPr lang="en-US">
            <a:latin typeface="Calibri"/>
            <a:cs typeface="Calibri"/>
          </a:endParaRPr>
        </a:p>
      </dgm:t>
    </dgm:pt>
    <dgm:pt modelId="{C7440016-5432-3945-A876-C88D6DD5327C}">
      <dgm:prSet/>
      <dgm:spPr/>
      <dgm:t>
        <a:bodyPr/>
        <a:lstStyle/>
        <a:p>
          <a:pPr rtl="0"/>
          <a:r>
            <a:rPr lang="en-US" dirty="0" smtClean="0">
              <a:solidFill>
                <a:srgbClr val="77933C"/>
              </a:solidFill>
              <a:latin typeface="Calibri"/>
              <a:cs typeface="Calibri"/>
            </a:rPr>
            <a:t>The assistance of the police should be obtained in dealing with persons disturbing meetings or otherwise creating disorder. </a:t>
          </a:r>
          <a:endParaRPr lang="en-US" dirty="0">
            <a:solidFill>
              <a:srgbClr val="77933C"/>
            </a:solidFill>
            <a:latin typeface="Calibri"/>
            <a:cs typeface="Calibri"/>
          </a:endParaRPr>
        </a:p>
      </dgm:t>
    </dgm:pt>
    <dgm:pt modelId="{8464E390-9E30-C440-A3D0-F8DD3727CABE}" type="parTrans" cxnId="{C1E695EE-F667-114E-8B63-22AD418E4F71}">
      <dgm:prSet/>
      <dgm:spPr/>
      <dgm:t>
        <a:bodyPr/>
        <a:lstStyle/>
        <a:p>
          <a:endParaRPr lang="en-US">
            <a:latin typeface="Calibri"/>
            <a:cs typeface="Calibri"/>
          </a:endParaRPr>
        </a:p>
      </dgm:t>
    </dgm:pt>
    <dgm:pt modelId="{3352674B-7855-F64B-8A51-A8115821E43A}" type="sibTrans" cxnId="{C1E695EE-F667-114E-8B63-22AD418E4F71}">
      <dgm:prSet/>
      <dgm:spPr/>
      <dgm:t>
        <a:bodyPr/>
        <a:lstStyle/>
        <a:p>
          <a:endParaRPr lang="en-US">
            <a:latin typeface="Calibri"/>
            <a:cs typeface="Calibri"/>
          </a:endParaRPr>
        </a:p>
      </dgm:t>
    </dgm:pt>
    <dgm:pt modelId="{557A4ED7-1570-2E45-87BD-79980231EF44}">
      <dgm:prSet/>
      <dgm:spPr/>
      <dgm:t>
        <a:bodyPr/>
        <a:lstStyle/>
        <a:p>
          <a:pPr rtl="0"/>
          <a:r>
            <a:rPr lang="en-US" dirty="0" smtClean="0">
              <a:latin typeface="Calibri"/>
              <a:cs typeface="Calibri"/>
            </a:rPr>
            <a:t>The time and place of the starting of any procession, the route to be followed and the time and place at which the procession will terminate should be settled in advance and advance permissions obtained from the police/competent authorities. </a:t>
          </a:r>
          <a:endParaRPr lang="en-US" dirty="0">
            <a:latin typeface="Calibri"/>
            <a:cs typeface="Calibri"/>
          </a:endParaRPr>
        </a:p>
      </dgm:t>
    </dgm:pt>
    <dgm:pt modelId="{A7A3F5FB-A30E-A34A-B895-ADD62D91F78D}" type="parTrans" cxnId="{57BCC509-DABC-3943-9407-FD2349771A8C}">
      <dgm:prSet/>
      <dgm:spPr/>
      <dgm:t>
        <a:bodyPr/>
        <a:lstStyle/>
        <a:p>
          <a:endParaRPr lang="en-US">
            <a:latin typeface="Calibri"/>
            <a:cs typeface="Calibri"/>
          </a:endParaRPr>
        </a:p>
      </dgm:t>
    </dgm:pt>
    <dgm:pt modelId="{48CBCB40-03EE-BC45-BCA5-61957E48D1D0}" type="sibTrans" cxnId="{57BCC509-DABC-3943-9407-FD2349771A8C}">
      <dgm:prSet/>
      <dgm:spPr/>
      <dgm:t>
        <a:bodyPr/>
        <a:lstStyle/>
        <a:p>
          <a:endParaRPr lang="en-US">
            <a:latin typeface="Calibri"/>
            <a:cs typeface="Calibri"/>
          </a:endParaRPr>
        </a:p>
      </dgm:t>
    </dgm:pt>
    <dgm:pt modelId="{BA4630C3-9BAA-6240-A472-F94A695A3171}" type="pres">
      <dgm:prSet presAssocID="{74B231C3-8111-2A42-A9E8-45C2BDC96A17}" presName="vert0" presStyleCnt="0">
        <dgm:presLayoutVars>
          <dgm:dir/>
          <dgm:animOne val="branch"/>
          <dgm:animLvl val="lvl"/>
        </dgm:presLayoutVars>
      </dgm:prSet>
      <dgm:spPr/>
      <dgm:t>
        <a:bodyPr/>
        <a:lstStyle/>
        <a:p>
          <a:endParaRPr lang="en-US"/>
        </a:p>
      </dgm:t>
    </dgm:pt>
    <dgm:pt modelId="{16D060E0-349C-6D45-A778-C9FE3A21F72F}" type="pres">
      <dgm:prSet presAssocID="{9F29AD25-1E6A-E54C-8FF0-918089E2BB63}" presName="thickLine" presStyleLbl="alignNode1" presStyleIdx="0" presStyleCnt="3"/>
      <dgm:spPr/>
    </dgm:pt>
    <dgm:pt modelId="{985FF3FF-098D-C542-B053-E643234C17C1}" type="pres">
      <dgm:prSet presAssocID="{9F29AD25-1E6A-E54C-8FF0-918089E2BB63}" presName="horz1" presStyleCnt="0"/>
      <dgm:spPr/>
    </dgm:pt>
    <dgm:pt modelId="{B30A6A32-E5DE-8B4C-97DE-6496CF7FCC8D}" type="pres">
      <dgm:prSet presAssocID="{9F29AD25-1E6A-E54C-8FF0-918089E2BB63}" presName="tx1" presStyleLbl="revTx" presStyleIdx="0" presStyleCnt="3"/>
      <dgm:spPr/>
      <dgm:t>
        <a:bodyPr/>
        <a:lstStyle/>
        <a:p>
          <a:endParaRPr lang="en-US"/>
        </a:p>
      </dgm:t>
    </dgm:pt>
    <dgm:pt modelId="{4196641E-7A63-654F-AACA-1401D26985E5}" type="pres">
      <dgm:prSet presAssocID="{9F29AD25-1E6A-E54C-8FF0-918089E2BB63}" presName="vert1" presStyleCnt="0"/>
      <dgm:spPr/>
    </dgm:pt>
    <dgm:pt modelId="{DC5C8813-FD0B-3D4E-ADDD-0BDC2AD4DAE2}" type="pres">
      <dgm:prSet presAssocID="{C7440016-5432-3945-A876-C88D6DD5327C}" presName="thickLine" presStyleLbl="alignNode1" presStyleIdx="1" presStyleCnt="3"/>
      <dgm:spPr/>
    </dgm:pt>
    <dgm:pt modelId="{C6A37500-E431-584E-81A9-910B16E630C6}" type="pres">
      <dgm:prSet presAssocID="{C7440016-5432-3945-A876-C88D6DD5327C}" presName="horz1" presStyleCnt="0"/>
      <dgm:spPr/>
    </dgm:pt>
    <dgm:pt modelId="{4E5A3DF5-0CC3-754A-A6D6-F0EB615774B2}" type="pres">
      <dgm:prSet presAssocID="{C7440016-5432-3945-A876-C88D6DD5327C}" presName="tx1" presStyleLbl="revTx" presStyleIdx="1" presStyleCnt="3"/>
      <dgm:spPr/>
      <dgm:t>
        <a:bodyPr/>
        <a:lstStyle/>
        <a:p>
          <a:endParaRPr lang="en-US"/>
        </a:p>
      </dgm:t>
    </dgm:pt>
    <dgm:pt modelId="{CC84BEEB-B31F-7642-A47F-AC9E71456F7E}" type="pres">
      <dgm:prSet presAssocID="{C7440016-5432-3945-A876-C88D6DD5327C}" presName="vert1" presStyleCnt="0"/>
      <dgm:spPr/>
    </dgm:pt>
    <dgm:pt modelId="{5B024821-3AC7-5C43-BDB9-4DF52E8565A4}" type="pres">
      <dgm:prSet presAssocID="{557A4ED7-1570-2E45-87BD-79980231EF44}" presName="thickLine" presStyleLbl="alignNode1" presStyleIdx="2" presStyleCnt="3"/>
      <dgm:spPr/>
    </dgm:pt>
    <dgm:pt modelId="{570ABC40-D9A9-504D-BCC9-D60B0D9F5639}" type="pres">
      <dgm:prSet presAssocID="{557A4ED7-1570-2E45-87BD-79980231EF44}" presName="horz1" presStyleCnt="0"/>
      <dgm:spPr/>
    </dgm:pt>
    <dgm:pt modelId="{1ECF0E74-9B09-BB41-AE0F-184C73BCD2D6}" type="pres">
      <dgm:prSet presAssocID="{557A4ED7-1570-2E45-87BD-79980231EF44}" presName="tx1" presStyleLbl="revTx" presStyleIdx="2" presStyleCnt="3"/>
      <dgm:spPr/>
      <dgm:t>
        <a:bodyPr/>
        <a:lstStyle/>
        <a:p>
          <a:endParaRPr lang="en-US"/>
        </a:p>
      </dgm:t>
    </dgm:pt>
    <dgm:pt modelId="{6DCB627E-A120-4A44-A50F-F95DEE414AAC}" type="pres">
      <dgm:prSet presAssocID="{557A4ED7-1570-2E45-87BD-79980231EF44}" presName="vert1" presStyleCnt="0"/>
      <dgm:spPr/>
    </dgm:pt>
  </dgm:ptLst>
  <dgm:cxnLst>
    <dgm:cxn modelId="{C1E695EE-F667-114E-8B63-22AD418E4F71}" srcId="{74B231C3-8111-2A42-A9E8-45C2BDC96A17}" destId="{C7440016-5432-3945-A876-C88D6DD5327C}" srcOrd="1" destOrd="0" parTransId="{8464E390-9E30-C440-A3D0-F8DD3727CABE}" sibTransId="{3352674B-7855-F64B-8A51-A8115821E43A}"/>
    <dgm:cxn modelId="{FE4FBA22-815B-422B-B9E6-560BDA84F983}" type="presOf" srcId="{74B231C3-8111-2A42-A9E8-45C2BDC96A17}" destId="{BA4630C3-9BAA-6240-A472-F94A695A3171}" srcOrd="0" destOrd="0" presId="urn:microsoft.com/office/officeart/2008/layout/LinedList"/>
    <dgm:cxn modelId="{57BCC509-DABC-3943-9407-FD2349771A8C}" srcId="{74B231C3-8111-2A42-A9E8-45C2BDC96A17}" destId="{557A4ED7-1570-2E45-87BD-79980231EF44}" srcOrd="2" destOrd="0" parTransId="{A7A3F5FB-A30E-A34A-B895-ADD62D91F78D}" sibTransId="{48CBCB40-03EE-BC45-BCA5-61957E48D1D0}"/>
    <dgm:cxn modelId="{20CE8190-8B04-48FC-A804-18878A1B9022}" type="presOf" srcId="{C7440016-5432-3945-A876-C88D6DD5327C}" destId="{4E5A3DF5-0CC3-754A-A6D6-F0EB615774B2}" srcOrd="0" destOrd="0" presId="urn:microsoft.com/office/officeart/2008/layout/LinedList"/>
    <dgm:cxn modelId="{6E684F5E-52E1-461E-A0B8-C92B1E023258}" type="presOf" srcId="{557A4ED7-1570-2E45-87BD-79980231EF44}" destId="{1ECF0E74-9B09-BB41-AE0F-184C73BCD2D6}" srcOrd="0" destOrd="0" presId="urn:microsoft.com/office/officeart/2008/layout/LinedList"/>
    <dgm:cxn modelId="{46363EC9-6459-7545-B171-6BD85B08CBFB}" srcId="{74B231C3-8111-2A42-A9E8-45C2BDC96A17}" destId="{9F29AD25-1E6A-E54C-8FF0-918089E2BB63}" srcOrd="0" destOrd="0" parTransId="{4B863C57-DF36-7745-8022-BBBABD33929B}" sibTransId="{6744569B-84BB-914E-A750-D550B08104EF}"/>
    <dgm:cxn modelId="{81A7B675-A05D-4971-8FEF-1FFAF6668185}" type="presOf" srcId="{9F29AD25-1E6A-E54C-8FF0-918089E2BB63}" destId="{B30A6A32-E5DE-8B4C-97DE-6496CF7FCC8D}" srcOrd="0" destOrd="0" presId="urn:microsoft.com/office/officeart/2008/layout/LinedList"/>
    <dgm:cxn modelId="{E7DD62AC-9D24-4E1B-95F1-68EB809C9C76}" type="presParOf" srcId="{BA4630C3-9BAA-6240-A472-F94A695A3171}" destId="{16D060E0-349C-6D45-A778-C9FE3A21F72F}" srcOrd="0" destOrd="0" presId="urn:microsoft.com/office/officeart/2008/layout/LinedList"/>
    <dgm:cxn modelId="{3730E21B-F626-41DF-AC54-E6CE565CA12E}" type="presParOf" srcId="{BA4630C3-9BAA-6240-A472-F94A695A3171}" destId="{985FF3FF-098D-C542-B053-E643234C17C1}" srcOrd="1" destOrd="0" presId="urn:microsoft.com/office/officeart/2008/layout/LinedList"/>
    <dgm:cxn modelId="{FD61457B-3F72-4C19-8542-6E288DE21E09}" type="presParOf" srcId="{985FF3FF-098D-C542-B053-E643234C17C1}" destId="{B30A6A32-E5DE-8B4C-97DE-6496CF7FCC8D}" srcOrd="0" destOrd="0" presId="urn:microsoft.com/office/officeart/2008/layout/LinedList"/>
    <dgm:cxn modelId="{31A2019D-8DCB-4286-91C8-0E135B9E8BA6}" type="presParOf" srcId="{985FF3FF-098D-C542-B053-E643234C17C1}" destId="{4196641E-7A63-654F-AACA-1401D26985E5}" srcOrd="1" destOrd="0" presId="urn:microsoft.com/office/officeart/2008/layout/LinedList"/>
    <dgm:cxn modelId="{7E517377-7B53-45F3-BF4E-293D74A74DD9}" type="presParOf" srcId="{BA4630C3-9BAA-6240-A472-F94A695A3171}" destId="{DC5C8813-FD0B-3D4E-ADDD-0BDC2AD4DAE2}" srcOrd="2" destOrd="0" presId="urn:microsoft.com/office/officeart/2008/layout/LinedList"/>
    <dgm:cxn modelId="{8E381023-46FA-4FC7-BE1F-027E516DA5B0}" type="presParOf" srcId="{BA4630C3-9BAA-6240-A472-F94A695A3171}" destId="{C6A37500-E431-584E-81A9-910B16E630C6}" srcOrd="3" destOrd="0" presId="urn:microsoft.com/office/officeart/2008/layout/LinedList"/>
    <dgm:cxn modelId="{D0DFB7C5-0591-437F-AD7C-41781024EB08}" type="presParOf" srcId="{C6A37500-E431-584E-81A9-910B16E630C6}" destId="{4E5A3DF5-0CC3-754A-A6D6-F0EB615774B2}" srcOrd="0" destOrd="0" presId="urn:microsoft.com/office/officeart/2008/layout/LinedList"/>
    <dgm:cxn modelId="{6786D161-6C38-4887-9332-8737E75DB6C3}" type="presParOf" srcId="{C6A37500-E431-584E-81A9-910B16E630C6}" destId="{CC84BEEB-B31F-7642-A47F-AC9E71456F7E}" srcOrd="1" destOrd="0" presId="urn:microsoft.com/office/officeart/2008/layout/LinedList"/>
    <dgm:cxn modelId="{CA689070-5805-4854-99DE-B4BE228AA227}" type="presParOf" srcId="{BA4630C3-9BAA-6240-A472-F94A695A3171}" destId="{5B024821-3AC7-5C43-BDB9-4DF52E8565A4}" srcOrd="4" destOrd="0" presId="urn:microsoft.com/office/officeart/2008/layout/LinedList"/>
    <dgm:cxn modelId="{976F317D-C16D-4E0E-A1A5-156D516B9BAF}" type="presParOf" srcId="{BA4630C3-9BAA-6240-A472-F94A695A3171}" destId="{570ABC40-D9A9-504D-BCC9-D60B0D9F5639}" srcOrd="5" destOrd="0" presId="urn:microsoft.com/office/officeart/2008/layout/LinedList"/>
    <dgm:cxn modelId="{D835CE9A-767B-4CB3-BDD4-C542B47B7AAB}" type="presParOf" srcId="{570ABC40-D9A9-504D-BCC9-D60B0D9F5639}" destId="{1ECF0E74-9B09-BB41-AE0F-184C73BCD2D6}" srcOrd="0" destOrd="0" presId="urn:microsoft.com/office/officeart/2008/layout/LinedList"/>
    <dgm:cxn modelId="{33206FFB-CC02-4603-AEC8-6E32DD02852D}" type="presParOf" srcId="{570ABC40-D9A9-504D-BCC9-D60B0D9F5639}" destId="{6DCB627E-A120-4A44-A50F-F95DEE414AAC}" srcOrd="1" destOrd="0" presId="urn:microsoft.com/office/officeart/2008/layout/Lin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4.xml><?xml version="1.0" encoding="utf-8"?>
<dgm:dataModel xmlns:dgm="http://schemas.openxmlformats.org/drawingml/2006/diagram" xmlns:a="http://schemas.openxmlformats.org/drawingml/2006/main">
  <dgm:ptLst>
    <dgm:pt modelId="{9F3B9761-25C7-C249-A7F5-BF864CDC1CE5}" type="doc">
      <dgm:prSet loTypeId="urn:microsoft.com/office/officeart/2008/layout/LinedList" loCatId="" qsTypeId="urn:microsoft.com/office/officeart/2005/8/quickstyle/simple4" qsCatId="simple" csTypeId="urn:microsoft.com/office/officeart/2005/8/colors/accent1_2" csCatId="accent1"/>
      <dgm:spPr/>
      <dgm:t>
        <a:bodyPr/>
        <a:lstStyle/>
        <a:p>
          <a:endParaRPr lang="en-US"/>
        </a:p>
      </dgm:t>
    </dgm:pt>
    <dgm:pt modelId="{E9122126-8A1E-AE40-9597-DB0E233BE965}">
      <dgm:prSet/>
      <dgm:spPr/>
      <dgm:t>
        <a:bodyPr/>
        <a:lstStyle/>
        <a:p>
          <a:pPr rtl="0"/>
          <a:r>
            <a:rPr lang="en-US" dirty="0" smtClean="0">
              <a:solidFill>
                <a:srgbClr val="77933C"/>
              </a:solidFill>
              <a:latin typeface="Calibri"/>
              <a:cs typeface="Calibri"/>
            </a:rPr>
            <a:t>The existence of any restrictive orders in force in the localities through which the procession has to pass should be ascertained and fully complied with. So also all traffic regulations and other restrictions. </a:t>
          </a:r>
          <a:endParaRPr lang="en-US" dirty="0">
            <a:solidFill>
              <a:srgbClr val="77933C"/>
            </a:solidFill>
            <a:latin typeface="Calibri"/>
            <a:cs typeface="Calibri"/>
          </a:endParaRPr>
        </a:p>
      </dgm:t>
    </dgm:pt>
    <dgm:pt modelId="{9CC4A99F-3CB0-AB40-8799-F1D538D4B73E}" type="parTrans" cxnId="{238E0E42-7D14-6443-BD35-518252197777}">
      <dgm:prSet/>
      <dgm:spPr/>
      <dgm:t>
        <a:bodyPr/>
        <a:lstStyle/>
        <a:p>
          <a:endParaRPr lang="en-US">
            <a:latin typeface="Calibri"/>
            <a:cs typeface="Calibri"/>
          </a:endParaRPr>
        </a:p>
      </dgm:t>
    </dgm:pt>
    <dgm:pt modelId="{07571E06-0DAF-BA4A-BE6F-8ACC3E243AE8}" type="sibTrans" cxnId="{238E0E42-7D14-6443-BD35-518252197777}">
      <dgm:prSet/>
      <dgm:spPr/>
      <dgm:t>
        <a:bodyPr/>
        <a:lstStyle/>
        <a:p>
          <a:endParaRPr lang="en-US">
            <a:latin typeface="Calibri"/>
            <a:cs typeface="Calibri"/>
          </a:endParaRPr>
        </a:p>
      </dgm:t>
    </dgm:pt>
    <dgm:pt modelId="{7D5D70D1-00B7-E04B-ADDB-CF6756486BF2}">
      <dgm:prSet/>
      <dgm:spPr/>
      <dgm:t>
        <a:bodyPr/>
        <a:lstStyle/>
        <a:p>
          <a:pPr rtl="0"/>
          <a:r>
            <a:rPr lang="en-US" smtClean="0">
              <a:latin typeface="Calibri"/>
              <a:cs typeface="Calibri"/>
            </a:rPr>
            <a:t>The passage of the procession must be without hindrance to traffic. </a:t>
          </a:r>
          <a:endParaRPr lang="en-US">
            <a:latin typeface="Calibri"/>
            <a:cs typeface="Calibri"/>
          </a:endParaRPr>
        </a:p>
      </dgm:t>
    </dgm:pt>
    <dgm:pt modelId="{A32CE513-B286-0244-8142-84B64D903747}" type="parTrans" cxnId="{A314D0EA-2F22-5C45-84C3-72AB92864EE3}">
      <dgm:prSet/>
      <dgm:spPr/>
      <dgm:t>
        <a:bodyPr/>
        <a:lstStyle/>
        <a:p>
          <a:endParaRPr lang="en-US">
            <a:latin typeface="Calibri"/>
            <a:cs typeface="Calibri"/>
          </a:endParaRPr>
        </a:p>
      </dgm:t>
    </dgm:pt>
    <dgm:pt modelId="{D8C522B6-C7A8-7D4F-8056-F9BB7A2F180B}" type="sibTrans" cxnId="{A314D0EA-2F22-5C45-84C3-72AB92864EE3}">
      <dgm:prSet/>
      <dgm:spPr/>
      <dgm:t>
        <a:bodyPr/>
        <a:lstStyle/>
        <a:p>
          <a:endParaRPr lang="en-US">
            <a:latin typeface="Calibri"/>
            <a:cs typeface="Calibri"/>
          </a:endParaRPr>
        </a:p>
      </dgm:t>
    </dgm:pt>
    <dgm:pt modelId="{28BB1452-9F16-6741-9837-C6FB80116028}">
      <dgm:prSet/>
      <dgm:spPr/>
      <dgm:t>
        <a:bodyPr/>
        <a:lstStyle/>
        <a:p>
          <a:pPr rtl="0"/>
          <a:r>
            <a:rPr lang="en-US" dirty="0" smtClean="0">
              <a:solidFill>
                <a:srgbClr val="77933C"/>
              </a:solidFill>
              <a:latin typeface="Calibri"/>
              <a:cs typeface="Calibri"/>
            </a:rPr>
            <a:t>Co-operation should be extended to all election officials at all times to ensure peaceful and orderly poll. </a:t>
          </a:r>
          <a:endParaRPr lang="en-US" dirty="0">
            <a:solidFill>
              <a:srgbClr val="77933C"/>
            </a:solidFill>
            <a:latin typeface="Calibri"/>
            <a:cs typeface="Calibri"/>
          </a:endParaRPr>
        </a:p>
      </dgm:t>
    </dgm:pt>
    <dgm:pt modelId="{23909483-2D98-8D4E-A4FA-B3C24B3251CF}" type="parTrans" cxnId="{69206CC2-D275-5947-B2BF-849C098AACA0}">
      <dgm:prSet/>
      <dgm:spPr/>
      <dgm:t>
        <a:bodyPr/>
        <a:lstStyle/>
        <a:p>
          <a:endParaRPr lang="en-US">
            <a:latin typeface="Calibri"/>
            <a:cs typeface="Calibri"/>
          </a:endParaRPr>
        </a:p>
      </dgm:t>
    </dgm:pt>
    <dgm:pt modelId="{A0C31691-F2B3-904F-8BF3-E17E863483F5}" type="sibTrans" cxnId="{69206CC2-D275-5947-B2BF-849C098AACA0}">
      <dgm:prSet/>
      <dgm:spPr/>
      <dgm:t>
        <a:bodyPr/>
        <a:lstStyle/>
        <a:p>
          <a:endParaRPr lang="en-US">
            <a:latin typeface="Calibri"/>
            <a:cs typeface="Calibri"/>
          </a:endParaRPr>
        </a:p>
      </dgm:t>
    </dgm:pt>
    <dgm:pt modelId="{5CE49011-8C83-2B4E-977D-2B0737F36421}">
      <dgm:prSet/>
      <dgm:spPr/>
      <dgm:t>
        <a:bodyPr/>
        <a:lstStyle/>
        <a:p>
          <a:pPr rtl="0"/>
          <a:r>
            <a:rPr lang="en-US" smtClean="0">
              <a:latin typeface="Calibri"/>
              <a:cs typeface="Calibri"/>
            </a:rPr>
            <a:t>All Workers must display badges or identity cards. </a:t>
          </a:r>
          <a:endParaRPr lang="en-US">
            <a:latin typeface="Calibri"/>
            <a:cs typeface="Calibri"/>
          </a:endParaRPr>
        </a:p>
      </dgm:t>
    </dgm:pt>
    <dgm:pt modelId="{B1B5DD2E-ADC4-F344-BA1D-F8C34A1025FF}" type="parTrans" cxnId="{AD90BDB7-C8E5-6742-BF59-B5788F9EDD78}">
      <dgm:prSet/>
      <dgm:spPr/>
      <dgm:t>
        <a:bodyPr/>
        <a:lstStyle/>
        <a:p>
          <a:endParaRPr lang="en-US">
            <a:latin typeface="Calibri"/>
            <a:cs typeface="Calibri"/>
          </a:endParaRPr>
        </a:p>
      </dgm:t>
    </dgm:pt>
    <dgm:pt modelId="{E10B504E-C0A9-8C45-BF0C-EEE8C1A0DCC2}" type="sibTrans" cxnId="{AD90BDB7-C8E5-6742-BF59-B5788F9EDD78}">
      <dgm:prSet/>
      <dgm:spPr/>
      <dgm:t>
        <a:bodyPr/>
        <a:lstStyle/>
        <a:p>
          <a:endParaRPr lang="en-US">
            <a:latin typeface="Calibri"/>
            <a:cs typeface="Calibri"/>
          </a:endParaRPr>
        </a:p>
      </dgm:t>
    </dgm:pt>
    <dgm:pt modelId="{8B8D223A-BC02-ED4F-B129-3AEBCC977A2C}" type="pres">
      <dgm:prSet presAssocID="{9F3B9761-25C7-C249-A7F5-BF864CDC1CE5}" presName="vert0" presStyleCnt="0">
        <dgm:presLayoutVars>
          <dgm:dir/>
          <dgm:animOne val="branch"/>
          <dgm:animLvl val="lvl"/>
        </dgm:presLayoutVars>
      </dgm:prSet>
      <dgm:spPr/>
      <dgm:t>
        <a:bodyPr/>
        <a:lstStyle/>
        <a:p>
          <a:endParaRPr lang="en-US"/>
        </a:p>
      </dgm:t>
    </dgm:pt>
    <dgm:pt modelId="{52D49703-5156-F04F-B950-266E98B2060A}" type="pres">
      <dgm:prSet presAssocID="{E9122126-8A1E-AE40-9597-DB0E233BE965}" presName="thickLine" presStyleLbl="alignNode1" presStyleIdx="0" presStyleCnt="4"/>
      <dgm:spPr/>
    </dgm:pt>
    <dgm:pt modelId="{9C1949F5-F19F-BD48-B43D-1A56B8DAC62E}" type="pres">
      <dgm:prSet presAssocID="{E9122126-8A1E-AE40-9597-DB0E233BE965}" presName="horz1" presStyleCnt="0"/>
      <dgm:spPr/>
    </dgm:pt>
    <dgm:pt modelId="{02C2CAFE-37B5-8A4F-9725-8205A2D14792}" type="pres">
      <dgm:prSet presAssocID="{E9122126-8A1E-AE40-9597-DB0E233BE965}" presName="tx1" presStyleLbl="revTx" presStyleIdx="0" presStyleCnt="4"/>
      <dgm:spPr/>
      <dgm:t>
        <a:bodyPr/>
        <a:lstStyle/>
        <a:p>
          <a:endParaRPr lang="en-US"/>
        </a:p>
      </dgm:t>
    </dgm:pt>
    <dgm:pt modelId="{F05DB41A-EFF6-0B44-AF88-385B598E0438}" type="pres">
      <dgm:prSet presAssocID="{E9122126-8A1E-AE40-9597-DB0E233BE965}" presName="vert1" presStyleCnt="0"/>
      <dgm:spPr/>
    </dgm:pt>
    <dgm:pt modelId="{73E6D70B-D3F9-2347-B6C4-288DF2D2257F}" type="pres">
      <dgm:prSet presAssocID="{7D5D70D1-00B7-E04B-ADDB-CF6756486BF2}" presName="thickLine" presStyleLbl="alignNode1" presStyleIdx="1" presStyleCnt="4"/>
      <dgm:spPr/>
    </dgm:pt>
    <dgm:pt modelId="{30CA0969-0289-B545-A76D-7CDA4160219F}" type="pres">
      <dgm:prSet presAssocID="{7D5D70D1-00B7-E04B-ADDB-CF6756486BF2}" presName="horz1" presStyleCnt="0"/>
      <dgm:spPr/>
    </dgm:pt>
    <dgm:pt modelId="{0FB43193-4968-304A-B477-D34F2C284A35}" type="pres">
      <dgm:prSet presAssocID="{7D5D70D1-00B7-E04B-ADDB-CF6756486BF2}" presName="tx1" presStyleLbl="revTx" presStyleIdx="1" presStyleCnt="4"/>
      <dgm:spPr/>
      <dgm:t>
        <a:bodyPr/>
        <a:lstStyle/>
        <a:p>
          <a:endParaRPr lang="en-US"/>
        </a:p>
      </dgm:t>
    </dgm:pt>
    <dgm:pt modelId="{5D2D0D1E-917A-2F4E-A5CB-FBF85966AD1C}" type="pres">
      <dgm:prSet presAssocID="{7D5D70D1-00B7-E04B-ADDB-CF6756486BF2}" presName="vert1" presStyleCnt="0"/>
      <dgm:spPr/>
    </dgm:pt>
    <dgm:pt modelId="{742E464F-302A-BD4A-A2DC-AC5147C0BB3A}" type="pres">
      <dgm:prSet presAssocID="{28BB1452-9F16-6741-9837-C6FB80116028}" presName="thickLine" presStyleLbl="alignNode1" presStyleIdx="2" presStyleCnt="4"/>
      <dgm:spPr/>
    </dgm:pt>
    <dgm:pt modelId="{1BA3152D-2F3A-F346-AACA-39BA10909E9E}" type="pres">
      <dgm:prSet presAssocID="{28BB1452-9F16-6741-9837-C6FB80116028}" presName="horz1" presStyleCnt="0"/>
      <dgm:spPr/>
    </dgm:pt>
    <dgm:pt modelId="{B73BDC68-DE10-3140-817D-7211CC553995}" type="pres">
      <dgm:prSet presAssocID="{28BB1452-9F16-6741-9837-C6FB80116028}" presName="tx1" presStyleLbl="revTx" presStyleIdx="2" presStyleCnt="4"/>
      <dgm:spPr/>
      <dgm:t>
        <a:bodyPr/>
        <a:lstStyle/>
        <a:p>
          <a:endParaRPr lang="en-US"/>
        </a:p>
      </dgm:t>
    </dgm:pt>
    <dgm:pt modelId="{4B0C2DA8-AF8C-0743-BC99-3DB941463C0E}" type="pres">
      <dgm:prSet presAssocID="{28BB1452-9F16-6741-9837-C6FB80116028}" presName="vert1" presStyleCnt="0"/>
      <dgm:spPr/>
    </dgm:pt>
    <dgm:pt modelId="{874AD83D-45FE-8147-8596-EB35384F55BC}" type="pres">
      <dgm:prSet presAssocID="{5CE49011-8C83-2B4E-977D-2B0737F36421}" presName="thickLine" presStyleLbl="alignNode1" presStyleIdx="3" presStyleCnt="4"/>
      <dgm:spPr/>
    </dgm:pt>
    <dgm:pt modelId="{259AC0B5-CF5E-5E49-A1FA-8F795031EB80}" type="pres">
      <dgm:prSet presAssocID="{5CE49011-8C83-2B4E-977D-2B0737F36421}" presName="horz1" presStyleCnt="0"/>
      <dgm:spPr/>
    </dgm:pt>
    <dgm:pt modelId="{E7E7FFED-138C-7440-A3B5-64D4F094C18F}" type="pres">
      <dgm:prSet presAssocID="{5CE49011-8C83-2B4E-977D-2B0737F36421}" presName="tx1" presStyleLbl="revTx" presStyleIdx="3" presStyleCnt="4"/>
      <dgm:spPr/>
      <dgm:t>
        <a:bodyPr/>
        <a:lstStyle/>
        <a:p>
          <a:endParaRPr lang="en-US"/>
        </a:p>
      </dgm:t>
    </dgm:pt>
    <dgm:pt modelId="{8126E3E6-82BD-C544-ABA2-C0D12468EE98}" type="pres">
      <dgm:prSet presAssocID="{5CE49011-8C83-2B4E-977D-2B0737F36421}" presName="vert1" presStyleCnt="0"/>
      <dgm:spPr/>
    </dgm:pt>
  </dgm:ptLst>
  <dgm:cxnLst>
    <dgm:cxn modelId="{AD25C2AA-EA48-4D5E-97A1-D304CEEB485A}" type="presOf" srcId="{5CE49011-8C83-2B4E-977D-2B0737F36421}" destId="{E7E7FFED-138C-7440-A3B5-64D4F094C18F}" srcOrd="0" destOrd="0" presId="urn:microsoft.com/office/officeart/2008/layout/LinedList"/>
    <dgm:cxn modelId="{A314D0EA-2F22-5C45-84C3-72AB92864EE3}" srcId="{9F3B9761-25C7-C249-A7F5-BF864CDC1CE5}" destId="{7D5D70D1-00B7-E04B-ADDB-CF6756486BF2}" srcOrd="1" destOrd="0" parTransId="{A32CE513-B286-0244-8142-84B64D903747}" sibTransId="{D8C522B6-C7A8-7D4F-8056-F9BB7A2F180B}"/>
    <dgm:cxn modelId="{238E0E42-7D14-6443-BD35-518252197777}" srcId="{9F3B9761-25C7-C249-A7F5-BF864CDC1CE5}" destId="{E9122126-8A1E-AE40-9597-DB0E233BE965}" srcOrd="0" destOrd="0" parTransId="{9CC4A99F-3CB0-AB40-8799-F1D538D4B73E}" sibTransId="{07571E06-0DAF-BA4A-BE6F-8ACC3E243AE8}"/>
    <dgm:cxn modelId="{AD90BDB7-C8E5-6742-BF59-B5788F9EDD78}" srcId="{9F3B9761-25C7-C249-A7F5-BF864CDC1CE5}" destId="{5CE49011-8C83-2B4E-977D-2B0737F36421}" srcOrd="3" destOrd="0" parTransId="{B1B5DD2E-ADC4-F344-BA1D-F8C34A1025FF}" sibTransId="{E10B504E-C0A9-8C45-BF0C-EEE8C1A0DCC2}"/>
    <dgm:cxn modelId="{8E64C6E0-CCEB-4F3B-99DF-6B299F63751D}" type="presOf" srcId="{28BB1452-9F16-6741-9837-C6FB80116028}" destId="{B73BDC68-DE10-3140-817D-7211CC553995}" srcOrd="0" destOrd="0" presId="urn:microsoft.com/office/officeart/2008/layout/LinedList"/>
    <dgm:cxn modelId="{69206CC2-D275-5947-B2BF-849C098AACA0}" srcId="{9F3B9761-25C7-C249-A7F5-BF864CDC1CE5}" destId="{28BB1452-9F16-6741-9837-C6FB80116028}" srcOrd="2" destOrd="0" parTransId="{23909483-2D98-8D4E-A4FA-B3C24B3251CF}" sibTransId="{A0C31691-F2B3-904F-8BF3-E17E863483F5}"/>
    <dgm:cxn modelId="{C5728532-0E00-4491-8624-67368FAF9790}" type="presOf" srcId="{E9122126-8A1E-AE40-9597-DB0E233BE965}" destId="{02C2CAFE-37B5-8A4F-9725-8205A2D14792}" srcOrd="0" destOrd="0" presId="urn:microsoft.com/office/officeart/2008/layout/LinedList"/>
    <dgm:cxn modelId="{666F819B-7676-4449-8F64-2C2D5E5586A6}" type="presOf" srcId="{7D5D70D1-00B7-E04B-ADDB-CF6756486BF2}" destId="{0FB43193-4968-304A-B477-D34F2C284A35}" srcOrd="0" destOrd="0" presId="urn:microsoft.com/office/officeart/2008/layout/LinedList"/>
    <dgm:cxn modelId="{184E24D0-3BAC-4564-A25F-7B9FC7798138}" type="presOf" srcId="{9F3B9761-25C7-C249-A7F5-BF864CDC1CE5}" destId="{8B8D223A-BC02-ED4F-B129-3AEBCC977A2C}" srcOrd="0" destOrd="0" presId="urn:microsoft.com/office/officeart/2008/layout/LinedList"/>
    <dgm:cxn modelId="{DBCB0846-324D-407D-9E64-A1C2C9E79DAB}" type="presParOf" srcId="{8B8D223A-BC02-ED4F-B129-3AEBCC977A2C}" destId="{52D49703-5156-F04F-B950-266E98B2060A}" srcOrd="0" destOrd="0" presId="urn:microsoft.com/office/officeart/2008/layout/LinedList"/>
    <dgm:cxn modelId="{D9B7B64D-5667-41B3-B782-72CDE06FAB47}" type="presParOf" srcId="{8B8D223A-BC02-ED4F-B129-3AEBCC977A2C}" destId="{9C1949F5-F19F-BD48-B43D-1A56B8DAC62E}" srcOrd="1" destOrd="0" presId="urn:microsoft.com/office/officeart/2008/layout/LinedList"/>
    <dgm:cxn modelId="{5D5AECA5-B41F-47BE-BB0A-B94D8CA9D5EF}" type="presParOf" srcId="{9C1949F5-F19F-BD48-B43D-1A56B8DAC62E}" destId="{02C2CAFE-37B5-8A4F-9725-8205A2D14792}" srcOrd="0" destOrd="0" presId="urn:microsoft.com/office/officeart/2008/layout/LinedList"/>
    <dgm:cxn modelId="{F63613CF-D2FD-45D6-8305-9496EB4431D1}" type="presParOf" srcId="{9C1949F5-F19F-BD48-B43D-1A56B8DAC62E}" destId="{F05DB41A-EFF6-0B44-AF88-385B598E0438}" srcOrd="1" destOrd="0" presId="urn:microsoft.com/office/officeart/2008/layout/LinedList"/>
    <dgm:cxn modelId="{A223C867-696F-4DD4-B383-24386837E300}" type="presParOf" srcId="{8B8D223A-BC02-ED4F-B129-3AEBCC977A2C}" destId="{73E6D70B-D3F9-2347-B6C4-288DF2D2257F}" srcOrd="2" destOrd="0" presId="urn:microsoft.com/office/officeart/2008/layout/LinedList"/>
    <dgm:cxn modelId="{E28253BC-E5C0-4905-92DD-2B2F7B7039D5}" type="presParOf" srcId="{8B8D223A-BC02-ED4F-B129-3AEBCC977A2C}" destId="{30CA0969-0289-B545-A76D-7CDA4160219F}" srcOrd="3" destOrd="0" presId="urn:microsoft.com/office/officeart/2008/layout/LinedList"/>
    <dgm:cxn modelId="{B33C4C3C-7749-4540-AAEE-0447D8784031}" type="presParOf" srcId="{30CA0969-0289-B545-A76D-7CDA4160219F}" destId="{0FB43193-4968-304A-B477-D34F2C284A35}" srcOrd="0" destOrd="0" presId="urn:microsoft.com/office/officeart/2008/layout/LinedList"/>
    <dgm:cxn modelId="{9E30F46D-AD50-4ED8-B4D7-C1AE784FF3DD}" type="presParOf" srcId="{30CA0969-0289-B545-A76D-7CDA4160219F}" destId="{5D2D0D1E-917A-2F4E-A5CB-FBF85966AD1C}" srcOrd="1" destOrd="0" presId="urn:microsoft.com/office/officeart/2008/layout/LinedList"/>
    <dgm:cxn modelId="{085E8000-3F25-41FC-A04F-4DBBC32FE76F}" type="presParOf" srcId="{8B8D223A-BC02-ED4F-B129-3AEBCC977A2C}" destId="{742E464F-302A-BD4A-A2DC-AC5147C0BB3A}" srcOrd="4" destOrd="0" presId="urn:microsoft.com/office/officeart/2008/layout/LinedList"/>
    <dgm:cxn modelId="{5C02D893-29CC-426D-8A8F-67061E785107}" type="presParOf" srcId="{8B8D223A-BC02-ED4F-B129-3AEBCC977A2C}" destId="{1BA3152D-2F3A-F346-AACA-39BA10909E9E}" srcOrd="5" destOrd="0" presId="urn:microsoft.com/office/officeart/2008/layout/LinedList"/>
    <dgm:cxn modelId="{CFE6E2A3-47AD-4442-A763-5081AED314F5}" type="presParOf" srcId="{1BA3152D-2F3A-F346-AACA-39BA10909E9E}" destId="{B73BDC68-DE10-3140-817D-7211CC553995}" srcOrd="0" destOrd="0" presId="urn:microsoft.com/office/officeart/2008/layout/LinedList"/>
    <dgm:cxn modelId="{85BF336D-0C66-4292-B1DC-D65F5CB14795}" type="presParOf" srcId="{1BA3152D-2F3A-F346-AACA-39BA10909E9E}" destId="{4B0C2DA8-AF8C-0743-BC99-3DB941463C0E}" srcOrd="1" destOrd="0" presId="urn:microsoft.com/office/officeart/2008/layout/LinedList"/>
    <dgm:cxn modelId="{91074F69-9B42-4109-A02B-F1C05DD45C10}" type="presParOf" srcId="{8B8D223A-BC02-ED4F-B129-3AEBCC977A2C}" destId="{874AD83D-45FE-8147-8596-EB35384F55BC}" srcOrd="6" destOrd="0" presId="urn:microsoft.com/office/officeart/2008/layout/LinedList"/>
    <dgm:cxn modelId="{12287B56-E5FF-4934-860D-CF0EECD5EA1F}" type="presParOf" srcId="{8B8D223A-BC02-ED4F-B129-3AEBCC977A2C}" destId="{259AC0B5-CF5E-5E49-A1FA-8F795031EB80}" srcOrd="7" destOrd="0" presId="urn:microsoft.com/office/officeart/2008/layout/LinedList"/>
    <dgm:cxn modelId="{13E72532-FDF0-489D-A1EF-379B4F1193E1}" type="presParOf" srcId="{259AC0B5-CF5E-5E49-A1FA-8F795031EB80}" destId="{E7E7FFED-138C-7440-A3B5-64D4F094C18F}" srcOrd="0" destOrd="0" presId="urn:microsoft.com/office/officeart/2008/layout/LinedList"/>
    <dgm:cxn modelId="{6A49C2F3-41F7-428C-8C14-8D92C3CB87C8}" type="presParOf" srcId="{259AC0B5-CF5E-5E49-A1FA-8F795031EB80}" destId="{8126E3E6-82BD-C544-ABA2-C0D12468EE98}" srcOrd="1" destOrd="0" presId="urn:microsoft.com/office/officeart/2008/layout/Lin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5.xml><?xml version="1.0" encoding="utf-8"?>
<dgm:dataModel xmlns:dgm="http://schemas.openxmlformats.org/drawingml/2006/diagram" xmlns:a="http://schemas.openxmlformats.org/drawingml/2006/main">
  <dgm:ptLst>
    <dgm:pt modelId="{4727843C-2489-BB43-A7F9-4C301080A446}" type="doc">
      <dgm:prSet loTypeId="urn:microsoft.com/office/officeart/2008/layout/LinedList" loCatId="" qsTypeId="urn:microsoft.com/office/officeart/2005/8/quickstyle/simple4" qsCatId="simple" csTypeId="urn:microsoft.com/office/officeart/2005/8/colors/accent1_2" csCatId="accent1" phldr="1"/>
      <dgm:spPr/>
      <dgm:t>
        <a:bodyPr/>
        <a:lstStyle/>
        <a:p>
          <a:endParaRPr lang="en-US"/>
        </a:p>
      </dgm:t>
    </dgm:pt>
    <dgm:pt modelId="{E05E0BEA-A017-4B4F-B1BE-EEE2FB2EFC28}">
      <dgm:prSet/>
      <dgm:spPr/>
      <dgm:t>
        <a:bodyPr/>
        <a:lstStyle/>
        <a:p>
          <a:pPr rtl="0"/>
          <a:r>
            <a:rPr lang="en-US" dirty="0" smtClean="0">
              <a:solidFill>
                <a:srgbClr val="77933C"/>
              </a:solidFill>
              <a:latin typeface="Calibri"/>
              <a:cs typeface="Calibri"/>
            </a:rPr>
            <a:t>Unofficial identity slips issued to voters shall be on plain (white) paper and not contain any symbol, name of the candidate or name of the party.</a:t>
          </a:r>
          <a:endParaRPr lang="en-US" dirty="0">
            <a:solidFill>
              <a:srgbClr val="77933C"/>
            </a:solidFill>
            <a:latin typeface="Calibri"/>
            <a:cs typeface="Calibri"/>
          </a:endParaRPr>
        </a:p>
      </dgm:t>
    </dgm:pt>
    <dgm:pt modelId="{059D71F8-E99A-EB45-8225-EB241E43545F}" type="parTrans" cxnId="{00136194-3985-B745-A440-D7EE24489FD4}">
      <dgm:prSet/>
      <dgm:spPr/>
      <dgm:t>
        <a:bodyPr/>
        <a:lstStyle/>
        <a:p>
          <a:endParaRPr lang="en-US">
            <a:latin typeface="Calibri"/>
            <a:cs typeface="Calibri"/>
          </a:endParaRPr>
        </a:p>
      </dgm:t>
    </dgm:pt>
    <dgm:pt modelId="{47BA5A77-529E-0349-892B-1F998F6D175D}" type="sibTrans" cxnId="{00136194-3985-B745-A440-D7EE24489FD4}">
      <dgm:prSet/>
      <dgm:spPr/>
      <dgm:t>
        <a:bodyPr/>
        <a:lstStyle/>
        <a:p>
          <a:endParaRPr lang="en-US">
            <a:latin typeface="Calibri"/>
            <a:cs typeface="Calibri"/>
          </a:endParaRPr>
        </a:p>
      </dgm:t>
    </dgm:pt>
    <dgm:pt modelId="{B8A82804-BAFA-C54B-BF86-03846E89390A}">
      <dgm:prSet/>
      <dgm:spPr/>
      <dgm:t>
        <a:bodyPr/>
        <a:lstStyle/>
        <a:p>
          <a:pPr rtl="0"/>
          <a:r>
            <a:rPr lang="en-US" dirty="0" smtClean="0">
              <a:latin typeface="Calibri"/>
              <a:cs typeface="Calibri"/>
            </a:rPr>
            <a:t>Restrictions on plying of vehicles during the campaign period and on poll day shall be fully obeyed by the candidates/ political parties etc. </a:t>
          </a:r>
          <a:endParaRPr lang="en-US" dirty="0">
            <a:latin typeface="Calibri"/>
            <a:cs typeface="Calibri"/>
          </a:endParaRPr>
        </a:p>
      </dgm:t>
    </dgm:pt>
    <dgm:pt modelId="{FE299FB3-1BB9-E44D-8908-8CA5CC527A59}" type="parTrans" cxnId="{40A4EA31-24CD-DE43-A3F1-E454593689C7}">
      <dgm:prSet/>
      <dgm:spPr/>
      <dgm:t>
        <a:bodyPr/>
        <a:lstStyle/>
        <a:p>
          <a:endParaRPr lang="en-US">
            <a:latin typeface="Calibri"/>
            <a:cs typeface="Calibri"/>
          </a:endParaRPr>
        </a:p>
      </dgm:t>
    </dgm:pt>
    <dgm:pt modelId="{67083CC9-4EF2-4342-AD15-966EA3162C86}" type="sibTrans" cxnId="{40A4EA31-24CD-DE43-A3F1-E454593689C7}">
      <dgm:prSet/>
      <dgm:spPr/>
      <dgm:t>
        <a:bodyPr/>
        <a:lstStyle/>
        <a:p>
          <a:endParaRPr lang="en-US">
            <a:latin typeface="Calibri"/>
            <a:cs typeface="Calibri"/>
          </a:endParaRPr>
        </a:p>
      </dgm:t>
    </dgm:pt>
    <dgm:pt modelId="{2AF93837-0842-464A-A93E-C872F63388B1}">
      <dgm:prSet/>
      <dgm:spPr/>
      <dgm:t>
        <a:bodyPr/>
        <a:lstStyle/>
        <a:p>
          <a:pPr rtl="0"/>
          <a:r>
            <a:rPr lang="en-US" dirty="0" smtClean="0">
              <a:solidFill>
                <a:srgbClr val="77933C"/>
              </a:solidFill>
              <a:latin typeface="Calibri"/>
              <a:cs typeface="Calibri"/>
            </a:rPr>
            <a:t>Except voters, candidates and their election/polling agents, only persons with a specific valid authority letter from the Election Commission can enter any polling booth. No functionary however highly placed (e.g. Chief Minister, Minister, MP or MLA </a:t>
          </a:r>
          <a:r>
            <a:rPr lang="en-US" dirty="0" err="1" smtClean="0">
              <a:solidFill>
                <a:srgbClr val="77933C"/>
              </a:solidFill>
              <a:latin typeface="Calibri"/>
              <a:cs typeface="Calibri"/>
            </a:rPr>
            <a:t>etc</a:t>
          </a:r>
          <a:r>
            <a:rPr lang="en-US" dirty="0" smtClean="0">
              <a:solidFill>
                <a:srgbClr val="77933C"/>
              </a:solidFill>
              <a:latin typeface="Calibri"/>
              <a:cs typeface="Calibri"/>
            </a:rPr>
            <a:t>) is exempt from this condition. </a:t>
          </a:r>
          <a:endParaRPr lang="en-US" dirty="0">
            <a:solidFill>
              <a:srgbClr val="77933C"/>
            </a:solidFill>
            <a:latin typeface="Calibri"/>
            <a:cs typeface="Calibri"/>
          </a:endParaRPr>
        </a:p>
      </dgm:t>
    </dgm:pt>
    <dgm:pt modelId="{46C2FB59-D8B6-5242-B1AB-1FF0E212B9FA}" type="parTrans" cxnId="{76C284CE-620B-8746-8677-12F03645B341}">
      <dgm:prSet/>
      <dgm:spPr/>
      <dgm:t>
        <a:bodyPr/>
        <a:lstStyle/>
        <a:p>
          <a:endParaRPr lang="en-US">
            <a:latin typeface="Calibri"/>
            <a:cs typeface="Calibri"/>
          </a:endParaRPr>
        </a:p>
      </dgm:t>
    </dgm:pt>
    <dgm:pt modelId="{3AA78A68-6771-4644-958C-164BDBCD2EF2}" type="sibTrans" cxnId="{76C284CE-620B-8746-8677-12F03645B341}">
      <dgm:prSet/>
      <dgm:spPr/>
      <dgm:t>
        <a:bodyPr/>
        <a:lstStyle/>
        <a:p>
          <a:endParaRPr lang="en-US">
            <a:latin typeface="Calibri"/>
            <a:cs typeface="Calibri"/>
          </a:endParaRPr>
        </a:p>
      </dgm:t>
    </dgm:pt>
    <dgm:pt modelId="{9B0CF7F8-D443-3348-8BFE-DB0A1D2D0203}" type="pres">
      <dgm:prSet presAssocID="{4727843C-2489-BB43-A7F9-4C301080A446}" presName="vert0" presStyleCnt="0">
        <dgm:presLayoutVars>
          <dgm:dir/>
          <dgm:animOne val="branch"/>
          <dgm:animLvl val="lvl"/>
        </dgm:presLayoutVars>
      </dgm:prSet>
      <dgm:spPr/>
      <dgm:t>
        <a:bodyPr/>
        <a:lstStyle/>
        <a:p>
          <a:endParaRPr lang="en-US"/>
        </a:p>
      </dgm:t>
    </dgm:pt>
    <dgm:pt modelId="{BBBC814B-4BD0-2645-B8AC-05534EE25FF5}" type="pres">
      <dgm:prSet presAssocID="{E05E0BEA-A017-4B4F-B1BE-EEE2FB2EFC28}" presName="thickLine" presStyleLbl="alignNode1" presStyleIdx="0" presStyleCnt="3"/>
      <dgm:spPr/>
    </dgm:pt>
    <dgm:pt modelId="{F8B70796-CCC2-B147-B1EB-714D9ACB29B7}" type="pres">
      <dgm:prSet presAssocID="{E05E0BEA-A017-4B4F-B1BE-EEE2FB2EFC28}" presName="horz1" presStyleCnt="0"/>
      <dgm:spPr/>
    </dgm:pt>
    <dgm:pt modelId="{ED2DC151-F8A3-F24D-B6C0-772D782A005F}" type="pres">
      <dgm:prSet presAssocID="{E05E0BEA-A017-4B4F-B1BE-EEE2FB2EFC28}" presName="tx1" presStyleLbl="revTx" presStyleIdx="0" presStyleCnt="3"/>
      <dgm:spPr/>
      <dgm:t>
        <a:bodyPr/>
        <a:lstStyle/>
        <a:p>
          <a:endParaRPr lang="en-US"/>
        </a:p>
      </dgm:t>
    </dgm:pt>
    <dgm:pt modelId="{96B55614-7C09-F44C-AE4D-BEED99BD6D46}" type="pres">
      <dgm:prSet presAssocID="{E05E0BEA-A017-4B4F-B1BE-EEE2FB2EFC28}" presName="vert1" presStyleCnt="0"/>
      <dgm:spPr/>
    </dgm:pt>
    <dgm:pt modelId="{3770EAE3-BCCB-5A48-A534-13372B2B78B0}" type="pres">
      <dgm:prSet presAssocID="{B8A82804-BAFA-C54B-BF86-03846E89390A}" presName="thickLine" presStyleLbl="alignNode1" presStyleIdx="1" presStyleCnt="3"/>
      <dgm:spPr/>
    </dgm:pt>
    <dgm:pt modelId="{E2A71430-7153-4B48-AFC6-A953137DC412}" type="pres">
      <dgm:prSet presAssocID="{B8A82804-BAFA-C54B-BF86-03846E89390A}" presName="horz1" presStyleCnt="0"/>
      <dgm:spPr/>
    </dgm:pt>
    <dgm:pt modelId="{5346F465-5BD9-4B4B-9F3C-1CF0D2904C2B}" type="pres">
      <dgm:prSet presAssocID="{B8A82804-BAFA-C54B-BF86-03846E89390A}" presName="tx1" presStyleLbl="revTx" presStyleIdx="1" presStyleCnt="3"/>
      <dgm:spPr/>
      <dgm:t>
        <a:bodyPr/>
        <a:lstStyle/>
        <a:p>
          <a:endParaRPr lang="en-US"/>
        </a:p>
      </dgm:t>
    </dgm:pt>
    <dgm:pt modelId="{FFB12F97-11A6-9C40-9B70-E5CA60BDF8C4}" type="pres">
      <dgm:prSet presAssocID="{B8A82804-BAFA-C54B-BF86-03846E89390A}" presName="vert1" presStyleCnt="0"/>
      <dgm:spPr/>
    </dgm:pt>
    <dgm:pt modelId="{64904808-09EC-EB4F-BEA9-260016973F09}" type="pres">
      <dgm:prSet presAssocID="{2AF93837-0842-464A-A93E-C872F63388B1}" presName="thickLine" presStyleLbl="alignNode1" presStyleIdx="2" presStyleCnt="3"/>
      <dgm:spPr/>
    </dgm:pt>
    <dgm:pt modelId="{3E8C8341-814F-0D4C-8B4C-CAAB5A62118E}" type="pres">
      <dgm:prSet presAssocID="{2AF93837-0842-464A-A93E-C872F63388B1}" presName="horz1" presStyleCnt="0"/>
      <dgm:spPr/>
    </dgm:pt>
    <dgm:pt modelId="{FF59247D-5D9B-5949-A7F1-E2B475B80AA2}" type="pres">
      <dgm:prSet presAssocID="{2AF93837-0842-464A-A93E-C872F63388B1}" presName="tx1" presStyleLbl="revTx" presStyleIdx="2" presStyleCnt="3"/>
      <dgm:spPr/>
      <dgm:t>
        <a:bodyPr/>
        <a:lstStyle/>
        <a:p>
          <a:endParaRPr lang="en-US"/>
        </a:p>
      </dgm:t>
    </dgm:pt>
    <dgm:pt modelId="{A82B16C3-EC43-D24C-B279-AF922FB13E18}" type="pres">
      <dgm:prSet presAssocID="{2AF93837-0842-464A-A93E-C872F63388B1}" presName="vert1" presStyleCnt="0"/>
      <dgm:spPr/>
    </dgm:pt>
  </dgm:ptLst>
  <dgm:cxnLst>
    <dgm:cxn modelId="{83492AF3-A71C-4E5B-8C16-9EFD8F017BE8}" type="presOf" srcId="{E05E0BEA-A017-4B4F-B1BE-EEE2FB2EFC28}" destId="{ED2DC151-F8A3-F24D-B6C0-772D782A005F}" srcOrd="0" destOrd="0" presId="urn:microsoft.com/office/officeart/2008/layout/LinedList"/>
    <dgm:cxn modelId="{CEC6E57B-8CAF-4FDC-8DD7-82A846039B51}" type="presOf" srcId="{2AF93837-0842-464A-A93E-C872F63388B1}" destId="{FF59247D-5D9B-5949-A7F1-E2B475B80AA2}" srcOrd="0" destOrd="0" presId="urn:microsoft.com/office/officeart/2008/layout/LinedList"/>
    <dgm:cxn modelId="{26EEB64E-D62E-491F-8D88-F739BB4CF0A1}" type="presOf" srcId="{B8A82804-BAFA-C54B-BF86-03846E89390A}" destId="{5346F465-5BD9-4B4B-9F3C-1CF0D2904C2B}" srcOrd="0" destOrd="0" presId="urn:microsoft.com/office/officeart/2008/layout/LinedList"/>
    <dgm:cxn modelId="{40A4EA31-24CD-DE43-A3F1-E454593689C7}" srcId="{4727843C-2489-BB43-A7F9-4C301080A446}" destId="{B8A82804-BAFA-C54B-BF86-03846E89390A}" srcOrd="1" destOrd="0" parTransId="{FE299FB3-1BB9-E44D-8908-8CA5CC527A59}" sibTransId="{67083CC9-4EF2-4342-AD15-966EA3162C86}"/>
    <dgm:cxn modelId="{DCA9F96B-550F-4CFF-AF8F-AB22599E0522}" type="presOf" srcId="{4727843C-2489-BB43-A7F9-4C301080A446}" destId="{9B0CF7F8-D443-3348-8BFE-DB0A1D2D0203}" srcOrd="0" destOrd="0" presId="urn:microsoft.com/office/officeart/2008/layout/LinedList"/>
    <dgm:cxn modelId="{00136194-3985-B745-A440-D7EE24489FD4}" srcId="{4727843C-2489-BB43-A7F9-4C301080A446}" destId="{E05E0BEA-A017-4B4F-B1BE-EEE2FB2EFC28}" srcOrd="0" destOrd="0" parTransId="{059D71F8-E99A-EB45-8225-EB241E43545F}" sibTransId="{47BA5A77-529E-0349-892B-1F998F6D175D}"/>
    <dgm:cxn modelId="{76C284CE-620B-8746-8677-12F03645B341}" srcId="{4727843C-2489-BB43-A7F9-4C301080A446}" destId="{2AF93837-0842-464A-A93E-C872F63388B1}" srcOrd="2" destOrd="0" parTransId="{46C2FB59-D8B6-5242-B1AB-1FF0E212B9FA}" sibTransId="{3AA78A68-6771-4644-958C-164BDBCD2EF2}"/>
    <dgm:cxn modelId="{07893A84-A245-4B1F-80AE-D4518A036FE3}" type="presParOf" srcId="{9B0CF7F8-D443-3348-8BFE-DB0A1D2D0203}" destId="{BBBC814B-4BD0-2645-B8AC-05534EE25FF5}" srcOrd="0" destOrd="0" presId="urn:microsoft.com/office/officeart/2008/layout/LinedList"/>
    <dgm:cxn modelId="{DE120A15-4D2F-4AD3-8F0D-6AA41C62566D}" type="presParOf" srcId="{9B0CF7F8-D443-3348-8BFE-DB0A1D2D0203}" destId="{F8B70796-CCC2-B147-B1EB-714D9ACB29B7}" srcOrd="1" destOrd="0" presId="urn:microsoft.com/office/officeart/2008/layout/LinedList"/>
    <dgm:cxn modelId="{BC507909-6397-4E07-8FAC-61DB883D6306}" type="presParOf" srcId="{F8B70796-CCC2-B147-B1EB-714D9ACB29B7}" destId="{ED2DC151-F8A3-F24D-B6C0-772D782A005F}" srcOrd="0" destOrd="0" presId="urn:microsoft.com/office/officeart/2008/layout/LinedList"/>
    <dgm:cxn modelId="{ECCDEEDD-EEDA-4784-957E-F3EACEDEED81}" type="presParOf" srcId="{F8B70796-CCC2-B147-B1EB-714D9ACB29B7}" destId="{96B55614-7C09-F44C-AE4D-BEED99BD6D46}" srcOrd="1" destOrd="0" presId="urn:microsoft.com/office/officeart/2008/layout/LinedList"/>
    <dgm:cxn modelId="{8F0556C2-7BD5-4E58-9CD6-D07F8BE0D97C}" type="presParOf" srcId="{9B0CF7F8-D443-3348-8BFE-DB0A1D2D0203}" destId="{3770EAE3-BCCB-5A48-A534-13372B2B78B0}" srcOrd="2" destOrd="0" presId="urn:microsoft.com/office/officeart/2008/layout/LinedList"/>
    <dgm:cxn modelId="{35610353-05B1-4220-8BE1-7D2DF8383AAE}" type="presParOf" srcId="{9B0CF7F8-D443-3348-8BFE-DB0A1D2D0203}" destId="{E2A71430-7153-4B48-AFC6-A953137DC412}" srcOrd="3" destOrd="0" presId="urn:microsoft.com/office/officeart/2008/layout/LinedList"/>
    <dgm:cxn modelId="{81F35107-99B9-4EEC-BCCE-FA693B7DC44A}" type="presParOf" srcId="{E2A71430-7153-4B48-AFC6-A953137DC412}" destId="{5346F465-5BD9-4B4B-9F3C-1CF0D2904C2B}" srcOrd="0" destOrd="0" presId="urn:microsoft.com/office/officeart/2008/layout/LinedList"/>
    <dgm:cxn modelId="{6B223AA1-5563-4C42-B107-C04855CE6874}" type="presParOf" srcId="{E2A71430-7153-4B48-AFC6-A953137DC412}" destId="{FFB12F97-11A6-9C40-9B70-E5CA60BDF8C4}" srcOrd="1" destOrd="0" presId="urn:microsoft.com/office/officeart/2008/layout/LinedList"/>
    <dgm:cxn modelId="{07A66237-E90B-4CBD-A0F1-5780BE9DCD7B}" type="presParOf" srcId="{9B0CF7F8-D443-3348-8BFE-DB0A1D2D0203}" destId="{64904808-09EC-EB4F-BEA9-260016973F09}" srcOrd="4" destOrd="0" presId="urn:microsoft.com/office/officeart/2008/layout/LinedList"/>
    <dgm:cxn modelId="{BDDE743B-B7EC-4806-B549-B931B6C8471F}" type="presParOf" srcId="{9B0CF7F8-D443-3348-8BFE-DB0A1D2D0203}" destId="{3E8C8341-814F-0D4C-8B4C-CAAB5A62118E}" srcOrd="5" destOrd="0" presId="urn:microsoft.com/office/officeart/2008/layout/LinedList"/>
    <dgm:cxn modelId="{186BD574-0426-4B78-AEB0-8E025F5F75E0}" type="presParOf" srcId="{3E8C8341-814F-0D4C-8B4C-CAAB5A62118E}" destId="{FF59247D-5D9B-5949-A7F1-E2B475B80AA2}" srcOrd="0" destOrd="0" presId="urn:microsoft.com/office/officeart/2008/layout/LinedList"/>
    <dgm:cxn modelId="{B95522D2-0C41-446A-8DEE-E26FE3A09497}" type="presParOf" srcId="{3E8C8341-814F-0D4C-8B4C-CAAB5A62118E}" destId="{A82B16C3-EC43-D24C-B279-AF922FB13E18}" srcOrd="1" destOrd="0" presId="urn:microsoft.com/office/officeart/2008/layout/Lin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6.xml><?xml version="1.0" encoding="utf-8"?>
<dgm:dataModel xmlns:dgm="http://schemas.openxmlformats.org/drawingml/2006/diagram" xmlns:a="http://schemas.openxmlformats.org/drawingml/2006/main">
  <dgm:ptLst>
    <dgm:pt modelId="{06DEC8D7-8979-4241-8840-7A7984BD7508}" type="doc">
      <dgm:prSet loTypeId="urn:microsoft.com/office/officeart/2008/layout/LinedList" loCatId="" qsTypeId="urn:microsoft.com/office/officeart/2005/8/quickstyle/simple4" qsCatId="simple" csTypeId="urn:microsoft.com/office/officeart/2005/8/colors/accent1_2" csCatId="accent1"/>
      <dgm:spPr/>
      <dgm:t>
        <a:bodyPr/>
        <a:lstStyle/>
        <a:p>
          <a:endParaRPr lang="en-US"/>
        </a:p>
      </dgm:t>
    </dgm:pt>
    <dgm:pt modelId="{361AC1B0-494A-3448-8D7C-5F2FFF1008A1}">
      <dgm:prSet custT="1"/>
      <dgm:spPr/>
      <dgm:t>
        <a:bodyPr/>
        <a:lstStyle/>
        <a:p>
          <a:pPr rtl="0"/>
          <a:r>
            <a:rPr lang="en-US" sz="2300" dirty="0" smtClean="0">
              <a:latin typeface="Calibri"/>
              <a:cs typeface="Calibri"/>
            </a:rPr>
            <a:t>Any complaint or problem regarding the conduct of elections shall be brought to the notice of the observer appointed by the Commission/Returning Officer/Zonal/Sector Magistrate/Election Commission of India. </a:t>
          </a:r>
          <a:endParaRPr lang="en-US" sz="2300" dirty="0">
            <a:latin typeface="Calibri"/>
            <a:cs typeface="Calibri"/>
          </a:endParaRPr>
        </a:p>
      </dgm:t>
    </dgm:pt>
    <dgm:pt modelId="{FC582626-F0FB-1947-A09C-35F11B5BEF21}" type="parTrans" cxnId="{CA8100A0-1866-B944-AA6D-DBB6FEE1EDDC}">
      <dgm:prSet/>
      <dgm:spPr/>
      <dgm:t>
        <a:bodyPr/>
        <a:lstStyle/>
        <a:p>
          <a:endParaRPr lang="en-US" sz="2300">
            <a:latin typeface="Calibri"/>
            <a:cs typeface="Calibri"/>
          </a:endParaRPr>
        </a:p>
      </dgm:t>
    </dgm:pt>
    <dgm:pt modelId="{EC8F9C7D-A2A2-5046-B092-16011233D479}" type="sibTrans" cxnId="{CA8100A0-1866-B944-AA6D-DBB6FEE1EDDC}">
      <dgm:prSet/>
      <dgm:spPr/>
      <dgm:t>
        <a:bodyPr/>
        <a:lstStyle/>
        <a:p>
          <a:endParaRPr lang="en-US" sz="2300">
            <a:latin typeface="Calibri"/>
            <a:cs typeface="Calibri"/>
          </a:endParaRPr>
        </a:p>
      </dgm:t>
    </dgm:pt>
    <dgm:pt modelId="{A93DC396-8EB5-0E40-BA69-DF7DE4658F61}">
      <dgm:prSet custT="1"/>
      <dgm:spPr/>
      <dgm:t>
        <a:bodyPr/>
        <a:lstStyle/>
        <a:p>
          <a:pPr rtl="0"/>
          <a:r>
            <a:rPr lang="en-US" sz="2300" dirty="0" smtClean="0">
              <a:solidFill>
                <a:srgbClr val="77933C"/>
              </a:solidFill>
              <a:latin typeface="Calibri"/>
              <a:cs typeface="Calibri"/>
            </a:rPr>
            <a:t>Directions/orders/instructions of the Election Commission, the Returning Officer, and the District Election Officer shall be obeyed in all matters related to various aspects of election. </a:t>
          </a:r>
          <a:endParaRPr lang="en-US" sz="2300" dirty="0">
            <a:solidFill>
              <a:srgbClr val="77933C"/>
            </a:solidFill>
            <a:latin typeface="Calibri"/>
            <a:cs typeface="Calibri"/>
          </a:endParaRPr>
        </a:p>
      </dgm:t>
    </dgm:pt>
    <dgm:pt modelId="{F760348A-8A62-1B4C-83A9-1726C076DFCF}" type="parTrans" cxnId="{D6FC0BAA-C34B-CA4D-98E8-292982DA8A1C}">
      <dgm:prSet/>
      <dgm:spPr/>
      <dgm:t>
        <a:bodyPr/>
        <a:lstStyle/>
        <a:p>
          <a:endParaRPr lang="en-US" sz="2300">
            <a:latin typeface="Calibri"/>
            <a:cs typeface="Calibri"/>
          </a:endParaRPr>
        </a:p>
      </dgm:t>
    </dgm:pt>
    <dgm:pt modelId="{5EBC223B-BC52-CC45-8077-5F1FCBCEF051}" type="sibTrans" cxnId="{D6FC0BAA-C34B-CA4D-98E8-292982DA8A1C}">
      <dgm:prSet/>
      <dgm:spPr/>
      <dgm:t>
        <a:bodyPr/>
        <a:lstStyle/>
        <a:p>
          <a:endParaRPr lang="en-US" sz="2300">
            <a:latin typeface="Calibri"/>
            <a:cs typeface="Calibri"/>
          </a:endParaRPr>
        </a:p>
      </dgm:t>
    </dgm:pt>
    <dgm:pt modelId="{61C65E30-696A-9942-9090-A9898A66F948}">
      <dgm:prSet custT="1"/>
      <dgm:spPr/>
      <dgm:t>
        <a:bodyPr/>
        <a:lstStyle/>
        <a:p>
          <a:pPr rtl="0"/>
          <a:r>
            <a:rPr lang="en-US" sz="2300" smtClean="0">
              <a:latin typeface="Calibri"/>
              <a:cs typeface="Calibri"/>
            </a:rPr>
            <a:t>Do leave the constituency after the campaign period is over if you are not a voter or a candidate or candidate’s election agent from that constituency. </a:t>
          </a:r>
          <a:endParaRPr lang="en-US" sz="2300">
            <a:latin typeface="Calibri"/>
            <a:cs typeface="Calibri"/>
          </a:endParaRPr>
        </a:p>
      </dgm:t>
    </dgm:pt>
    <dgm:pt modelId="{2CD1F78F-44E6-BF43-8DE7-D3021C04EAAF}" type="parTrans" cxnId="{57D16576-C803-CD48-BBB2-1507875F15A3}">
      <dgm:prSet/>
      <dgm:spPr/>
      <dgm:t>
        <a:bodyPr/>
        <a:lstStyle/>
        <a:p>
          <a:endParaRPr lang="en-US" sz="2300">
            <a:latin typeface="Calibri"/>
            <a:cs typeface="Calibri"/>
          </a:endParaRPr>
        </a:p>
      </dgm:t>
    </dgm:pt>
    <dgm:pt modelId="{05CDBA1A-3A6A-6E4C-A08D-249F4A1E8833}" type="sibTrans" cxnId="{57D16576-C803-CD48-BBB2-1507875F15A3}">
      <dgm:prSet/>
      <dgm:spPr/>
      <dgm:t>
        <a:bodyPr/>
        <a:lstStyle/>
        <a:p>
          <a:endParaRPr lang="en-US" sz="2300">
            <a:latin typeface="Calibri"/>
            <a:cs typeface="Calibri"/>
          </a:endParaRPr>
        </a:p>
      </dgm:t>
    </dgm:pt>
    <dgm:pt modelId="{84A4E11E-FC5D-DD43-9D67-6D3D348CC2B4}" type="pres">
      <dgm:prSet presAssocID="{06DEC8D7-8979-4241-8840-7A7984BD7508}" presName="vert0" presStyleCnt="0">
        <dgm:presLayoutVars>
          <dgm:dir/>
          <dgm:animOne val="branch"/>
          <dgm:animLvl val="lvl"/>
        </dgm:presLayoutVars>
      </dgm:prSet>
      <dgm:spPr/>
      <dgm:t>
        <a:bodyPr/>
        <a:lstStyle/>
        <a:p>
          <a:endParaRPr lang="en-US"/>
        </a:p>
      </dgm:t>
    </dgm:pt>
    <dgm:pt modelId="{3055F8BF-6FCD-E149-87CB-89D2D1544CFE}" type="pres">
      <dgm:prSet presAssocID="{361AC1B0-494A-3448-8D7C-5F2FFF1008A1}" presName="thickLine" presStyleLbl="alignNode1" presStyleIdx="0" presStyleCnt="3"/>
      <dgm:spPr/>
    </dgm:pt>
    <dgm:pt modelId="{5E7B3127-B56B-B549-BCBB-AF6763243583}" type="pres">
      <dgm:prSet presAssocID="{361AC1B0-494A-3448-8D7C-5F2FFF1008A1}" presName="horz1" presStyleCnt="0"/>
      <dgm:spPr/>
    </dgm:pt>
    <dgm:pt modelId="{708CF1E7-7435-C743-9949-4FDA31B44071}" type="pres">
      <dgm:prSet presAssocID="{361AC1B0-494A-3448-8D7C-5F2FFF1008A1}" presName="tx1" presStyleLbl="revTx" presStyleIdx="0" presStyleCnt="3"/>
      <dgm:spPr/>
      <dgm:t>
        <a:bodyPr/>
        <a:lstStyle/>
        <a:p>
          <a:endParaRPr lang="en-US"/>
        </a:p>
      </dgm:t>
    </dgm:pt>
    <dgm:pt modelId="{ACE8828F-69D4-B642-93D5-905EDA50D6F7}" type="pres">
      <dgm:prSet presAssocID="{361AC1B0-494A-3448-8D7C-5F2FFF1008A1}" presName="vert1" presStyleCnt="0"/>
      <dgm:spPr/>
    </dgm:pt>
    <dgm:pt modelId="{B46400C3-0220-8D49-8455-9B8F8F034CE0}" type="pres">
      <dgm:prSet presAssocID="{A93DC396-8EB5-0E40-BA69-DF7DE4658F61}" presName="thickLine" presStyleLbl="alignNode1" presStyleIdx="1" presStyleCnt="3"/>
      <dgm:spPr/>
    </dgm:pt>
    <dgm:pt modelId="{099501CA-FAC5-7040-BE73-37A563A16D5D}" type="pres">
      <dgm:prSet presAssocID="{A93DC396-8EB5-0E40-BA69-DF7DE4658F61}" presName="horz1" presStyleCnt="0"/>
      <dgm:spPr/>
    </dgm:pt>
    <dgm:pt modelId="{EA37E086-2551-494D-BAA5-48490BB08FD4}" type="pres">
      <dgm:prSet presAssocID="{A93DC396-8EB5-0E40-BA69-DF7DE4658F61}" presName="tx1" presStyleLbl="revTx" presStyleIdx="1" presStyleCnt="3"/>
      <dgm:spPr/>
      <dgm:t>
        <a:bodyPr/>
        <a:lstStyle/>
        <a:p>
          <a:endParaRPr lang="en-US"/>
        </a:p>
      </dgm:t>
    </dgm:pt>
    <dgm:pt modelId="{992CA45B-15E6-864D-96F7-F718D91C34D0}" type="pres">
      <dgm:prSet presAssocID="{A93DC396-8EB5-0E40-BA69-DF7DE4658F61}" presName="vert1" presStyleCnt="0"/>
      <dgm:spPr/>
    </dgm:pt>
    <dgm:pt modelId="{44C90D3C-B1D3-694C-B882-528E64A6D26A}" type="pres">
      <dgm:prSet presAssocID="{61C65E30-696A-9942-9090-A9898A66F948}" presName="thickLine" presStyleLbl="alignNode1" presStyleIdx="2" presStyleCnt="3"/>
      <dgm:spPr/>
    </dgm:pt>
    <dgm:pt modelId="{9E072185-F172-754E-B42C-679F2D9DBEDC}" type="pres">
      <dgm:prSet presAssocID="{61C65E30-696A-9942-9090-A9898A66F948}" presName="horz1" presStyleCnt="0"/>
      <dgm:spPr/>
    </dgm:pt>
    <dgm:pt modelId="{B1FED6A6-8362-864A-904B-1592CB520104}" type="pres">
      <dgm:prSet presAssocID="{61C65E30-696A-9942-9090-A9898A66F948}" presName="tx1" presStyleLbl="revTx" presStyleIdx="2" presStyleCnt="3"/>
      <dgm:spPr/>
      <dgm:t>
        <a:bodyPr/>
        <a:lstStyle/>
        <a:p>
          <a:endParaRPr lang="en-US"/>
        </a:p>
      </dgm:t>
    </dgm:pt>
    <dgm:pt modelId="{5E183FEC-2980-3247-8D41-D17406962EFD}" type="pres">
      <dgm:prSet presAssocID="{61C65E30-696A-9942-9090-A9898A66F948}" presName="vert1" presStyleCnt="0"/>
      <dgm:spPr/>
    </dgm:pt>
  </dgm:ptLst>
  <dgm:cxnLst>
    <dgm:cxn modelId="{D6FC0BAA-C34B-CA4D-98E8-292982DA8A1C}" srcId="{06DEC8D7-8979-4241-8840-7A7984BD7508}" destId="{A93DC396-8EB5-0E40-BA69-DF7DE4658F61}" srcOrd="1" destOrd="0" parTransId="{F760348A-8A62-1B4C-83A9-1726C076DFCF}" sibTransId="{5EBC223B-BC52-CC45-8077-5F1FCBCEF051}"/>
    <dgm:cxn modelId="{2C8C94B2-88C2-449E-AD6C-F16600554990}" type="presOf" srcId="{61C65E30-696A-9942-9090-A9898A66F948}" destId="{B1FED6A6-8362-864A-904B-1592CB520104}" srcOrd="0" destOrd="0" presId="urn:microsoft.com/office/officeart/2008/layout/LinedList"/>
    <dgm:cxn modelId="{CA8100A0-1866-B944-AA6D-DBB6FEE1EDDC}" srcId="{06DEC8D7-8979-4241-8840-7A7984BD7508}" destId="{361AC1B0-494A-3448-8D7C-5F2FFF1008A1}" srcOrd="0" destOrd="0" parTransId="{FC582626-F0FB-1947-A09C-35F11B5BEF21}" sibTransId="{EC8F9C7D-A2A2-5046-B092-16011233D479}"/>
    <dgm:cxn modelId="{57D16576-C803-CD48-BBB2-1507875F15A3}" srcId="{06DEC8D7-8979-4241-8840-7A7984BD7508}" destId="{61C65E30-696A-9942-9090-A9898A66F948}" srcOrd="2" destOrd="0" parTransId="{2CD1F78F-44E6-BF43-8DE7-D3021C04EAAF}" sibTransId="{05CDBA1A-3A6A-6E4C-A08D-249F4A1E8833}"/>
    <dgm:cxn modelId="{CFE73781-56E5-423F-B8AF-01C32BD45C3F}" type="presOf" srcId="{06DEC8D7-8979-4241-8840-7A7984BD7508}" destId="{84A4E11E-FC5D-DD43-9D67-6D3D348CC2B4}" srcOrd="0" destOrd="0" presId="urn:microsoft.com/office/officeart/2008/layout/LinedList"/>
    <dgm:cxn modelId="{AB3D9977-8AFC-431C-A971-46263B74675F}" type="presOf" srcId="{A93DC396-8EB5-0E40-BA69-DF7DE4658F61}" destId="{EA37E086-2551-494D-BAA5-48490BB08FD4}" srcOrd="0" destOrd="0" presId="urn:microsoft.com/office/officeart/2008/layout/LinedList"/>
    <dgm:cxn modelId="{FBF6ED67-5906-4746-9D47-7B4FC2B7F0B0}" type="presOf" srcId="{361AC1B0-494A-3448-8D7C-5F2FFF1008A1}" destId="{708CF1E7-7435-C743-9949-4FDA31B44071}" srcOrd="0" destOrd="0" presId="urn:microsoft.com/office/officeart/2008/layout/LinedList"/>
    <dgm:cxn modelId="{1BF5BEDC-7001-45CB-8802-7C2876A187E4}" type="presParOf" srcId="{84A4E11E-FC5D-DD43-9D67-6D3D348CC2B4}" destId="{3055F8BF-6FCD-E149-87CB-89D2D1544CFE}" srcOrd="0" destOrd="0" presId="urn:microsoft.com/office/officeart/2008/layout/LinedList"/>
    <dgm:cxn modelId="{91C4710E-6387-42CC-8C24-06BB75DE7AD7}" type="presParOf" srcId="{84A4E11E-FC5D-DD43-9D67-6D3D348CC2B4}" destId="{5E7B3127-B56B-B549-BCBB-AF6763243583}" srcOrd="1" destOrd="0" presId="urn:microsoft.com/office/officeart/2008/layout/LinedList"/>
    <dgm:cxn modelId="{08573E69-F18F-48E2-9876-63F9DBEADB68}" type="presParOf" srcId="{5E7B3127-B56B-B549-BCBB-AF6763243583}" destId="{708CF1E7-7435-C743-9949-4FDA31B44071}" srcOrd="0" destOrd="0" presId="urn:microsoft.com/office/officeart/2008/layout/LinedList"/>
    <dgm:cxn modelId="{9C7529C9-A16D-48AD-BDBA-2FB21F0FD536}" type="presParOf" srcId="{5E7B3127-B56B-B549-BCBB-AF6763243583}" destId="{ACE8828F-69D4-B642-93D5-905EDA50D6F7}" srcOrd="1" destOrd="0" presId="urn:microsoft.com/office/officeart/2008/layout/LinedList"/>
    <dgm:cxn modelId="{BC6A2F3F-10A3-483A-AD71-17539E028897}" type="presParOf" srcId="{84A4E11E-FC5D-DD43-9D67-6D3D348CC2B4}" destId="{B46400C3-0220-8D49-8455-9B8F8F034CE0}" srcOrd="2" destOrd="0" presId="urn:microsoft.com/office/officeart/2008/layout/LinedList"/>
    <dgm:cxn modelId="{A9D7FFBD-7C36-41FE-9712-C4949EFE1DDD}" type="presParOf" srcId="{84A4E11E-FC5D-DD43-9D67-6D3D348CC2B4}" destId="{099501CA-FAC5-7040-BE73-37A563A16D5D}" srcOrd="3" destOrd="0" presId="urn:microsoft.com/office/officeart/2008/layout/LinedList"/>
    <dgm:cxn modelId="{098CE0AF-D756-4489-A9ED-6F3A8083EC67}" type="presParOf" srcId="{099501CA-FAC5-7040-BE73-37A563A16D5D}" destId="{EA37E086-2551-494D-BAA5-48490BB08FD4}" srcOrd="0" destOrd="0" presId="urn:microsoft.com/office/officeart/2008/layout/LinedList"/>
    <dgm:cxn modelId="{C3EBA8AA-7502-424B-9996-C5200D45B374}" type="presParOf" srcId="{099501CA-FAC5-7040-BE73-37A563A16D5D}" destId="{992CA45B-15E6-864D-96F7-F718D91C34D0}" srcOrd="1" destOrd="0" presId="urn:microsoft.com/office/officeart/2008/layout/LinedList"/>
    <dgm:cxn modelId="{C377020E-A621-4079-BCF5-82D53C5B6081}" type="presParOf" srcId="{84A4E11E-FC5D-DD43-9D67-6D3D348CC2B4}" destId="{44C90D3C-B1D3-694C-B882-528E64A6D26A}" srcOrd="4" destOrd="0" presId="urn:microsoft.com/office/officeart/2008/layout/LinedList"/>
    <dgm:cxn modelId="{A8043AC1-1BA8-4087-9A97-0B476A9BA726}" type="presParOf" srcId="{84A4E11E-FC5D-DD43-9D67-6D3D348CC2B4}" destId="{9E072185-F172-754E-B42C-679F2D9DBEDC}" srcOrd="5" destOrd="0" presId="urn:microsoft.com/office/officeart/2008/layout/LinedList"/>
    <dgm:cxn modelId="{2C2C7BE9-9C6F-4FC6-AF70-38D4FD7F3802}" type="presParOf" srcId="{9E072185-F172-754E-B42C-679F2D9DBEDC}" destId="{B1FED6A6-8362-864A-904B-1592CB520104}" srcOrd="0" destOrd="0" presId="urn:microsoft.com/office/officeart/2008/layout/LinedList"/>
    <dgm:cxn modelId="{89307DE5-FCEE-4F51-B7B2-60F7DC17FA00}" type="presParOf" srcId="{9E072185-F172-754E-B42C-679F2D9DBEDC}" destId="{5E183FEC-2980-3247-8D41-D17406962EFD}" srcOrd="1" destOrd="0" presId="urn:microsoft.com/office/officeart/2008/layout/Lin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7.xml><?xml version="1.0" encoding="utf-8"?>
<dgm:dataModel xmlns:dgm="http://schemas.openxmlformats.org/drawingml/2006/diagram" xmlns:a="http://schemas.openxmlformats.org/drawingml/2006/main">
  <dgm:ptLst>
    <dgm:pt modelId="{F751C34D-A41C-764D-AF76-20C6D6B4D6DD}" type="doc">
      <dgm:prSet loTypeId="urn:microsoft.com/office/officeart/2008/layout/VerticalCurvedList" loCatId="" qsTypeId="urn:microsoft.com/office/officeart/2005/8/quickstyle/simple4" qsCatId="simple" csTypeId="urn:microsoft.com/office/officeart/2005/8/colors/accent6_3" csCatId="accent6" phldr="1"/>
      <dgm:spPr/>
      <dgm:t>
        <a:bodyPr/>
        <a:lstStyle/>
        <a:p>
          <a:endParaRPr lang="en-US"/>
        </a:p>
      </dgm:t>
    </dgm:pt>
    <dgm:pt modelId="{C009D362-9D55-064F-9BCA-9C75CD1F66EA}">
      <dgm:prSet custT="1">
        <dgm:style>
          <a:lnRef idx="1">
            <a:schemeClr val="accent6"/>
          </a:lnRef>
          <a:fillRef idx="2">
            <a:schemeClr val="accent6"/>
          </a:fillRef>
          <a:effectRef idx="1">
            <a:schemeClr val="accent6"/>
          </a:effectRef>
          <a:fontRef idx="minor">
            <a:schemeClr val="dk1"/>
          </a:fontRef>
        </dgm:style>
      </dgm:prSet>
      <dgm:spPr/>
      <dgm:t>
        <a:bodyPr/>
        <a:lstStyle/>
        <a:p>
          <a:pPr rtl="0"/>
          <a:r>
            <a:rPr lang="en-US" sz="2000" b="1" dirty="0" smtClean="0">
              <a:solidFill>
                <a:srgbClr val="000000"/>
              </a:solidFill>
              <a:latin typeface="Calibri"/>
              <a:cs typeface="Calibri"/>
            </a:rPr>
            <a:t>Any and all advertisements at the cost of the public exchequer regarding achievements of the party/Government in power is prohibited. </a:t>
          </a:r>
          <a:endParaRPr lang="en-US" sz="2000" b="1" dirty="0">
            <a:solidFill>
              <a:srgbClr val="000000"/>
            </a:solidFill>
            <a:latin typeface="Calibri"/>
            <a:cs typeface="Calibri"/>
          </a:endParaRPr>
        </a:p>
      </dgm:t>
    </dgm:pt>
    <dgm:pt modelId="{BEAABC01-8118-6341-8DB9-A62D1BF5E7D8}" type="parTrans" cxnId="{3D29D7BD-9E67-6642-A742-1C7655601754}">
      <dgm:prSet/>
      <dgm:spPr/>
      <dgm:t>
        <a:bodyPr/>
        <a:lstStyle/>
        <a:p>
          <a:endParaRPr lang="en-US" sz="2000" b="1">
            <a:solidFill>
              <a:srgbClr val="000000"/>
            </a:solidFill>
            <a:latin typeface="Calibri"/>
            <a:cs typeface="Calibri"/>
          </a:endParaRPr>
        </a:p>
      </dgm:t>
    </dgm:pt>
    <dgm:pt modelId="{D2EF2196-D197-2744-935D-9D698230D294}" type="sibTrans" cxnId="{3D29D7BD-9E67-6642-A742-1C7655601754}">
      <dgm:prSet/>
      <dgm:spPr/>
      <dgm:t>
        <a:bodyPr/>
        <a:lstStyle/>
        <a:p>
          <a:endParaRPr lang="en-US" sz="2000" b="1">
            <a:solidFill>
              <a:srgbClr val="000000"/>
            </a:solidFill>
            <a:latin typeface="Calibri"/>
            <a:cs typeface="Calibri"/>
          </a:endParaRPr>
        </a:p>
      </dgm:t>
    </dgm:pt>
    <dgm:pt modelId="{F52DDF17-2E13-9B41-9447-22E61F9C5826}">
      <dgm:prSet custT="1">
        <dgm:style>
          <a:lnRef idx="1">
            <a:schemeClr val="accent6"/>
          </a:lnRef>
          <a:fillRef idx="2">
            <a:schemeClr val="accent6"/>
          </a:fillRef>
          <a:effectRef idx="1">
            <a:schemeClr val="accent6"/>
          </a:effectRef>
          <a:fontRef idx="minor">
            <a:schemeClr val="dk1"/>
          </a:fontRef>
        </dgm:style>
      </dgm:prSet>
      <dgm:spPr/>
      <dgm:t>
        <a:bodyPr/>
        <a:lstStyle/>
        <a:p>
          <a:pPr rtl="0"/>
          <a:r>
            <a:rPr lang="en-US" sz="2000" b="1" dirty="0" smtClean="0">
              <a:solidFill>
                <a:srgbClr val="000000"/>
              </a:solidFill>
              <a:latin typeface="Calibri"/>
              <a:cs typeface="Calibri"/>
            </a:rPr>
            <a:t>No Minister shall enter any polling station or the place of counting, unless he or she is a candidate or as a voter only for voting. </a:t>
          </a:r>
          <a:endParaRPr lang="en-US" sz="2000" b="1" dirty="0">
            <a:solidFill>
              <a:srgbClr val="000000"/>
            </a:solidFill>
            <a:latin typeface="Calibri"/>
            <a:cs typeface="Calibri"/>
          </a:endParaRPr>
        </a:p>
      </dgm:t>
    </dgm:pt>
    <dgm:pt modelId="{06189B3A-47F0-764A-A675-23553D4E03DB}" type="parTrans" cxnId="{AD6205DC-2C77-1E41-827A-337C2ABDE8EE}">
      <dgm:prSet/>
      <dgm:spPr/>
      <dgm:t>
        <a:bodyPr/>
        <a:lstStyle/>
        <a:p>
          <a:endParaRPr lang="en-US" sz="2000" b="1">
            <a:solidFill>
              <a:srgbClr val="000000"/>
            </a:solidFill>
            <a:latin typeface="Calibri"/>
            <a:cs typeface="Calibri"/>
          </a:endParaRPr>
        </a:p>
      </dgm:t>
    </dgm:pt>
    <dgm:pt modelId="{A3D70DAF-4057-9947-9068-90319D2AF157}" type="sibTrans" cxnId="{AD6205DC-2C77-1E41-827A-337C2ABDE8EE}">
      <dgm:prSet/>
      <dgm:spPr/>
      <dgm:t>
        <a:bodyPr/>
        <a:lstStyle/>
        <a:p>
          <a:endParaRPr lang="en-US" sz="2000" b="1">
            <a:solidFill>
              <a:srgbClr val="000000"/>
            </a:solidFill>
            <a:latin typeface="Calibri"/>
            <a:cs typeface="Calibri"/>
          </a:endParaRPr>
        </a:p>
      </dgm:t>
    </dgm:pt>
    <dgm:pt modelId="{0B104B7C-8D52-5E48-8056-8440BEA3FDC4}">
      <dgm:prSet custT="1">
        <dgm:style>
          <a:lnRef idx="1">
            <a:schemeClr val="accent6"/>
          </a:lnRef>
          <a:fillRef idx="2">
            <a:schemeClr val="accent6"/>
          </a:fillRef>
          <a:effectRef idx="1">
            <a:schemeClr val="accent6"/>
          </a:effectRef>
          <a:fontRef idx="minor">
            <a:schemeClr val="dk1"/>
          </a:fontRef>
        </dgm:style>
      </dgm:prSet>
      <dgm:spPr/>
      <dgm:t>
        <a:bodyPr/>
        <a:lstStyle/>
        <a:p>
          <a:pPr rtl="0"/>
          <a:r>
            <a:rPr lang="en-US" sz="2000" b="1" dirty="0" smtClean="0">
              <a:solidFill>
                <a:srgbClr val="000000"/>
              </a:solidFill>
              <a:latin typeface="Calibri"/>
              <a:cs typeface="Calibri"/>
            </a:rPr>
            <a:t>Official work should not at all be mixed with campaigning/electioneering.</a:t>
          </a:r>
          <a:endParaRPr lang="en-US" sz="2000" b="1" dirty="0">
            <a:solidFill>
              <a:srgbClr val="000000"/>
            </a:solidFill>
            <a:latin typeface="Calibri"/>
            <a:cs typeface="Calibri"/>
          </a:endParaRPr>
        </a:p>
      </dgm:t>
    </dgm:pt>
    <dgm:pt modelId="{DD75A608-4078-A545-9947-CC0719628D9F}" type="parTrans" cxnId="{6390A8B6-4D5C-8A49-B024-8886847D03DF}">
      <dgm:prSet/>
      <dgm:spPr/>
      <dgm:t>
        <a:bodyPr/>
        <a:lstStyle/>
        <a:p>
          <a:endParaRPr lang="en-US" sz="2000" b="1">
            <a:solidFill>
              <a:srgbClr val="000000"/>
            </a:solidFill>
            <a:latin typeface="Calibri"/>
            <a:cs typeface="Calibri"/>
          </a:endParaRPr>
        </a:p>
      </dgm:t>
    </dgm:pt>
    <dgm:pt modelId="{7EA62452-6EEB-ED41-9836-5A9603CD2001}" type="sibTrans" cxnId="{6390A8B6-4D5C-8A49-B024-8886847D03DF}">
      <dgm:prSet/>
      <dgm:spPr/>
      <dgm:t>
        <a:bodyPr/>
        <a:lstStyle/>
        <a:p>
          <a:endParaRPr lang="en-US" sz="2000" b="1">
            <a:solidFill>
              <a:srgbClr val="000000"/>
            </a:solidFill>
            <a:latin typeface="Calibri"/>
            <a:cs typeface="Calibri"/>
          </a:endParaRPr>
        </a:p>
      </dgm:t>
    </dgm:pt>
    <dgm:pt modelId="{7E7744C6-86A1-D04A-BF6C-E011B4601546}">
      <dgm:prSet custT="1">
        <dgm:style>
          <a:lnRef idx="1">
            <a:schemeClr val="accent6"/>
          </a:lnRef>
          <a:fillRef idx="2">
            <a:schemeClr val="accent6"/>
          </a:fillRef>
          <a:effectRef idx="1">
            <a:schemeClr val="accent6"/>
          </a:effectRef>
          <a:fontRef idx="minor">
            <a:schemeClr val="dk1"/>
          </a:fontRef>
        </dgm:style>
      </dgm:prSet>
      <dgm:spPr/>
      <dgm:t>
        <a:bodyPr/>
        <a:lstStyle/>
        <a:p>
          <a:pPr rtl="0"/>
          <a:r>
            <a:rPr lang="en-US" sz="2000" b="1" dirty="0" smtClean="0">
              <a:solidFill>
                <a:srgbClr val="000000"/>
              </a:solidFill>
              <a:latin typeface="Calibri"/>
              <a:cs typeface="Calibri"/>
            </a:rPr>
            <a:t>No inducement, financial or otherwise, shall be offered to the voter. </a:t>
          </a:r>
          <a:endParaRPr lang="en-US" sz="2000" b="1" dirty="0">
            <a:solidFill>
              <a:srgbClr val="000000"/>
            </a:solidFill>
            <a:latin typeface="Calibri"/>
            <a:cs typeface="Calibri"/>
          </a:endParaRPr>
        </a:p>
      </dgm:t>
    </dgm:pt>
    <dgm:pt modelId="{96E52E43-2219-1248-A735-31EEBEC955BA}" type="parTrans" cxnId="{760F99FA-1A8D-FA4A-861A-246BDC381B71}">
      <dgm:prSet/>
      <dgm:spPr/>
      <dgm:t>
        <a:bodyPr/>
        <a:lstStyle/>
        <a:p>
          <a:endParaRPr lang="en-US" sz="2000" b="1">
            <a:solidFill>
              <a:srgbClr val="000000"/>
            </a:solidFill>
            <a:latin typeface="Calibri"/>
            <a:cs typeface="Calibri"/>
          </a:endParaRPr>
        </a:p>
      </dgm:t>
    </dgm:pt>
    <dgm:pt modelId="{CDCBE990-337E-9442-9F40-265203910E68}" type="sibTrans" cxnId="{760F99FA-1A8D-FA4A-861A-246BDC381B71}">
      <dgm:prSet/>
      <dgm:spPr/>
      <dgm:t>
        <a:bodyPr/>
        <a:lstStyle/>
        <a:p>
          <a:endParaRPr lang="en-US" sz="2000" b="1">
            <a:solidFill>
              <a:srgbClr val="000000"/>
            </a:solidFill>
            <a:latin typeface="Calibri"/>
            <a:cs typeface="Calibri"/>
          </a:endParaRPr>
        </a:p>
      </dgm:t>
    </dgm:pt>
    <dgm:pt modelId="{CF3BFAC6-265D-7644-A289-BD86E957AB1A}" type="pres">
      <dgm:prSet presAssocID="{F751C34D-A41C-764D-AF76-20C6D6B4D6DD}" presName="Name0" presStyleCnt="0">
        <dgm:presLayoutVars>
          <dgm:chMax val="7"/>
          <dgm:chPref val="7"/>
          <dgm:dir/>
        </dgm:presLayoutVars>
      </dgm:prSet>
      <dgm:spPr/>
      <dgm:t>
        <a:bodyPr/>
        <a:lstStyle/>
        <a:p>
          <a:endParaRPr lang="en-US"/>
        </a:p>
      </dgm:t>
    </dgm:pt>
    <dgm:pt modelId="{D57882DA-B19D-744B-8E25-D524847E5633}" type="pres">
      <dgm:prSet presAssocID="{F751C34D-A41C-764D-AF76-20C6D6B4D6DD}" presName="Name1" presStyleCnt="0"/>
      <dgm:spPr/>
      <dgm:t>
        <a:bodyPr/>
        <a:lstStyle/>
        <a:p>
          <a:endParaRPr lang="en-US"/>
        </a:p>
      </dgm:t>
    </dgm:pt>
    <dgm:pt modelId="{FCB096B0-B4AF-F440-BFC5-C9216A008501}" type="pres">
      <dgm:prSet presAssocID="{F751C34D-A41C-764D-AF76-20C6D6B4D6DD}" presName="cycle" presStyleCnt="0"/>
      <dgm:spPr/>
      <dgm:t>
        <a:bodyPr/>
        <a:lstStyle/>
        <a:p>
          <a:endParaRPr lang="en-US"/>
        </a:p>
      </dgm:t>
    </dgm:pt>
    <dgm:pt modelId="{050F2B66-6812-264E-99EE-21BA4350BDB1}" type="pres">
      <dgm:prSet presAssocID="{F751C34D-A41C-764D-AF76-20C6D6B4D6DD}" presName="srcNode" presStyleLbl="node1" presStyleIdx="0" presStyleCnt="4"/>
      <dgm:spPr/>
      <dgm:t>
        <a:bodyPr/>
        <a:lstStyle/>
        <a:p>
          <a:endParaRPr lang="en-US"/>
        </a:p>
      </dgm:t>
    </dgm:pt>
    <dgm:pt modelId="{A5EA256A-F96D-0843-8387-8F5D6C47F4BC}" type="pres">
      <dgm:prSet presAssocID="{F751C34D-A41C-764D-AF76-20C6D6B4D6DD}" presName="conn" presStyleLbl="parChTrans1D2" presStyleIdx="0" presStyleCnt="1"/>
      <dgm:spPr/>
      <dgm:t>
        <a:bodyPr/>
        <a:lstStyle/>
        <a:p>
          <a:endParaRPr lang="en-US"/>
        </a:p>
      </dgm:t>
    </dgm:pt>
    <dgm:pt modelId="{23161100-BC2C-9B46-A6BA-5C47A3335714}" type="pres">
      <dgm:prSet presAssocID="{F751C34D-A41C-764D-AF76-20C6D6B4D6DD}" presName="extraNode" presStyleLbl="node1" presStyleIdx="0" presStyleCnt="4"/>
      <dgm:spPr/>
      <dgm:t>
        <a:bodyPr/>
        <a:lstStyle/>
        <a:p>
          <a:endParaRPr lang="en-US"/>
        </a:p>
      </dgm:t>
    </dgm:pt>
    <dgm:pt modelId="{04D7CD6F-AF78-4344-94AA-2034B39D7EB6}" type="pres">
      <dgm:prSet presAssocID="{F751C34D-A41C-764D-AF76-20C6D6B4D6DD}" presName="dstNode" presStyleLbl="node1" presStyleIdx="0" presStyleCnt="4"/>
      <dgm:spPr/>
      <dgm:t>
        <a:bodyPr/>
        <a:lstStyle/>
        <a:p>
          <a:endParaRPr lang="en-US"/>
        </a:p>
      </dgm:t>
    </dgm:pt>
    <dgm:pt modelId="{A282C72F-303F-3E41-A94E-3EB08EF51C9D}" type="pres">
      <dgm:prSet presAssocID="{C009D362-9D55-064F-9BCA-9C75CD1F66EA}" presName="text_1" presStyleLbl="node1" presStyleIdx="0" presStyleCnt="4">
        <dgm:presLayoutVars>
          <dgm:bulletEnabled val="1"/>
        </dgm:presLayoutVars>
      </dgm:prSet>
      <dgm:spPr/>
      <dgm:t>
        <a:bodyPr/>
        <a:lstStyle/>
        <a:p>
          <a:endParaRPr lang="en-US"/>
        </a:p>
      </dgm:t>
    </dgm:pt>
    <dgm:pt modelId="{30A2231F-BB7D-8C4A-8098-D26B2F389769}" type="pres">
      <dgm:prSet presAssocID="{C009D362-9D55-064F-9BCA-9C75CD1F66EA}" presName="accent_1" presStyleCnt="0"/>
      <dgm:spPr/>
      <dgm:t>
        <a:bodyPr/>
        <a:lstStyle/>
        <a:p>
          <a:endParaRPr lang="en-US"/>
        </a:p>
      </dgm:t>
    </dgm:pt>
    <dgm:pt modelId="{0C805227-D2EE-4D40-8C8A-C8EC69E0BD62}" type="pres">
      <dgm:prSet presAssocID="{C009D362-9D55-064F-9BCA-9C75CD1F66EA}" presName="accentRepeatNode" presStyleLbl="solidFgAcc1" presStyleIdx="0" presStyleCnt="4"/>
      <dgm:spPr>
        <a:blipFill rotWithShape="0">
          <a:blip xmlns:r="http://schemas.openxmlformats.org/officeDocument/2006/relationships" r:embed="rId1"/>
          <a:stretch>
            <a:fillRect/>
          </a:stretch>
        </a:blipFill>
      </dgm:spPr>
      <dgm:t>
        <a:bodyPr/>
        <a:lstStyle/>
        <a:p>
          <a:endParaRPr lang="en-US"/>
        </a:p>
      </dgm:t>
    </dgm:pt>
    <dgm:pt modelId="{7A786837-4D0C-9B4F-A4C9-E29AF667F676}" type="pres">
      <dgm:prSet presAssocID="{F52DDF17-2E13-9B41-9447-22E61F9C5826}" presName="text_2" presStyleLbl="node1" presStyleIdx="1" presStyleCnt="4">
        <dgm:presLayoutVars>
          <dgm:bulletEnabled val="1"/>
        </dgm:presLayoutVars>
      </dgm:prSet>
      <dgm:spPr/>
      <dgm:t>
        <a:bodyPr/>
        <a:lstStyle/>
        <a:p>
          <a:endParaRPr lang="en-US"/>
        </a:p>
      </dgm:t>
    </dgm:pt>
    <dgm:pt modelId="{E480F62C-C36F-7D40-BA67-48CC5DE906C8}" type="pres">
      <dgm:prSet presAssocID="{F52DDF17-2E13-9B41-9447-22E61F9C5826}" presName="accent_2" presStyleCnt="0"/>
      <dgm:spPr/>
      <dgm:t>
        <a:bodyPr/>
        <a:lstStyle/>
        <a:p>
          <a:endParaRPr lang="en-US"/>
        </a:p>
      </dgm:t>
    </dgm:pt>
    <dgm:pt modelId="{D039212E-258C-FE47-B333-3AF24F90D801}" type="pres">
      <dgm:prSet presAssocID="{F52DDF17-2E13-9B41-9447-22E61F9C5826}" presName="accentRepeatNode" presStyleLbl="solidFgAcc1" presStyleIdx="1" presStyleCnt="4"/>
      <dgm:spPr>
        <a:blipFill rotWithShape="0">
          <a:blip xmlns:r="http://schemas.openxmlformats.org/officeDocument/2006/relationships" r:embed="rId1"/>
          <a:stretch>
            <a:fillRect/>
          </a:stretch>
        </a:blipFill>
      </dgm:spPr>
      <dgm:t>
        <a:bodyPr/>
        <a:lstStyle/>
        <a:p>
          <a:endParaRPr lang="en-US"/>
        </a:p>
      </dgm:t>
    </dgm:pt>
    <dgm:pt modelId="{FD390C2C-499A-DC48-8777-6E7189E3F069}" type="pres">
      <dgm:prSet presAssocID="{0B104B7C-8D52-5E48-8056-8440BEA3FDC4}" presName="text_3" presStyleLbl="node1" presStyleIdx="2" presStyleCnt="4">
        <dgm:presLayoutVars>
          <dgm:bulletEnabled val="1"/>
        </dgm:presLayoutVars>
      </dgm:prSet>
      <dgm:spPr/>
      <dgm:t>
        <a:bodyPr/>
        <a:lstStyle/>
        <a:p>
          <a:endParaRPr lang="en-US"/>
        </a:p>
      </dgm:t>
    </dgm:pt>
    <dgm:pt modelId="{25D055BB-6998-704B-A70F-FA8C28AABFBA}" type="pres">
      <dgm:prSet presAssocID="{0B104B7C-8D52-5E48-8056-8440BEA3FDC4}" presName="accent_3" presStyleCnt="0"/>
      <dgm:spPr/>
      <dgm:t>
        <a:bodyPr/>
        <a:lstStyle/>
        <a:p>
          <a:endParaRPr lang="en-US"/>
        </a:p>
      </dgm:t>
    </dgm:pt>
    <dgm:pt modelId="{A32D8922-270B-6244-B473-6EEB68CEECD5}" type="pres">
      <dgm:prSet presAssocID="{0B104B7C-8D52-5E48-8056-8440BEA3FDC4}" presName="accentRepeatNode" presStyleLbl="solidFgAcc1" presStyleIdx="2" presStyleCnt="4"/>
      <dgm:spPr>
        <a:blipFill rotWithShape="0">
          <a:blip xmlns:r="http://schemas.openxmlformats.org/officeDocument/2006/relationships" r:embed="rId2"/>
          <a:stretch>
            <a:fillRect/>
          </a:stretch>
        </a:blipFill>
      </dgm:spPr>
      <dgm:t>
        <a:bodyPr/>
        <a:lstStyle/>
        <a:p>
          <a:endParaRPr lang="en-US"/>
        </a:p>
      </dgm:t>
    </dgm:pt>
    <dgm:pt modelId="{374F0478-B5EB-3440-9D78-332D431F8BCC}" type="pres">
      <dgm:prSet presAssocID="{7E7744C6-86A1-D04A-BF6C-E011B4601546}" presName="text_4" presStyleLbl="node1" presStyleIdx="3" presStyleCnt="4">
        <dgm:presLayoutVars>
          <dgm:bulletEnabled val="1"/>
        </dgm:presLayoutVars>
      </dgm:prSet>
      <dgm:spPr/>
      <dgm:t>
        <a:bodyPr/>
        <a:lstStyle/>
        <a:p>
          <a:endParaRPr lang="en-US"/>
        </a:p>
      </dgm:t>
    </dgm:pt>
    <dgm:pt modelId="{F935658C-6920-AF44-8DB5-2D4C6B41A578}" type="pres">
      <dgm:prSet presAssocID="{7E7744C6-86A1-D04A-BF6C-E011B4601546}" presName="accent_4" presStyleCnt="0"/>
      <dgm:spPr/>
      <dgm:t>
        <a:bodyPr/>
        <a:lstStyle/>
        <a:p>
          <a:endParaRPr lang="en-US"/>
        </a:p>
      </dgm:t>
    </dgm:pt>
    <dgm:pt modelId="{3E26DB7F-8B45-7D47-9654-1E968F3A2022}" type="pres">
      <dgm:prSet presAssocID="{7E7744C6-86A1-D04A-BF6C-E011B4601546}" presName="accentRepeatNode" presStyleLbl="solidFgAcc1" presStyleIdx="3" presStyleCnt="4"/>
      <dgm:spPr>
        <a:blipFill rotWithShape="0">
          <a:blip xmlns:r="http://schemas.openxmlformats.org/officeDocument/2006/relationships" r:embed="rId3"/>
          <a:stretch>
            <a:fillRect/>
          </a:stretch>
        </a:blipFill>
      </dgm:spPr>
      <dgm:t>
        <a:bodyPr/>
        <a:lstStyle/>
        <a:p>
          <a:endParaRPr lang="en-US"/>
        </a:p>
      </dgm:t>
    </dgm:pt>
  </dgm:ptLst>
  <dgm:cxnLst>
    <dgm:cxn modelId="{760F99FA-1A8D-FA4A-861A-246BDC381B71}" srcId="{F751C34D-A41C-764D-AF76-20C6D6B4D6DD}" destId="{7E7744C6-86A1-D04A-BF6C-E011B4601546}" srcOrd="3" destOrd="0" parTransId="{96E52E43-2219-1248-A735-31EEBEC955BA}" sibTransId="{CDCBE990-337E-9442-9F40-265203910E68}"/>
    <dgm:cxn modelId="{6390A8B6-4D5C-8A49-B024-8886847D03DF}" srcId="{F751C34D-A41C-764D-AF76-20C6D6B4D6DD}" destId="{0B104B7C-8D52-5E48-8056-8440BEA3FDC4}" srcOrd="2" destOrd="0" parTransId="{DD75A608-4078-A545-9947-CC0719628D9F}" sibTransId="{7EA62452-6EEB-ED41-9836-5A9603CD2001}"/>
    <dgm:cxn modelId="{6B57EFE6-0C04-41E5-BDC4-A98A6AF02060}" type="presOf" srcId="{0B104B7C-8D52-5E48-8056-8440BEA3FDC4}" destId="{FD390C2C-499A-DC48-8777-6E7189E3F069}" srcOrd="0" destOrd="0" presId="urn:microsoft.com/office/officeart/2008/layout/VerticalCurvedList"/>
    <dgm:cxn modelId="{1FD9B69D-BEE9-4E1C-8C23-D630EE333AA0}" type="presOf" srcId="{D2EF2196-D197-2744-935D-9D698230D294}" destId="{A5EA256A-F96D-0843-8387-8F5D6C47F4BC}" srcOrd="0" destOrd="0" presId="urn:microsoft.com/office/officeart/2008/layout/VerticalCurvedList"/>
    <dgm:cxn modelId="{83D0B1AE-B7E4-4CA1-A7CF-9C208280C39E}" type="presOf" srcId="{7E7744C6-86A1-D04A-BF6C-E011B4601546}" destId="{374F0478-B5EB-3440-9D78-332D431F8BCC}" srcOrd="0" destOrd="0" presId="urn:microsoft.com/office/officeart/2008/layout/VerticalCurvedList"/>
    <dgm:cxn modelId="{AD6205DC-2C77-1E41-827A-337C2ABDE8EE}" srcId="{F751C34D-A41C-764D-AF76-20C6D6B4D6DD}" destId="{F52DDF17-2E13-9B41-9447-22E61F9C5826}" srcOrd="1" destOrd="0" parTransId="{06189B3A-47F0-764A-A675-23553D4E03DB}" sibTransId="{A3D70DAF-4057-9947-9068-90319D2AF157}"/>
    <dgm:cxn modelId="{3D29D7BD-9E67-6642-A742-1C7655601754}" srcId="{F751C34D-A41C-764D-AF76-20C6D6B4D6DD}" destId="{C009D362-9D55-064F-9BCA-9C75CD1F66EA}" srcOrd="0" destOrd="0" parTransId="{BEAABC01-8118-6341-8DB9-A62D1BF5E7D8}" sibTransId="{D2EF2196-D197-2744-935D-9D698230D294}"/>
    <dgm:cxn modelId="{8C61E316-0555-4248-B8B3-1FDE36398619}" type="presOf" srcId="{F52DDF17-2E13-9B41-9447-22E61F9C5826}" destId="{7A786837-4D0C-9B4F-A4C9-E29AF667F676}" srcOrd="0" destOrd="0" presId="urn:microsoft.com/office/officeart/2008/layout/VerticalCurvedList"/>
    <dgm:cxn modelId="{F64CF1D1-B117-4EB9-9651-FEEE14805CA6}" type="presOf" srcId="{F751C34D-A41C-764D-AF76-20C6D6B4D6DD}" destId="{CF3BFAC6-265D-7644-A289-BD86E957AB1A}" srcOrd="0" destOrd="0" presId="urn:microsoft.com/office/officeart/2008/layout/VerticalCurvedList"/>
    <dgm:cxn modelId="{35A2E614-B166-4DA1-BA3B-4FBC9830740D}" type="presOf" srcId="{C009D362-9D55-064F-9BCA-9C75CD1F66EA}" destId="{A282C72F-303F-3E41-A94E-3EB08EF51C9D}" srcOrd="0" destOrd="0" presId="urn:microsoft.com/office/officeart/2008/layout/VerticalCurvedList"/>
    <dgm:cxn modelId="{EE247006-FF2A-4A98-9A0F-62B21DE3D705}" type="presParOf" srcId="{CF3BFAC6-265D-7644-A289-BD86E957AB1A}" destId="{D57882DA-B19D-744B-8E25-D524847E5633}" srcOrd="0" destOrd="0" presId="urn:microsoft.com/office/officeart/2008/layout/VerticalCurvedList"/>
    <dgm:cxn modelId="{630BDF5C-202F-4AA6-B15A-FB84D08361AB}" type="presParOf" srcId="{D57882DA-B19D-744B-8E25-D524847E5633}" destId="{FCB096B0-B4AF-F440-BFC5-C9216A008501}" srcOrd="0" destOrd="0" presId="urn:microsoft.com/office/officeart/2008/layout/VerticalCurvedList"/>
    <dgm:cxn modelId="{0C468A5E-93F0-472A-9245-86F7DB6F381F}" type="presParOf" srcId="{FCB096B0-B4AF-F440-BFC5-C9216A008501}" destId="{050F2B66-6812-264E-99EE-21BA4350BDB1}" srcOrd="0" destOrd="0" presId="urn:microsoft.com/office/officeart/2008/layout/VerticalCurvedList"/>
    <dgm:cxn modelId="{5BF276F3-8741-4221-8789-CA6FFC1A013A}" type="presParOf" srcId="{FCB096B0-B4AF-F440-BFC5-C9216A008501}" destId="{A5EA256A-F96D-0843-8387-8F5D6C47F4BC}" srcOrd="1" destOrd="0" presId="urn:microsoft.com/office/officeart/2008/layout/VerticalCurvedList"/>
    <dgm:cxn modelId="{29C1B59D-02A1-4E23-8903-48FB7C4D183B}" type="presParOf" srcId="{FCB096B0-B4AF-F440-BFC5-C9216A008501}" destId="{23161100-BC2C-9B46-A6BA-5C47A3335714}" srcOrd="2" destOrd="0" presId="urn:microsoft.com/office/officeart/2008/layout/VerticalCurvedList"/>
    <dgm:cxn modelId="{7D11967E-112A-46FF-8169-BEF82D86087B}" type="presParOf" srcId="{FCB096B0-B4AF-F440-BFC5-C9216A008501}" destId="{04D7CD6F-AF78-4344-94AA-2034B39D7EB6}" srcOrd="3" destOrd="0" presId="urn:microsoft.com/office/officeart/2008/layout/VerticalCurvedList"/>
    <dgm:cxn modelId="{1AE1076B-AE32-44BD-9843-19B0A074F981}" type="presParOf" srcId="{D57882DA-B19D-744B-8E25-D524847E5633}" destId="{A282C72F-303F-3E41-A94E-3EB08EF51C9D}" srcOrd="1" destOrd="0" presId="urn:microsoft.com/office/officeart/2008/layout/VerticalCurvedList"/>
    <dgm:cxn modelId="{61ED6B16-23BA-4EDD-B3CF-1771CCA30EBE}" type="presParOf" srcId="{D57882DA-B19D-744B-8E25-D524847E5633}" destId="{30A2231F-BB7D-8C4A-8098-D26B2F389769}" srcOrd="2" destOrd="0" presId="urn:microsoft.com/office/officeart/2008/layout/VerticalCurvedList"/>
    <dgm:cxn modelId="{A4757FEC-3971-49AE-9926-1F623A7C78CC}" type="presParOf" srcId="{30A2231F-BB7D-8C4A-8098-D26B2F389769}" destId="{0C805227-D2EE-4D40-8C8A-C8EC69E0BD62}" srcOrd="0" destOrd="0" presId="urn:microsoft.com/office/officeart/2008/layout/VerticalCurvedList"/>
    <dgm:cxn modelId="{4B77441A-DD4F-4446-BC66-2D198028CEBF}" type="presParOf" srcId="{D57882DA-B19D-744B-8E25-D524847E5633}" destId="{7A786837-4D0C-9B4F-A4C9-E29AF667F676}" srcOrd="3" destOrd="0" presId="urn:microsoft.com/office/officeart/2008/layout/VerticalCurvedList"/>
    <dgm:cxn modelId="{3FDC672F-C102-4928-8431-1F96293C0419}" type="presParOf" srcId="{D57882DA-B19D-744B-8E25-D524847E5633}" destId="{E480F62C-C36F-7D40-BA67-48CC5DE906C8}" srcOrd="4" destOrd="0" presId="urn:microsoft.com/office/officeart/2008/layout/VerticalCurvedList"/>
    <dgm:cxn modelId="{B26FD91F-1AF7-4F28-865D-09DBB26BF529}" type="presParOf" srcId="{E480F62C-C36F-7D40-BA67-48CC5DE906C8}" destId="{D039212E-258C-FE47-B333-3AF24F90D801}" srcOrd="0" destOrd="0" presId="urn:microsoft.com/office/officeart/2008/layout/VerticalCurvedList"/>
    <dgm:cxn modelId="{5A850AB2-31C0-4FF0-8C96-D1BB127D4B44}" type="presParOf" srcId="{D57882DA-B19D-744B-8E25-D524847E5633}" destId="{FD390C2C-499A-DC48-8777-6E7189E3F069}" srcOrd="5" destOrd="0" presId="urn:microsoft.com/office/officeart/2008/layout/VerticalCurvedList"/>
    <dgm:cxn modelId="{C0D98269-00AD-48A5-B767-128A29311BBF}" type="presParOf" srcId="{D57882DA-B19D-744B-8E25-D524847E5633}" destId="{25D055BB-6998-704B-A70F-FA8C28AABFBA}" srcOrd="6" destOrd="0" presId="urn:microsoft.com/office/officeart/2008/layout/VerticalCurvedList"/>
    <dgm:cxn modelId="{097871CC-05EA-495E-84AE-53885735864D}" type="presParOf" srcId="{25D055BB-6998-704B-A70F-FA8C28AABFBA}" destId="{A32D8922-270B-6244-B473-6EEB68CEECD5}" srcOrd="0" destOrd="0" presId="urn:microsoft.com/office/officeart/2008/layout/VerticalCurvedList"/>
    <dgm:cxn modelId="{91B45163-7C18-4C2E-A3D1-485CCE22F206}" type="presParOf" srcId="{D57882DA-B19D-744B-8E25-D524847E5633}" destId="{374F0478-B5EB-3440-9D78-332D431F8BCC}" srcOrd="7" destOrd="0" presId="urn:microsoft.com/office/officeart/2008/layout/VerticalCurvedList"/>
    <dgm:cxn modelId="{21940CA2-42D5-4C43-9654-DE910671ED4C}" type="presParOf" srcId="{D57882DA-B19D-744B-8E25-D524847E5633}" destId="{F935658C-6920-AF44-8DB5-2D4C6B41A578}" srcOrd="8" destOrd="0" presId="urn:microsoft.com/office/officeart/2008/layout/VerticalCurvedList"/>
    <dgm:cxn modelId="{0E57641A-ADBD-4A7F-80C8-2C1AC1E01204}" type="presParOf" srcId="{F935658C-6920-AF44-8DB5-2D4C6B41A578}" destId="{3E26DB7F-8B45-7D47-9654-1E968F3A2022}" srcOrd="0" destOrd="0" presId="urn:microsoft.com/office/officeart/2008/layout/VerticalCurv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8.xml><?xml version="1.0" encoding="utf-8"?>
<dgm:dataModel xmlns:dgm="http://schemas.openxmlformats.org/drawingml/2006/diagram" xmlns:a="http://schemas.openxmlformats.org/drawingml/2006/main">
  <dgm:ptLst>
    <dgm:pt modelId="{C2D525FA-74FC-714E-B9E4-12AFD8B402A9}" type="doc">
      <dgm:prSet loTypeId="urn:microsoft.com/office/officeart/2008/layout/VerticalCurvedList" loCatId="" qsTypeId="urn:microsoft.com/office/officeart/2005/8/quickstyle/simple4" qsCatId="simple" csTypeId="urn:microsoft.com/office/officeart/2005/8/colors/accent6_2" csCatId="accent6" phldr="1"/>
      <dgm:spPr/>
      <dgm:t>
        <a:bodyPr/>
        <a:lstStyle/>
        <a:p>
          <a:endParaRPr lang="en-US"/>
        </a:p>
      </dgm:t>
    </dgm:pt>
    <dgm:pt modelId="{FAF1548B-77C4-1E42-B4FA-9BA48440250D}">
      <dgm:prSet>
        <dgm:style>
          <a:lnRef idx="1">
            <a:schemeClr val="accent6"/>
          </a:lnRef>
          <a:fillRef idx="2">
            <a:schemeClr val="accent6"/>
          </a:fillRef>
          <a:effectRef idx="1">
            <a:schemeClr val="accent6"/>
          </a:effectRef>
          <a:fontRef idx="minor">
            <a:schemeClr val="dk1"/>
          </a:fontRef>
        </dgm:style>
      </dgm:prSet>
      <dgm:spPr/>
      <dgm:t>
        <a:bodyPr/>
        <a:lstStyle/>
        <a:p>
          <a:pPr rtl="0"/>
          <a:r>
            <a:rPr lang="en-US" b="1" dirty="0" smtClean="0">
              <a:solidFill>
                <a:schemeClr val="tx1"/>
              </a:solidFill>
              <a:latin typeface="Calibri"/>
              <a:cs typeface="Calibri"/>
            </a:rPr>
            <a:t>Race/caste/communal/religious/ language  feelings of the electors shall not be appealed to.(Section 125, RP Act 1951)</a:t>
          </a:r>
          <a:endParaRPr lang="en-US" b="1" dirty="0">
            <a:solidFill>
              <a:schemeClr val="tx1"/>
            </a:solidFill>
            <a:latin typeface="Calibri"/>
            <a:cs typeface="Calibri"/>
          </a:endParaRPr>
        </a:p>
      </dgm:t>
    </dgm:pt>
    <dgm:pt modelId="{BF8C3B9B-8B0F-AD43-A40D-F4B8BE2C8C1A}" type="parTrans" cxnId="{49C35C20-F3EA-574E-A72B-C0B49D8A97BF}">
      <dgm:prSet/>
      <dgm:spPr/>
      <dgm:t>
        <a:bodyPr/>
        <a:lstStyle/>
        <a:p>
          <a:endParaRPr lang="en-US" b="1">
            <a:solidFill>
              <a:schemeClr val="tx1"/>
            </a:solidFill>
            <a:latin typeface="Calibri"/>
            <a:cs typeface="Calibri"/>
          </a:endParaRPr>
        </a:p>
      </dgm:t>
    </dgm:pt>
    <dgm:pt modelId="{06AF456F-C5D7-694F-98A1-5F8C4387EC35}" type="sibTrans" cxnId="{49C35C20-F3EA-574E-A72B-C0B49D8A97BF}">
      <dgm:prSet/>
      <dgm:spPr/>
      <dgm:t>
        <a:bodyPr/>
        <a:lstStyle/>
        <a:p>
          <a:endParaRPr lang="en-US" b="1">
            <a:solidFill>
              <a:schemeClr val="tx1"/>
            </a:solidFill>
            <a:latin typeface="Calibri"/>
            <a:cs typeface="Calibri"/>
          </a:endParaRPr>
        </a:p>
      </dgm:t>
    </dgm:pt>
    <dgm:pt modelId="{B145AF6D-CF54-2A40-91D5-E3C53398C5FB}">
      <dgm:prSet>
        <dgm:style>
          <a:lnRef idx="1">
            <a:schemeClr val="accent6"/>
          </a:lnRef>
          <a:fillRef idx="2">
            <a:schemeClr val="accent6"/>
          </a:fillRef>
          <a:effectRef idx="1">
            <a:schemeClr val="accent6"/>
          </a:effectRef>
          <a:fontRef idx="minor">
            <a:schemeClr val="dk1"/>
          </a:fontRef>
        </dgm:style>
      </dgm:prSet>
      <dgm:spPr/>
      <dgm:t>
        <a:bodyPr/>
        <a:lstStyle/>
        <a:p>
          <a:pPr rtl="0"/>
          <a:r>
            <a:rPr lang="en-US" b="1" dirty="0" smtClean="0">
              <a:solidFill>
                <a:schemeClr val="tx1"/>
              </a:solidFill>
              <a:latin typeface="Calibri"/>
              <a:cs typeface="Calibri"/>
            </a:rPr>
            <a:t>No activity, which may aggravate existing differences or create mutual hatred or cause tension between different castes, communities or religious or linguistic groups shall be attempted. </a:t>
          </a:r>
          <a:endParaRPr lang="en-US" b="1" dirty="0">
            <a:solidFill>
              <a:schemeClr val="tx1"/>
            </a:solidFill>
            <a:latin typeface="Calibri"/>
            <a:cs typeface="Calibri"/>
          </a:endParaRPr>
        </a:p>
      </dgm:t>
    </dgm:pt>
    <dgm:pt modelId="{C2B67843-F6A5-8149-A16F-8221E19C32FD}" type="parTrans" cxnId="{D00333C5-DE32-804B-B861-21F1AD5A6CBF}">
      <dgm:prSet/>
      <dgm:spPr/>
      <dgm:t>
        <a:bodyPr/>
        <a:lstStyle/>
        <a:p>
          <a:endParaRPr lang="en-US" b="1">
            <a:solidFill>
              <a:schemeClr val="tx1"/>
            </a:solidFill>
            <a:latin typeface="Calibri"/>
            <a:cs typeface="Calibri"/>
          </a:endParaRPr>
        </a:p>
      </dgm:t>
    </dgm:pt>
    <dgm:pt modelId="{5FD75035-7BC1-0142-9170-F2AC4922E637}" type="sibTrans" cxnId="{D00333C5-DE32-804B-B861-21F1AD5A6CBF}">
      <dgm:prSet/>
      <dgm:spPr/>
      <dgm:t>
        <a:bodyPr/>
        <a:lstStyle/>
        <a:p>
          <a:endParaRPr lang="en-US" b="1">
            <a:solidFill>
              <a:schemeClr val="tx1"/>
            </a:solidFill>
            <a:latin typeface="Calibri"/>
            <a:cs typeface="Calibri"/>
          </a:endParaRPr>
        </a:p>
      </dgm:t>
    </dgm:pt>
    <dgm:pt modelId="{6AA381AC-6438-D24E-95D2-5618C181C257}">
      <dgm:prSet>
        <dgm:style>
          <a:lnRef idx="1">
            <a:schemeClr val="accent6"/>
          </a:lnRef>
          <a:fillRef idx="2">
            <a:schemeClr val="accent6"/>
          </a:fillRef>
          <a:effectRef idx="1">
            <a:schemeClr val="accent6"/>
          </a:effectRef>
          <a:fontRef idx="minor">
            <a:schemeClr val="dk1"/>
          </a:fontRef>
        </dgm:style>
      </dgm:prSet>
      <dgm:spPr/>
      <dgm:t>
        <a:bodyPr/>
        <a:lstStyle/>
        <a:p>
          <a:pPr rtl="0"/>
          <a:r>
            <a:rPr lang="en-US" b="1" dirty="0" smtClean="0">
              <a:solidFill>
                <a:schemeClr val="tx1"/>
              </a:solidFill>
              <a:latin typeface="Calibri"/>
              <a:cs typeface="Calibri"/>
            </a:rPr>
            <a:t>No aspect of the private life, not connected with the public activities, of the leaders or workers of other parties shall be permitted to be criticized. </a:t>
          </a:r>
          <a:endParaRPr lang="en-US" b="1" dirty="0">
            <a:solidFill>
              <a:schemeClr val="tx1"/>
            </a:solidFill>
            <a:latin typeface="Calibri"/>
            <a:cs typeface="Calibri"/>
          </a:endParaRPr>
        </a:p>
      </dgm:t>
    </dgm:pt>
    <dgm:pt modelId="{68ADC67A-58E0-984C-8EC5-3983B9D4B50E}" type="parTrans" cxnId="{BED1C59D-12F6-4147-AAC4-C214C619B119}">
      <dgm:prSet/>
      <dgm:spPr/>
      <dgm:t>
        <a:bodyPr/>
        <a:lstStyle/>
        <a:p>
          <a:endParaRPr lang="en-US" b="1">
            <a:solidFill>
              <a:schemeClr val="tx1"/>
            </a:solidFill>
            <a:latin typeface="Calibri"/>
            <a:cs typeface="Calibri"/>
          </a:endParaRPr>
        </a:p>
      </dgm:t>
    </dgm:pt>
    <dgm:pt modelId="{7A4E657C-DFAE-BF4E-AAA8-3B0A3FF25F4A}" type="sibTrans" cxnId="{BED1C59D-12F6-4147-AAC4-C214C619B119}">
      <dgm:prSet/>
      <dgm:spPr/>
      <dgm:t>
        <a:bodyPr/>
        <a:lstStyle/>
        <a:p>
          <a:endParaRPr lang="en-US" b="1">
            <a:solidFill>
              <a:schemeClr val="tx1"/>
            </a:solidFill>
            <a:latin typeface="Calibri"/>
            <a:cs typeface="Calibri"/>
          </a:endParaRPr>
        </a:p>
      </dgm:t>
    </dgm:pt>
    <dgm:pt modelId="{3788EAD9-DC41-744D-9C72-267C7FE90997}" type="pres">
      <dgm:prSet presAssocID="{C2D525FA-74FC-714E-B9E4-12AFD8B402A9}" presName="Name0" presStyleCnt="0">
        <dgm:presLayoutVars>
          <dgm:chMax val="7"/>
          <dgm:chPref val="7"/>
          <dgm:dir/>
        </dgm:presLayoutVars>
      </dgm:prSet>
      <dgm:spPr/>
      <dgm:t>
        <a:bodyPr/>
        <a:lstStyle/>
        <a:p>
          <a:endParaRPr lang="en-US"/>
        </a:p>
      </dgm:t>
    </dgm:pt>
    <dgm:pt modelId="{3E8AD5BE-01E5-9B4D-B302-1650024C22DA}" type="pres">
      <dgm:prSet presAssocID="{C2D525FA-74FC-714E-B9E4-12AFD8B402A9}" presName="Name1" presStyleCnt="0"/>
      <dgm:spPr/>
    </dgm:pt>
    <dgm:pt modelId="{D9AFA24B-46E6-B245-AA26-0FD5221D5C79}" type="pres">
      <dgm:prSet presAssocID="{C2D525FA-74FC-714E-B9E4-12AFD8B402A9}" presName="cycle" presStyleCnt="0"/>
      <dgm:spPr/>
    </dgm:pt>
    <dgm:pt modelId="{7E2CB13F-5D1F-EE42-BD39-0099A001DBC4}" type="pres">
      <dgm:prSet presAssocID="{C2D525FA-74FC-714E-B9E4-12AFD8B402A9}" presName="srcNode" presStyleLbl="node1" presStyleIdx="0" presStyleCnt="3"/>
      <dgm:spPr/>
    </dgm:pt>
    <dgm:pt modelId="{B14EAE7D-24BC-C743-A832-65B511251FE2}" type="pres">
      <dgm:prSet presAssocID="{C2D525FA-74FC-714E-B9E4-12AFD8B402A9}" presName="conn" presStyleLbl="parChTrans1D2" presStyleIdx="0" presStyleCnt="1"/>
      <dgm:spPr/>
      <dgm:t>
        <a:bodyPr/>
        <a:lstStyle/>
        <a:p>
          <a:endParaRPr lang="en-US"/>
        </a:p>
      </dgm:t>
    </dgm:pt>
    <dgm:pt modelId="{81FB5CD6-4229-8540-B07F-5009B6599C00}" type="pres">
      <dgm:prSet presAssocID="{C2D525FA-74FC-714E-B9E4-12AFD8B402A9}" presName="extraNode" presStyleLbl="node1" presStyleIdx="0" presStyleCnt="3"/>
      <dgm:spPr/>
    </dgm:pt>
    <dgm:pt modelId="{8E53BEF3-3AEC-814F-8FB2-673FB1B00520}" type="pres">
      <dgm:prSet presAssocID="{C2D525FA-74FC-714E-B9E4-12AFD8B402A9}" presName="dstNode" presStyleLbl="node1" presStyleIdx="0" presStyleCnt="3"/>
      <dgm:spPr/>
    </dgm:pt>
    <dgm:pt modelId="{59FE67D7-7FAF-A04F-9547-4DC1F264FA70}" type="pres">
      <dgm:prSet presAssocID="{FAF1548B-77C4-1E42-B4FA-9BA48440250D}" presName="text_1" presStyleLbl="node1" presStyleIdx="0" presStyleCnt="3">
        <dgm:presLayoutVars>
          <dgm:bulletEnabled val="1"/>
        </dgm:presLayoutVars>
      </dgm:prSet>
      <dgm:spPr/>
      <dgm:t>
        <a:bodyPr/>
        <a:lstStyle/>
        <a:p>
          <a:endParaRPr lang="en-US"/>
        </a:p>
      </dgm:t>
    </dgm:pt>
    <dgm:pt modelId="{0B26B328-F3A7-BA4E-9E6D-ED0C0A317580}" type="pres">
      <dgm:prSet presAssocID="{FAF1548B-77C4-1E42-B4FA-9BA48440250D}" presName="accent_1" presStyleCnt="0"/>
      <dgm:spPr/>
    </dgm:pt>
    <dgm:pt modelId="{85F15B51-1DA9-D945-B94C-CA6EFEBE4DD0}" type="pres">
      <dgm:prSet presAssocID="{FAF1548B-77C4-1E42-B4FA-9BA48440250D}" presName="accentRepeatNode" presStyleLbl="solidFgAcc1" presStyleIdx="0" presStyleCnt="3"/>
      <dgm:spPr>
        <a:blipFill rotWithShape="0">
          <a:blip xmlns:r="http://schemas.openxmlformats.org/officeDocument/2006/relationships" r:embed="rId1"/>
          <a:stretch>
            <a:fillRect/>
          </a:stretch>
        </a:blipFill>
      </dgm:spPr>
      <dgm:t>
        <a:bodyPr/>
        <a:lstStyle/>
        <a:p>
          <a:endParaRPr lang="en-US"/>
        </a:p>
      </dgm:t>
    </dgm:pt>
    <dgm:pt modelId="{D26F7845-C61A-C44A-AFAC-74660456AD65}" type="pres">
      <dgm:prSet presAssocID="{B145AF6D-CF54-2A40-91D5-E3C53398C5FB}" presName="text_2" presStyleLbl="node1" presStyleIdx="1" presStyleCnt="3">
        <dgm:presLayoutVars>
          <dgm:bulletEnabled val="1"/>
        </dgm:presLayoutVars>
      </dgm:prSet>
      <dgm:spPr/>
      <dgm:t>
        <a:bodyPr/>
        <a:lstStyle/>
        <a:p>
          <a:endParaRPr lang="en-US"/>
        </a:p>
      </dgm:t>
    </dgm:pt>
    <dgm:pt modelId="{9D67FF9E-322E-C047-90D5-FC46C3DFBCC9}" type="pres">
      <dgm:prSet presAssocID="{B145AF6D-CF54-2A40-91D5-E3C53398C5FB}" presName="accent_2" presStyleCnt="0"/>
      <dgm:spPr/>
    </dgm:pt>
    <dgm:pt modelId="{7AEFA33A-69BA-734B-9A6D-4E69EEF39A9A}" type="pres">
      <dgm:prSet presAssocID="{B145AF6D-CF54-2A40-91D5-E3C53398C5FB}" presName="accentRepeatNode" presStyleLbl="solidFgAcc1" presStyleIdx="1" presStyleCnt="3"/>
      <dgm:spPr>
        <a:blipFill rotWithShape="0">
          <a:blip xmlns:r="http://schemas.openxmlformats.org/officeDocument/2006/relationships" r:embed="rId2"/>
          <a:stretch>
            <a:fillRect/>
          </a:stretch>
        </a:blipFill>
      </dgm:spPr>
      <dgm:t>
        <a:bodyPr/>
        <a:lstStyle/>
        <a:p>
          <a:endParaRPr lang="en-US"/>
        </a:p>
      </dgm:t>
    </dgm:pt>
    <dgm:pt modelId="{5CAEC039-0615-FE47-98F2-0B14F4BA364F}" type="pres">
      <dgm:prSet presAssocID="{6AA381AC-6438-D24E-95D2-5618C181C257}" presName="text_3" presStyleLbl="node1" presStyleIdx="2" presStyleCnt="3">
        <dgm:presLayoutVars>
          <dgm:bulletEnabled val="1"/>
        </dgm:presLayoutVars>
      </dgm:prSet>
      <dgm:spPr/>
      <dgm:t>
        <a:bodyPr/>
        <a:lstStyle/>
        <a:p>
          <a:endParaRPr lang="en-US"/>
        </a:p>
      </dgm:t>
    </dgm:pt>
    <dgm:pt modelId="{ED5E4786-6490-7B43-AE8B-09C3C872D0D6}" type="pres">
      <dgm:prSet presAssocID="{6AA381AC-6438-D24E-95D2-5618C181C257}" presName="accent_3" presStyleCnt="0"/>
      <dgm:spPr/>
    </dgm:pt>
    <dgm:pt modelId="{6C886E58-F585-5043-B6EB-DCA5C3FD5C5E}" type="pres">
      <dgm:prSet presAssocID="{6AA381AC-6438-D24E-95D2-5618C181C257}" presName="accentRepeatNode" presStyleLbl="solidFgAcc1" presStyleIdx="2" presStyleCnt="3"/>
      <dgm:spPr>
        <a:blipFill rotWithShape="0">
          <a:blip xmlns:r="http://schemas.openxmlformats.org/officeDocument/2006/relationships" r:embed="rId3"/>
          <a:stretch>
            <a:fillRect/>
          </a:stretch>
        </a:blipFill>
      </dgm:spPr>
      <dgm:t>
        <a:bodyPr/>
        <a:lstStyle/>
        <a:p>
          <a:endParaRPr lang="en-US"/>
        </a:p>
      </dgm:t>
    </dgm:pt>
  </dgm:ptLst>
  <dgm:cxnLst>
    <dgm:cxn modelId="{D00333C5-DE32-804B-B861-21F1AD5A6CBF}" srcId="{C2D525FA-74FC-714E-B9E4-12AFD8B402A9}" destId="{B145AF6D-CF54-2A40-91D5-E3C53398C5FB}" srcOrd="1" destOrd="0" parTransId="{C2B67843-F6A5-8149-A16F-8221E19C32FD}" sibTransId="{5FD75035-7BC1-0142-9170-F2AC4922E637}"/>
    <dgm:cxn modelId="{EC9CB522-A455-4711-B810-E9A21D88A380}" type="presOf" srcId="{B145AF6D-CF54-2A40-91D5-E3C53398C5FB}" destId="{D26F7845-C61A-C44A-AFAC-74660456AD65}" srcOrd="0" destOrd="0" presId="urn:microsoft.com/office/officeart/2008/layout/VerticalCurvedList"/>
    <dgm:cxn modelId="{BED1C59D-12F6-4147-AAC4-C214C619B119}" srcId="{C2D525FA-74FC-714E-B9E4-12AFD8B402A9}" destId="{6AA381AC-6438-D24E-95D2-5618C181C257}" srcOrd="2" destOrd="0" parTransId="{68ADC67A-58E0-984C-8EC5-3983B9D4B50E}" sibTransId="{7A4E657C-DFAE-BF4E-AAA8-3B0A3FF25F4A}"/>
    <dgm:cxn modelId="{49C35C20-F3EA-574E-A72B-C0B49D8A97BF}" srcId="{C2D525FA-74FC-714E-B9E4-12AFD8B402A9}" destId="{FAF1548B-77C4-1E42-B4FA-9BA48440250D}" srcOrd="0" destOrd="0" parTransId="{BF8C3B9B-8B0F-AD43-A40D-F4B8BE2C8C1A}" sibTransId="{06AF456F-C5D7-694F-98A1-5F8C4387EC35}"/>
    <dgm:cxn modelId="{E6A0F610-E6D3-40AE-B5AD-96FA63BF7392}" type="presOf" srcId="{6AA381AC-6438-D24E-95D2-5618C181C257}" destId="{5CAEC039-0615-FE47-98F2-0B14F4BA364F}" srcOrd="0" destOrd="0" presId="urn:microsoft.com/office/officeart/2008/layout/VerticalCurvedList"/>
    <dgm:cxn modelId="{32ABC27F-A2BE-4B1D-AB75-2914443D4E25}" type="presOf" srcId="{FAF1548B-77C4-1E42-B4FA-9BA48440250D}" destId="{59FE67D7-7FAF-A04F-9547-4DC1F264FA70}" srcOrd="0" destOrd="0" presId="urn:microsoft.com/office/officeart/2008/layout/VerticalCurvedList"/>
    <dgm:cxn modelId="{BC837E39-1817-43DC-A84E-70E5D9F10EAC}" type="presOf" srcId="{06AF456F-C5D7-694F-98A1-5F8C4387EC35}" destId="{B14EAE7D-24BC-C743-A832-65B511251FE2}" srcOrd="0" destOrd="0" presId="urn:microsoft.com/office/officeart/2008/layout/VerticalCurvedList"/>
    <dgm:cxn modelId="{69DFA5A4-F549-427F-ACBB-8505D7858845}" type="presOf" srcId="{C2D525FA-74FC-714E-B9E4-12AFD8B402A9}" destId="{3788EAD9-DC41-744D-9C72-267C7FE90997}" srcOrd="0" destOrd="0" presId="urn:microsoft.com/office/officeart/2008/layout/VerticalCurvedList"/>
    <dgm:cxn modelId="{06245877-99B3-46B8-B6DE-EBC01DF28EB2}" type="presParOf" srcId="{3788EAD9-DC41-744D-9C72-267C7FE90997}" destId="{3E8AD5BE-01E5-9B4D-B302-1650024C22DA}" srcOrd="0" destOrd="0" presId="urn:microsoft.com/office/officeart/2008/layout/VerticalCurvedList"/>
    <dgm:cxn modelId="{9D48A112-EE9C-41DE-A520-A97AD8A1BFAF}" type="presParOf" srcId="{3E8AD5BE-01E5-9B4D-B302-1650024C22DA}" destId="{D9AFA24B-46E6-B245-AA26-0FD5221D5C79}" srcOrd="0" destOrd="0" presId="urn:microsoft.com/office/officeart/2008/layout/VerticalCurvedList"/>
    <dgm:cxn modelId="{B37A95D8-B397-469D-A7F1-B1EF8EB72369}" type="presParOf" srcId="{D9AFA24B-46E6-B245-AA26-0FD5221D5C79}" destId="{7E2CB13F-5D1F-EE42-BD39-0099A001DBC4}" srcOrd="0" destOrd="0" presId="urn:microsoft.com/office/officeart/2008/layout/VerticalCurvedList"/>
    <dgm:cxn modelId="{84368ED1-AAE3-4BCD-B506-3434A3E088D9}" type="presParOf" srcId="{D9AFA24B-46E6-B245-AA26-0FD5221D5C79}" destId="{B14EAE7D-24BC-C743-A832-65B511251FE2}" srcOrd="1" destOrd="0" presId="urn:microsoft.com/office/officeart/2008/layout/VerticalCurvedList"/>
    <dgm:cxn modelId="{DB73CA61-5FA7-4BE4-8BF4-467FDC339AF4}" type="presParOf" srcId="{D9AFA24B-46E6-B245-AA26-0FD5221D5C79}" destId="{81FB5CD6-4229-8540-B07F-5009B6599C00}" srcOrd="2" destOrd="0" presId="urn:microsoft.com/office/officeart/2008/layout/VerticalCurvedList"/>
    <dgm:cxn modelId="{F83364AB-68B3-4E55-A900-0C98327BAA81}" type="presParOf" srcId="{D9AFA24B-46E6-B245-AA26-0FD5221D5C79}" destId="{8E53BEF3-3AEC-814F-8FB2-673FB1B00520}" srcOrd="3" destOrd="0" presId="urn:microsoft.com/office/officeart/2008/layout/VerticalCurvedList"/>
    <dgm:cxn modelId="{3AC9995A-D988-4148-922D-23B613752D92}" type="presParOf" srcId="{3E8AD5BE-01E5-9B4D-B302-1650024C22DA}" destId="{59FE67D7-7FAF-A04F-9547-4DC1F264FA70}" srcOrd="1" destOrd="0" presId="urn:microsoft.com/office/officeart/2008/layout/VerticalCurvedList"/>
    <dgm:cxn modelId="{65CAC037-D1DD-4379-A339-3A721C76F4EB}" type="presParOf" srcId="{3E8AD5BE-01E5-9B4D-B302-1650024C22DA}" destId="{0B26B328-F3A7-BA4E-9E6D-ED0C0A317580}" srcOrd="2" destOrd="0" presId="urn:microsoft.com/office/officeart/2008/layout/VerticalCurvedList"/>
    <dgm:cxn modelId="{55B30115-AC88-4EA1-90DB-A70ED0F29607}" type="presParOf" srcId="{0B26B328-F3A7-BA4E-9E6D-ED0C0A317580}" destId="{85F15B51-1DA9-D945-B94C-CA6EFEBE4DD0}" srcOrd="0" destOrd="0" presId="urn:microsoft.com/office/officeart/2008/layout/VerticalCurvedList"/>
    <dgm:cxn modelId="{F8D5DCDD-4C38-4CE1-8CCC-A9A5C8A27840}" type="presParOf" srcId="{3E8AD5BE-01E5-9B4D-B302-1650024C22DA}" destId="{D26F7845-C61A-C44A-AFAC-74660456AD65}" srcOrd="3" destOrd="0" presId="urn:microsoft.com/office/officeart/2008/layout/VerticalCurvedList"/>
    <dgm:cxn modelId="{3C842D83-2069-4CC3-A149-C104BBBBC750}" type="presParOf" srcId="{3E8AD5BE-01E5-9B4D-B302-1650024C22DA}" destId="{9D67FF9E-322E-C047-90D5-FC46C3DFBCC9}" srcOrd="4" destOrd="0" presId="urn:microsoft.com/office/officeart/2008/layout/VerticalCurvedList"/>
    <dgm:cxn modelId="{7AF4D7BF-83C7-4F2A-B984-4B1F89A9B4EE}" type="presParOf" srcId="{9D67FF9E-322E-C047-90D5-FC46C3DFBCC9}" destId="{7AEFA33A-69BA-734B-9A6D-4E69EEF39A9A}" srcOrd="0" destOrd="0" presId="urn:microsoft.com/office/officeart/2008/layout/VerticalCurvedList"/>
    <dgm:cxn modelId="{F11119CD-F872-413C-A65E-D2CDD9CD63E2}" type="presParOf" srcId="{3E8AD5BE-01E5-9B4D-B302-1650024C22DA}" destId="{5CAEC039-0615-FE47-98F2-0B14F4BA364F}" srcOrd="5" destOrd="0" presId="urn:microsoft.com/office/officeart/2008/layout/VerticalCurvedList"/>
    <dgm:cxn modelId="{ACCCA3F9-F5F8-450A-9BED-293CB6662F68}" type="presParOf" srcId="{3E8AD5BE-01E5-9B4D-B302-1650024C22DA}" destId="{ED5E4786-6490-7B43-AE8B-09C3C872D0D6}" srcOrd="6" destOrd="0" presId="urn:microsoft.com/office/officeart/2008/layout/VerticalCurvedList"/>
    <dgm:cxn modelId="{7FD1B955-3317-4934-8E0C-6AB7DE1D7AC1}" type="presParOf" srcId="{ED5E4786-6490-7B43-AE8B-09C3C872D0D6}" destId="{6C886E58-F585-5043-B6EB-DCA5C3FD5C5E}" srcOrd="0" destOrd="0" presId="urn:microsoft.com/office/officeart/2008/layout/VerticalCurv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9.xml><?xml version="1.0" encoding="utf-8"?>
<dgm:dataModel xmlns:dgm="http://schemas.openxmlformats.org/drawingml/2006/diagram" xmlns:a="http://schemas.openxmlformats.org/drawingml/2006/main">
  <dgm:ptLst>
    <dgm:pt modelId="{B7363E15-6400-A347-B1DC-B9B1904661C2}" type="doc">
      <dgm:prSet loTypeId="urn:microsoft.com/office/officeart/2008/layout/VerticalCurvedList" loCatId="" qsTypeId="urn:microsoft.com/office/officeart/2005/8/quickstyle/simple4" qsCatId="simple" csTypeId="urn:microsoft.com/office/officeart/2005/8/colors/accent6_2" csCatId="accent6" phldr="1"/>
      <dgm:spPr/>
      <dgm:t>
        <a:bodyPr/>
        <a:lstStyle/>
        <a:p>
          <a:endParaRPr lang="en-US"/>
        </a:p>
      </dgm:t>
    </dgm:pt>
    <dgm:pt modelId="{4971EDCD-1519-CD41-9448-332AB6B41C2F}">
      <dgm:prSet custT="1">
        <dgm:style>
          <a:lnRef idx="1">
            <a:schemeClr val="accent6"/>
          </a:lnRef>
          <a:fillRef idx="2">
            <a:schemeClr val="accent6"/>
          </a:fillRef>
          <a:effectRef idx="1">
            <a:schemeClr val="accent6"/>
          </a:effectRef>
          <a:fontRef idx="minor">
            <a:schemeClr val="dk1"/>
          </a:fontRef>
        </dgm:style>
      </dgm:prSet>
      <dgm:spPr/>
      <dgm:t>
        <a:bodyPr/>
        <a:lstStyle/>
        <a:p>
          <a:pPr rtl="0"/>
          <a:r>
            <a:rPr lang="en-US" sz="2000" b="1" dirty="0" smtClean="0">
              <a:solidFill>
                <a:schemeClr val="tx1"/>
              </a:solidFill>
              <a:latin typeface="Calibri"/>
              <a:cs typeface="Calibri"/>
            </a:rPr>
            <a:t>Activities which are corrupt practices or electoral offences as per the law (bribery, undue influence, illegal meetings, etc.) are prohibited. </a:t>
          </a:r>
          <a:endParaRPr lang="en-US" sz="2000" b="1" dirty="0">
            <a:solidFill>
              <a:schemeClr val="tx1"/>
            </a:solidFill>
            <a:latin typeface="Calibri"/>
            <a:cs typeface="Calibri"/>
          </a:endParaRPr>
        </a:p>
      </dgm:t>
    </dgm:pt>
    <dgm:pt modelId="{E8621B5F-1B52-8041-AC24-E90533A852F5}" type="parTrans" cxnId="{4980DB0B-941C-9D4A-BA4D-32A2281DA4E0}">
      <dgm:prSet/>
      <dgm:spPr/>
      <dgm:t>
        <a:bodyPr/>
        <a:lstStyle/>
        <a:p>
          <a:endParaRPr lang="en-US" sz="2000" b="1">
            <a:latin typeface="Calibri"/>
            <a:cs typeface="Calibri"/>
          </a:endParaRPr>
        </a:p>
      </dgm:t>
    </dgm:pt>
    <dgm:pt modelId="{23E12DCC-8D3C-0A40-8DA3-AD278C9FFDD9}" type="sibTrans" cxnId="{4980DB0B-941C-9D4A-BA4D-32A2281DA4E0}">
      <dgm:prSet/>
      <dgm:spPr/>
      <dgm:t>
        <a:bodyPr/>
        <a:lstStyle/>
        <a:p>
          <a:endParaRPr lang="en-US" sz="2000" b="1">
            <a:latin typeface="Calibri"/>
            <a:cs typeface="Calibri"/>
          </a:endParaRPr>
        </a:p>
      </dgm:t>
    </dgm:pt>
    <dgm:pt modelId="{C5A5B1F8-5572-3A4B-B368-64449939BACF}">
      <dgm:prSet custT="1">
        <dgm:style>
          <a:lnRef idx="1">
            <a:schemeClr val="accent6"/>
          </a:lnRef>
          <a:fillRef idx="2">
            <a:schemeClr val="accent6"/>
          </a:fillRef>
          <a:effectRef idx="1">
            <a:schemeClr val="accent6"/>
          </a:effectRef>
          <a:fontRef idx="minor">
            <a:schemeClr val="dk1"/>
          </a:fontRef>
        </dgm:style>
      </dgm:prSet>
      <dgm:spPr/>
      <dgm:t>
        <a:bodyPr/>
        <a:lstStyle/>
        <a:p>
          <a:pPr rtl="0"/>
          <a:r>
            <a:rPr lang="en-US" sz="2000" b="1" dirty="0" smtClean="0">
              <a:solidFill>
                <a:schemeClr val="tx1"/>
              </a:solidFill>
              <a:latin typeface="Calibri"/>
              <a:cs typeface="Calibri"/>
            </a:rPr>
            <a:t>Demonstrations or picketing before the houses of individuals by way of protesting against their opinion or activities shall not be resorted to. </a:t>
          </a:r>
          <a:endParaRPr lang="en-US" sz="2000" b="1" dirty="0">
            <a:solidFill>
              <a:schemeClr val="tx1"/>
            </a:solidFill>
            <a:latin typeface="Calibri"/>
            <a:cs typeface="Calibri"/>
          </a:endParaRPr>
        </a:p>
      </dgm:t>
    </dgm:pt>
    <dgm:pt modelId="{35AEF472-4F99-AE45-93FE-283D455ECE28}" type="parTrans" cxnId="{69F1182E-876D-2748-8412-B492A78DE890}">
      <dgm:prSet/>
      <dgm:spPr/>
      <dgm:t>
        <a:bodyPr/>
        <a:lstStyle/>
        <a:p>
          <a:endParaRPr lang="en-US" sz="2000" b="1">
            <a:latin typeface="Calibri"/>
            <a:cs typeface="Calibri"/>
          </a:endParaRPr>
        </a:p>
      </dgm:t>
    </dgm:pt>
    <dgm:pt modelId="{D372CB5E-7411-624B-98D9-60FE133E7962}" type="sibTrans" cxnId="{69F1182E-876D-2748-8412-B492A78DE890}">
      <dgm:prSet/>
      <dgm:spPr/>
      <dgm:t>
        <a:bodyPr/>
        <a:lstStyle/>
        <a:p>
          <a:endParaRPr lang="en-US" sz="2000" b="1">
            <a:latin typeface="Calibri"/>
            <a:cs typeface="Calibri"/>
          </a:endParaRPr>
        </a:p>
      </dgm:t>
    </dgm:pt>
    <dgm:pt modelId="{8F4515A5-E578-304E-831E-FEB6DEA79AAA}">
      <dgm:prSet custT="1">
        <dgm:style>
          <a:lnRef idx="1">
            <a:schemeClr val="accent6"/>
          </a:lnRef>
          <a:fillRef idx="2">
            <a:schemeClr val="accent6"/>
          </a:fillRef>
          <a:effectRef idx="1">
            <a:schemeClr val="accent6"/>
          </a:effectRef>
          <a:fontRef idx="minor">
            <a:schemeClr val="dk1"/>
          </a:fontRef>
        </dgm:style>
      </dgm:prSet>
      <dgm:spPr/>
      <dgm:t>
        <a:bodyPr/>
        <a:lstStyle/>
        <a:p>
          <a:pPr rtl="0"/>
          <a:r>
            <a:rPr lang="en-US" sz="2000" b="1" dirty="0" smtClean="0">
              <a:solidFill>
                <a:schemeClr val="tx1"/>
              </a:solidFill>
              <a:latin typeface="Calibri"/>
              <a:cs typeface="Calibri"/>
            </a:rPr>
            <a:t>Other parties or their workers shall not be criticized based on unverified allegations or on distortions</a:t>
          </a:r>
          <a:r>
            <a:rPr lang="en-US" sz="2000" b="1" dirty="0" smtClean="0">
              <a:latin typeface="Calibri"/>
              <a:cs typeface="Calibri"/>
            </a:rPr>
            <a:t>. </a:t>
          </a:r>
          <a:endParaRPr lang="en-US" sz="2000" b="1" dirty="0">
            <a:solidFill>
              <a:schemeClr val="tx1"/>
            </a:solidFill>
            <a:latin typeface="Calibri"/>
            <a:cs typeface="Calibri"/>
          </a:endParaRPr>
        </a:p>
      </dgm:t>
    </dgm:pt>
    <dgm:pt modelId="{2B394BBB-A56B-D641-A5C8-727CA5B677FE}" type="parTrans" cxnId="{0A1F16D4-3AF3-DC45-B9FC-6E4F79C4E23F}">
      <dgm:prSet/>
      <dgm:spPr/>
      <dgm:t>
        <a:bodyPr/>
        <a:lstStyle/>
        <a:p>
          <a:endParaRPr lang="en-US" sz="2000" b="1"/>
        </a:p>
      </dgm:t>
    </dgm:pt>
    <dgm:pt modelId="{D9911418-7032-8948-92EF-09A7B3AFE1C5}" type="sibTrans" cxnId="{0A1F16D4-3AF3-DC45-B9FC-6E4F79C4E23F}">
      <dgm:prSet/>
      <dgm:spPr/>
      <dgm:t>
        <a:bodyPr/>
        <a:lstStyle/>
        <a:p>
          <a:endParaRPr lang="en-US" sz="2000" b="1"/>
        </a:p>
      </dgm:t>
    </dgm:pt>
    <dgm:pt modelId="{521761C6-DCDC-6043-81A6-8A8741E6C512}">
      <dgm:prSet custT="1">
        <dgm:style>
          <a:lnRef idx="1">
            <a:schemeClr val="accent6"/>
          </a:lnRef>
          <a:fillRef idx="2">
            <a:schemeClr val="accent6"/>
          </a:fillRef>
          <a:effectRef idx="1">
            <a:schemeClr val="accent6"/>
          </a:effectRef>
          <a:fontRef idx="minor">
            <a:schemeClr val="dk1"/>
          </a:fontRef>
        </dgm:style>
      </dgm:prSet>
      <dgm:spPr/>
      <dgm:t>
        <a:bodyPr/>
        <a:lstStyle/>
        <a:p>
          <a:pPr rtl="0"/>
          <a:r>
            <a:rPr lang="en-US" sz="2000" b="1" dirty="0" smtClean="0">
              <a:solidFill>
                <a:schemeClr val="tx1"/>
              </a:solidFill>
              <a:latin typeface="Calibri"/>
              <a:cs typeface="Calibri"/>
            </a:rPr>
            <a:t>Temples, Mosques, Churches, </a:t>
          </a:r>
          <a:r>
            <a:rPr lang="en-US" sz="2000" b="1" dirty="0" err="1" smtClean="0">
              <a:solidFill>
                <a:schemeClr val="tx1"/>
              </a:solidFill>
              <a:latin typeface="Calibri"/>
              <a:cs typeface="Calibri"/>
            </a:rPr>
            <a:t>Gurudwaras</a:t>
          </a:r>
          <a:r>
            <a:rPr lang="en-US" sz="2000" b="1" dirty="0" smtClean="0">
              <a:solidFill>
                <a:schemeClr val="tx1"/>
              </a:solidFill>
              <a:latin typeface="Calibri"/>
              <a:cs typeface="Calibri"/>
            </a:rPr>
            <a:t> or any place of worship shall not be used as places for election propaganda, including speeches, posters, music etc., on electioneering. </a:t>
          </a:r>
          <a:endParaRPr lang="en-US" sz="2000" b="1" dirty="0">
            <a:solidFill>
              <a:schemeClr val="tx1"/>
            </a:solidFill>
            <a:latin typeface="Calibri"/>
            <a:cs typeface="Calibri"/>
          </a:endParaRPr>
        </a:p>
      </dgm:t>
    </dgm:pt>
    <dgm:pt modelId="{1CE16328-A405-C648-A1AE-BE0C33C774B2}" type="parTrans" cxnId="{19BABB3F-71A1-0249-A157-E5C0745DC038}">
      <dgm:prSet/>
      <dgm:spPr/>
      <dgm:t>
        <a:bodyPr/>
        <a:lstStyle/>
        <a:p>
          <a:endParaRPr lang="en-US" sz="2000" b="1"/>
        </a:p>
      </dgm:t>
    </dgm:pt>
    <dgm:pt modelId="{1E6EFA40-BC75-0045-838F-D7CE50DDF4B5}" type="sibTrans" cxnId="{19BABB3F-71A1-0249-A157-E5C0745DC038}">
      <dgm:prSet/>
      <dgm:spPr/>
      <dgm:t>
        <a:bodyPr/>
        <a:lstStyle/>
        <a:p>
          <a:endParaRPr lang="en-US" sz="2000" b="1"/>
        </a:p>
      </dgm:t>
    </dgm:pt>
    <dgm:pt modelId="{3210C31A-C8B9-C248-9808-14CB5E4D55AC}" type="pres">
      <dgm:prSet presAssocID="{B7363E15-6400-A347-B1DC-B9B1904661C2}" presName="Name0" presStyleCnt="0">
        <dgm:presLayoutVars>
          <dgm:chMax val="7"/>
          <dgm:chPref val="7"/>
          <dgm:dir/>
        </dgm:presLayoutVars>
      </dgm:prSet>
      <dgm:spPr/>
      <dgm:t>
        <a:bodyPr/>
        <a:lstStyle/>
        <a:p>
          <a:endParaRPr lang="en-US"/>
        </a:p>
      </dgm:t>
    </dgm:pt>
    <dgm:pt modelId="{A63F4A76-C6DC-C84B-89EB-003D8966B8FE}" type="pres">
      <dgm:prSet presAssocID="{B7363E15-6400-A347-B1DC-B9B1904661C2}" presName="Name1" presStyleCnt="0"/>
      <dgm:spPr/>
    </dgm:pt>
    <dgm:pt modelId="{57251508-324B-E549-92D5-C6413BAF6EF1}" type="pres">
      <dgm:prSet presAssocID="{B7363E15-6400-A347-B1DC-B9B1904661C2}" presName="cycle" presStyleCnt="0"/>
      <dgm:spPr/>
    </dgm:pt>
    <dgm:pt modelId="{F4CFE231-34AD-1E4D-AF03-81E05E24EDC1}" type="pres">
      <dgm:prSet presAssocID="{B7363E15-6400-A347-B1DC-B9B1904661C2}" presName="srcNode" presStyleLbl="node1" presStyleIdx="0" presStyleCnt="4"/>
      <dgm:spPr/>
    </dgm:pt>
    <dgm:pt modelId="{0FA6A178-1913-9B4B-8F4A-FDC67146D48E}" type="pres">
      <dgm:prSet presAssocID="{B7363E15-6400-A347-B1DC-B9B1904661C2}" presName="conn" presStyleLbl="parChTrans1D2" presStyleIdx="0" presStyleCnt="1"/>
      <dgm:spPr/>
      <dgm:t>
        <a:bodyPr/>
        <a:lstStyle/>
        <a:p>
          <a:endParaRPr lang="en-US"/>
        </a:p>
      </dgm:t>
    </dgm:pt>
    <dgm:pt modelId="{DCB9CAA5-5C6B-EA4F-B0E5-A835E3295C7E}" type="pres">
      <dgm:prSet presAssocID="{B7363E15-6400-A347-B1DC-B9B1904661C2}" presName="extraNode" presStyleLbl="node1" presStyleIdx="0" presStyleCnt="4"/>
      <dgm:spPr/>
    </dgm:pt>
    <dgm:pt modelId="{45E47624-8758-AE42-BF73-9C7A27AE187C}" type="pres">
      <dgm:prSet presAssocID="{B7363E15-6400-A347-B1DC-B9B1904661C2}" presName="dstNode" presStyleLbl="node1" presStyleIdx="0" presStyleCnt="4"/>
      <dgm:spPr/>
    </dgm:pt>
    <dgm:pt modelId="{FE765BFB-5CC9-5B46-A391-C21BC990E680}" type="pres">
      <dgm:prSet presAssocID="{4971EDCD-1519-CD41-9448-332AB6B41C2F}" presName="text_1" presStyleLbl="node1" presStyleIdx="0" presStyleCnt="4">
        <dgm:presLayoutVars>
          <dgm:bulletEnabled val="1"/>
        </dgm:presLayoutVars>
      </dgm:prSet>
      <dgm:spPr/>
      <dgm:t>
        <a:bodyPr/>
        <a:lstStyle/>
        <a:p>
          <a:endParaRPr lang="en-US"/>
        </a:p>
      </dgm:t>
    </dgm:pt>
    <dgm:pt modelId="{FF076EE1-E628-E045-87E2-06202D9E2C5A}" type="pres">
      <dgm:prSet presAssocID="{4971EDCD-1519-CD41-9448-332AB6B41C2F}" presName="accent_1" presStyleCnt="0"/>
      <dgm:spPr/>
    </dgm:pt>
    <dgm:pt modelId="{2761EDE6-6D18-DA4D-9006-EE192CBA9EEC}" type="pres">
      <dgm:prSet presAssocID="{4971EDCD-1519-CD41-9448-332AB6B41C2F}" presName="accentRepeatNode" presStyleLbl="solidFgAcc1" presStyleIdx="0" presStyleCnt="4"/>
      <dgm:spPr>
        <a:blipFill rotWithShape="0">
          <a:blip xmlns:r="http://schemas.openxmlformats.org/officeDocument/2006/relationships" r:embed="rId1"/>
          <a:stretch>
            <a:fillRect/>
          </a:stretch>
        </a:blipFill>
      </dgm:spPr>
      <dgm:t>
        <a:bodyPr/>
        <a:lstStyle/>
        <a:p>
          <a:endParaRPr lang="en-US"/>
        </a:p>
      </dgm:t>
    </dgm:pt>
    <dgm:pt modelId="{A51F4668-D40A-044A-B409-5791E04EEBC6}" type="pres">
      <dgm:prSet presAssocID="{C5A5B1F8-5572-3A4B-B368-64449939BACF}" presName="text_2" presStyleLbl="node1" presStyleIdx="1" presStyleCnt="4">
        <dgm:presLayoutVars>
          <dgm:bulletEnabled val="1"/>
        </dgm:presLayoutVars>
      </dgm:prSet>
      <dgm:spPr/>
      <dgm:t>
        <a:bodyPr/>
        <a:lstStyle/>
        <a:p>
          <a:endParaRPr lang="en-US"/>
        </a:p>
      </dgm:t>
    </dgm:pt>
    <dgm:pt modelId="{2BF3A53C-9702-C14F-91A2-F27E66B37EBF}" type="pres">
      <dgm:prSet presAssocID="{C5A5B1F8-5572-3A4B-B368-64449939BACF}" presName="accent_2" presStyleCnt="0"/>
      <dgm:spPr/>
    </dgm:pt>
    <dgm:pt modelId="{178537EB-51CC-BF41-AF87-D851FCE98067}" type="pres">
      <dgm:prSet presAssocID="{C5A5B1F8-5572-3A4B-B368-64449939BACF}" presName="accentRepeatNode" presStyleLbl="solidFgAcc1" presStyleIdx="1" presStyleCnt="4"/>
      <dgm:spPr>
        <a:blipFill rotWithShape="0">
          <a:blip xmlns:r="http://schemas.openxmlformats.org/officeDocument/2006/relationships" r:embed="rId1"/>
          <a:stretch>
            <a:fillRect/>
          </a:stretch>
        </a:blipFill>
      </dgm:spPr>
      <dgm:t>
        <a:bodyPr/>
        <a:lstStyle/>
        <a:p>
          <a:endParaRPr lang="en-US"/>
        </a:p>
      </dgm:t>
    </dgm:pt>
    <dgm:pt modelId="{BF3FC800-EBAB-B842-B0BD-9FBA87A5E95A}" type="pres">
      <dgm:prSet presAssocID="{8F4515A5-E578-304E-831E-FEB6DEA79AAA}" presName="text_3" presStyleLbl="node1" presStyleIdx="2" presStyleCnt="4">
        <dgm:presLayoutVars>
          <dgm:bulletEnabled val="1"/>
        </dgm:presLayoutVars>
      </dgm:prSet>
      <dgm:spPr/>
      <dgm:t>
        <a:bodyPr/>
        <a:lstStyle/>
        <a:p>
          <a:endParaRPr lang="en-US"/>
        </a:p>
      </dgm:t>
    </dgm:pt>
    <dgm:pt modelId="{CB986EB0-DA4F-BE4C-88CF-9F160D7B7F89}" type="pres">
      <dgm:prSet presAssocID="{8F4515A5-E578-304E-831E-FEB6DEA79AAA}" presName="accent_3" presStyleCnt="0"/>
      <dgm:spPr/>
    </dgm:pt>
    <dgm:pt modelId="{693432C8-CC19-8744-8A2A-04352091FAC9}" type="pres">
      <dgm:prSet presAssocID="{8F4515A5-E578-304E-831E-FEB6DEA79AAA}" presName="accentRepeatNode" presStyleLbl="solidFgAcc1" presStyleIdx="2" presStyleCnt="4"/>
      <dgm:spPr>
        <a:blipFill rotWithShape="0">
          <a:blip xmlns:r="http://schemas.openxmlformats.org/officeDocument/2006/relationships" r:embed="rId2"/>
          <a:stretch>
            <a:fillRect/>
          </a:stretch>
        </a:blipFill>
      </dgm:spPr>
      <dgm:t>
        <a:bodyPr/>
        <a:lstStyle/>
        <a:p>
          <a:endParaRPr lang="en-US"/>
        </a:p>
      </dgm:t>
    </dgm:pt>
    <dgm:pt modelId="{727A8631-8F1E-1D4B-98EB-5CB981127CE5}" type="pres">
      <dgm:prSet presAssocID="{521761C6-DCDC-6043-81A6-8A8741E6C512}" presName="text_4" presStyleLbl="node1" presStyleIdx="3" presStyleCnt="4">
        <dgm:presLayoutVars>
          <dgm:bulletEnabled val="1"/>
        </dgm:presLayoutVars>
      </dgm:prSet>
      <dgm:spPr/>
      <dgm:t>
        <a:bodyPr/>
        <a:lstStyle/>
        <a:p>
          <a:endParaRPr lang="en-US"/>
        </a:p>
      </dgm:t>
    </dgm:pt>
    <dgm:pt modelId="{7A3DD6A3-1B0E-D64F-8A71-F8E11096633C}" type="pres">
      <dgm:prSet presAssocID="{521761C6-DCDC-6043-81A6-8A8741E6C512}" presName="accent_4" presStyleCnt="0"/>
      <dgm:spPr/>
    </dgm:pt>
    <dgm:pt modelId="{599F839A-695D-E745-9474-D0736EE4FF2A}" type="pres">
      <dgm:prSet presAssocID="{521761C6-DCDC-6043-81A6-8A8741E6C512}" presName="accentRepeatNode" presStyleLbl="solidFgAcc1" presStyleIdx="3" presStyleCnt="4"/>
      <dgm:spPr>
        <a:blipFill rotWithShape="0">
          <a:blip xmlns:r="http://schemas.openxmlformats.org/officeDocument/2006/relationships" r:embed="rId3"/>
          <a:stretch>
            <a:fillRect/>
          </a:stretch>
        </a:blipFill>
      </dgm:spPr>
      <dgm:t>
        <a:bodyPr/>
        <a:lstStyle/>
        <a:p>
          <a:endParaRPr lang="en-US"/>
        </a:p>
      </dgm:t>
    </dgm:pt>
  </dgm:ptLst>
  <dgm:cxnLst>
    <dgm:cxn modelId="{8CE8D3EC-6DF1-4BD7-AD21-0286716DC02D}" type="presOf" srcId="{521761C6-DCDC-6043-81A6-8A8741E6C512}" destId="{727A8631-8F1E-1D4B-98EB-5CB981127CE5}" srcOrd="0" destOrd="0" presId="urn:microsoft.com/office/officeart/2008/layout/VerticalCurvedList"/>
    <dgm:cxn modelId="{35B2E25E-75C7-4211-8A8E-67165F2E64D3}" type="presOf" srcId="{C5A5B1F8-5572-3A4B-B368-64449939BACF}" destId="{A51F4668-D40A-044A-B409-5791E04EEBC6}" srcOrd="0" destOrd="0" presId="urn:microsoft.com/office/officeart/2008/layout/VerticalCurvedList"/>
    <dgm:cxn modelId="{4980DB0B-941C-9D4A-BA4D-32A2281DA4E0}" srcId="{B7363E15-6400-A347-B1DC-B9B1904661C2}" destId="{4971EDCD-1519-CD41-9448-332AB6B41C2F}" srcOrd="0" destOrd="0" parTransId="{E8621B5F-1B52-8041-AC24-E90533A852F5}" sibTransId="{23E12DCC-8D3C-0A40-8DA3-AD278C9FFDD9}"/>
    <dgm:cxn modelId="{19BABB3F-71A1-0249-A157-E5C0745DC038}" srcId="{B7363E15-6400-A347-B1DC-B9B1904661C2}" destId="{521761C6-DCDC-6043-81A6-8A8741E6C512}" srcOrd="3" destOrd="0" parTransId="{1CE16328-A405-C648-A1AE-BE0C33C774B2}" sibTransId="{1E6EFA40-BC75-0045-838F-D7CE50DDF4B5}"/>
    <dgm:cxn modelId="{EE352D7C-5DEC-4C35-BBDF-9C2A9744F303}" type="presOf" srcId="{B7363E15-6400-A347-B1DC-B9B1904661C2}" destId="{3210C31A-C8B9-C248-9808-14CB5E4D55AC}" srcOrd="0" destOrd="0" presId="urn:microsoft.com/office/officeart/2008/layout/VerticalCurvedList"/>
    <dgm:cxn modelId="{60B507A4-362C-4963-825B-70E8C34B2ED2}" type="presOf" srcId="{8F4515A5-E578-304E-831E-FEB6DEA79AAA}" destId="{BF3FC800-EBAB-B842-B0BD-9FBA87A5E95A}" srcOrd="0" destOrd="0" presId="urn:microsoft.com/office/officeart/2008/layout/VerticalCurvedList"/>
    <dgm:cxn modelId="{29D46B1D-E74E-43C0-8D9C-EDEF77088829}" type="presOf" srcId="{4971EDCD-1519-CD41-9448-332AB6B41C2F}" destId="{FE765BFB-5CC9-5B46-A391-C21BC990E680}" srcOrd="0" destOrd="0" presId="urn:microsoft.com/office/officeart/2008/layout/VerticalCurvedList"/>
    <dgm:cxn modelId="{69F1182E-876D-2748-8412-B492A78DE890}" srcId="{B7363E15-6400-A347-B1DC-B9B1904661C2}" destId="{C5A5B1F8-5572-3A4B-B368-64449939BACF}" srcOrd="1" destOrd="0" parTransId="{35AEF472-4F99-AE45-93FE-283D455ECE28}" sibTransId="{D372CB5E-7411-624B-98D9-60FE133E7962}"/>
    <dgm:cxn modelId="{5F485E09-3493-4DB6-8834-6ECC38418DC4}" type="presOf" srcId="{23E12DCC-8D3C-0A40-8DA3-AD278C9FFDD9}" destId="{0FA6A178-1913-9B4B-8F4A-FDC67146D48E}" srcOrd="0" destOrd="0" presId="urn:microsoft.com/office/officeart/2008/layout/VerticalCurvedList"/>
    <dgm:cxn modelId="{0A1F16D4-3AF3-DC45-B9FC-6E4F79C4E23F}" srcId="{B7363E15-6400-A347-B1DC-B9B1904661C2}" destId="{8F4515A5-E578-304E-831E-FEB6DEA79AAA}" srcOrd="2" destOrd="0" parTransId="{2B394BBB-A56B-D641-A5C8-727CA5B677FE}" sibTransId="{D9911418-7032-8948-92EF-09A7B3AFE1C5}"/>
    <dgm:cxn modelId="{0D0842DF-C987-41F4-8338-5D7B41C0D1D9}" type="presParOf" srcId="{3210C31A-C8B9-C248-9808-14CB5E4D55AC}" destId="{A63F4A76-C6DC-C84B-89EB-003D8966B8FE}" srcOrd="0" destOrd="0" presId="urn:microsoft.com/office/officeart/2008/layout/VerticalCurvedList"/>
    <dgm:cxn modelId="{324A5A57-BBE9-4350-86BD-FFA1BC301C46}" type="presParOf" srcId="{A63F4A76-C6DC-C84B-89EB-003D8966B8FE}" destId="{57251508-324B-E549-92D5-C6413BAF6EF1}" srcOrd="0" destOrd="0" presId="urn:microsoft.com/office/officeart/2008/layout/VerticalCurvedList"/>
    <dgm:cxn modelId="{C7338A0E-4CBC-49AF-AEB4-790BAD954360}" type="presParOf" srcId="{57251508-324B-E549-92D5-C6413BAF6EF1}" destId="{F4CFE231-34AD-1E4D-AF03-81E05E24EDC1}" srcOrd="0" destOrd="0" presId="urn:microsoft.com/office/officeart/2008/layout/VerticalCurvedList"/>
    <dgm:cxn modelId="{8439D552-5CFF-4056-BEE2-BFF254BB77D6}" type="presParOf" srcId="{57251508-324B-E549-92D5-C6413BAF6EF1}" destId="{0FA6A178-1913-9B4B-8F4A-FDC67146D48E}" srcOrd="1" destOrd="0" presId="urn:microsoft.com/office/officeart/2008/layout/VerticalCurvedList"/>
    <dgm:cxn modelId="{2B504C7C-42EC-471E-BB34-0A9F11658AD7}" type="presParOf" srcId="{57251508-324B-E549-92D5-C6413BAF6EF1}" destId="{DCB9CAA5-5C6B-EA4F-B0E5-A835E3295C7E}" srcOrd="2" destOrd="0" presId="urn:microsoft.com/office/officeart/2008/layout/VerticalCurvedList"/>
    <dgm:cxn modelId="{8D2B00AF-BDAE-4D77-800C-67EC78F4A4B7}" type="presParOf" srcId="{57251508-324B-E549-92D5-C6413BAF6EF1}" destId="{45E47624-8758-AE42-BF73-9C7A27AE187C}" srcOrd="3" destOrd="0" presId="urn:microsoft.com/office/officeart/2008/layout/VerticalCurvedList"/>
    <dgm:cxn modelId="{BAB1551B-874C-4616-A391-E5DD828A132F}" type="presParOf" srcId="{A63F4A76-C6DC-C84B-89EB-003D8966B8FE}" destId="{FE765BFB-5CC9-5B46-A391-C21BC990E680}" srcOrd="1" destOrd="0" presId="urn:microsoft.com/office/officeart/2008/layout/VerticalCurvedList"/>
    <dgm:cxn modelId="{C211FE66-C882-47B3-9F32-40FFD3922F3C}" type="presParOf" srcId="{A63F4A76-C6DC-C84B-89EB-003D8966B8FE}" destId="{FF076EE1-E628-E045-87E2-06202D9E2C5A}" srcOrd="2" destOrd="0" presId="urn:microsoft.com/office/officeart/2008/layout/VerticalCurvedList"/>
    <dgm:cxn modelId="{C11B25CC-389E-4DC8-9F30-76FD261FFD9D}" type="presParOf" srcId="{FF076EE1-E628-E045-87E2-06202D9E2C5A}" destId="{2761EDE6-6D18-DA4D-9006-EE192CBA9EEC}" srcOrd="0" destOrd="0" presId="urn:microsoft.com/office/officeart/2008/layout/VerticalCurvedList"/>
    <dgm:cxn modelId="{1A4B48ED-FB86-4548-A6B9-094AD6768792}" type="presParOf" srcId="{A63F4A76-C6DC-C84B-89EB-003D8966B8FE}" destId="{A51F4668-D40A-044A-B409-5791E04EEBC6}" srcOrd="3" destOrd="0" presId="urn:microsoft.com/office/officeart/2008/layout/VerticalCurvedList"/>
    <dgm:cxn modelId="{A30BD12A-8995-4EDF-BE59-D447BF90C078}" type="presParOf" srcId="{A63F4A76-C6DC-C84B-89EB-003D8966B8FE}" destId="{2BF3A53C-9702-C14F-91A2-F27E66B37EBF}" srcOrd="4" destOrd="0" presId="urn:microsoft.com/office/officeart/2008/layout/VerticalCurvedList"/>
    <dgm:cxn modelId="{F3664BAA-0218-419F-A7BC-FFB747F25849}" type="presParOf" srcId="{2BF3A53C-9702-C14F-91A2-F27E66B37EBF}" destId="{178537EB-51CC-BF41-AF87-D851FCE98067}" srcOrd="0" destOrd="0" presId="urn:microsoft.com/office/officeart/2008/layout/VerticalCurvedList"/>
    <dgm:cxn modelId="{FD44255E-6E62-4F60-9B6A-BF281639670A}" type="presParOf" srcId="{A63F4A76-C6DC-C84B-89EB-003D8966B8FE}" destId="{BF3FC800-EBAB-B842-B0BD-9FBA87A5E95A}" srcOrd="5" destOrd="0" presId="urn:microsoft.com/office/officeart/2008/layout/VerticalCurvedList"/>
    <dgm:cxn modelId="{E9B233A4-F80A-429D-8EFF-B911D30D7DDA}" type="presParOf" srcId="{A63F4A76-C6DC-C84B-89EB-003D8966B8FE}" destId="{CB986EB0-DA4F-BE4C-88CF-9F160D7B7F89}" srcOrd="6" destOrd="0" presId="urn:microsoft.com/office/officeart/2008/layout/VerticalCurvedList"/>
    <dgm:cxn modelId="{91B51CA8-D7AA-427B-8AF6-74EA4B3A3CA4}" type="presParOf" srcId="{CB986EB0-DA4F-BE4C-88CF-9F160D7B7F89}" destId="{693432C8-CC19-8744-8A2A-04352091FAC9}" srcOrd="0" destOrd="0" presId="urn:microsoft.com/office/officeart/2008/layout/VerticalCurvedList"/>
    <dgm:cxn modelId="{F55E6816-FD09-4B12-AAA5-423E985E0AFD}" type="presParOf" srcId="{A63F4A76-C6DC-C84B-89EB-003D8966B8FE}" destId="{727A8631-8F1E-1D4B-98EB-5CB981127CE5}" srcOrd="7" destOrd="0" presId="urn:microsoft.com/office/officeart/2008/layout/VerticalCurvedList"/>
    <dgm:cxn modelId="{2BF8F19D-8D8E-491D-B564-516FCD06E691}" type="presParOf" srcId="{A63F4A76-C6DC-C84B-89EB-003D8966B8FE}" destId="{7A3DD6A3-1B0E-D64F-8A71-F8E11096633C}" srcOrd="8" destOrd="0" presId="urn:microsoft.com/office/officeart/2008/layout/VerticalCurvedList"/>
    <dgm:cxn modelId="{FCF26100-8403-4756-90F0-74FFFCA80BC9}" type="presParOf" srcId="{7A3DD6A3-1B0E-D64F-8A71-F8E11096633C}" destId="{599F839A-695D-E745-9474-D0736EE4FF2A}" srcOrd="0" destOrd="0" presId="urn:microsoft.com/office/officeart/2008/layout/VerticalCurv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9F6BE145-A397-C940-B3C5-D49D3AB51EDA}" type="doc">
      <dgm:prSet loTypeId="urn:microsoft.com/office/officeart/2005/8/layout/vList2" loCatId="" qsTypeId="urn:microsoft.com/office/officeart/2005/8/quickstyle/simple1" qsCatId="simple" csTypeId="urn:microsoft.com/office/officeart/2005/8/colors/accent3_2" csCatId="accent3" phldr="1"/>
      <dgm:spPr/>
      <dgm:t>
        <a:bodyPr/>
        <a:lstStyle/>
        <a:p>
          <a:endParaRPr lang="en-US"/>
        </a:p>
      </dgm:t>
    </dgm:pt>
    <dgm:pt modelId="{EB24A845-A54C-BB48-A938-D117311070C9}">
      <dgm:prSet custT="1">
        <dgm:style>
          <a:lnRef idx="1">
            <a:schemeClr val="accent3"/>
          </a:lnRef>
          <a:fillRef idx="2">
            <a:schemeClr val="accent3"/>
          </a:fillRef>
          <a:effectRef idx="1">
            <a:schemeClr val="accent3"/>
          </a:effectRef>
          <a:fontRef idx="minor">
            <a:schemeClr val="dk1"/>
          </a:fontRef>
        </dgm:style>
      </dgm:prSet>
      <dgm:spPr/>
      <dgm:t>
        <a:bodyPr/>
        <a:lstStyle/>
        <a:p>
          <a:pPr rtl="0"/>
          <a:r>
            <a:rPr lang="en-US" sz="2300" dirty="0" smtClean="0">
              <a:solidFill>
                <a:srgbClr val="000000"/>
              </a:solidFill>
            </a:rPr>
            <a:t>There shall be a total ban on the transfer of all officers/officials connected with the conduct of the election. These include but are not restricted to</a:t>
          </a:r>
          <a:endParaRPr lang="en-US" sz="2300" dirty="0">
            <a:solidFill>
              <a:srgbClr val="000000"/>
            </a:solidFill>
          </a:endParaRPr>
        </a:p>
      </dgm:t>
    </dgm:pt>
    <dgm:pt modelId="{60321A7F-13C9-6E48-AA4F-3284AADCBC5A}" type="parTrans" cxnId="{C20DA565-7924-074D-8277-B83C4BCBAD95}">
      <dgm:prSet/>
      <dgm:spPr/>
      <dgm:t>
        <a:bodyPr/>
        <a:lstStyle/>
        <a:p>
          <a:endParaRPr lang="en-US" sz="2300"/>
        </a:p>
      </dgm:t>
    </dgm:pt>
    <dgm:pt modelId="{2DE27E92-3475-C24E-9E54-B811F9DC1B73}" type="sibTrans" cxnId="{C20DA565-7924-074D-8277-B83C4BCBAD95}">
      <dgm:prSet/>
      <dgm:spPr/>
      <dgm:t>
        <a:bodyPr/>
        <a:lstStyle/>
        <a:p>
          <a:endParaRPr lang="en-US" sz="2300"/>
        </a:p>
      </dgm:t>
    </dgm:pt>
    <dgm:pt modelId="{BE448A38-74A2-B14D-B86E-5B17D7CC4C5A}">
      <dgm:prSet custT="1"/>
      <dgm:spPr/>
      <dgm:t>
        <a:bodyPr/>
        <a:lstStyle/>
        <a:p>
          <a:pPr rtl="0"/>
          <a:r>
            <a:rPr lang="en-US" sz="2300" smtClean="0"/>
            <a:t>The Chief Electoral Officer and Additional/Joint/Deputy Chief Electoral Officers; </a:t>
          </a:r>
          <a:endParaRPr lang="en-US" sz="2300"/>
        </a:p>
      </dgm:t>
    </dgm:pt>
    <dgm:pt modelId="{41EC7B32-658E-7E4B-B9D5-785B8F6169CB}" type="parTrans" cxnId="{47E5A272-95BB-6345-A7A9-646AFB3D762A}">
      <dgm:prSet/>
      <dgm:spPr/>
      <dgm:t>
        <a:bodyPr/>
        <a:lstStyle/>
        <a:p>
          <a:endParaRPr lang="en-US" sz="2300"/>
        </a:p>
      </dgm:t>
    </dgm:pt>
    <dgm:pt modelId="{407DA7E3-CBAC-D746-BAAF-51417C150704}" type="sibTrans" cxnId="{47E5A272-95BB-6345-A7A9-646AFB3D762A}">
      <dgm:prSet/>
      <dgm:spPr/>
      <dgm:t>
        <a:bodyPr/>
        <a:lstStyle/>
        <a:p>
          <a:endParaRPr lang="en-US" sz="2300"/>
        </a:p>
      </dgm:t>
    </dgm:pt>
    <dgm:pt modelId="{AC2F03FA-0C88-1947-BC07-F44247E54940}">
      <dgm:prSet custT="1"/>
      <dgm:spPr/>
      <dgm:t>
        <a:bodyPr/>
        <a:lstStyle/>
        <a:p>
          <a:pPr rtl="0"/>
          <a:r>
            <a:rPr lang="nl-NL" sz="2300" smtClean="0"/>
            <a:t>Divisional Commissioners;</a:t>
          </a:r>
          <a:endParaRPr lang="nl-NL" sz="2300"/>
        </a:p>
      </dgm:t>
    </dgm:pt>
    <dgm:pt modelId="{97F4731D-00A0-B145-93E6-6A3A4E698C0E}" type="parTrans" cxnId="{23B6CFC2-CE2D-4643-A083-E63DF127D8EC}">
      <dgm:prSet/>
      <dgm:spPr/>
      <dgm:t>
        <a:bodyPr/>
        <a:lstStyle/>
        <a:p>
          <a:endParaRPr lang="en-US" sz="2300"/>
        </a:p>
      </dgm:t>
    </dgm:pt>
    <dgm:pt modelId="{E190132E-D330-7E43-A87F-1DD3E49ED39F}" type="sibTrans" cxnId="{23B6CFC2-CE2D-4643-A083-E63DF127D8EC}">
      <dgm:prSet/>
      <dgm:spPr/>
      <dgm:t>
        <a:bodyPr/>
        <a:lstStyle/>
        <a:p>
          <a:endParaRPr lang="en-US" sz="2300"/>
        </a:p>
      </dgm:t>
    </dgm:pt>
    <dgm:pt modelId="{EF7D9ABC-E065-7245-B0B7-1FCE279627CC}" type="pres">
      <dgm:prSet presAssocID="{9F6BE145-A397-C940-B3C5-D49D3AB51EDA}" presName="linear" presStyleCnt="0">
        <dgm:presLayoutVars>
          <dgm:animLvl val="lvl"/>
          <dgm:resizeHandles val="exact"/>
        </dgm:presLayoutVars>
      </dgm:prSet>
      <dgm:spPr/>
      <dgm:t>
        <a:bodyPr/>
        <a:lstStyle/>
        <a:p>
          <a:endParaRPr lang="en-US"/>
        </a:p>
      </dgm:t>
    </dgm:pt>
    <dgm:pt modelId="{AB7F6371-F9C2-7F49-A04C-421837A5E266}" type="pres">
      <dgm:prSet presAssocID="{EB24A845-A54C-BB48-A938-D117311070C9}" presName="parentText" presStyleLbl="node1" presStyleIdx="0" presStyleCnt="1" custLinFactNeighborY="-68404">
        <dgm:presLayoutVars>
          <dgm:chMax val="0"/>
          <dgm:bulletEnabled val="1"/>
        </dgm:presLayoutVars>
      </dgm:prSet>
      <dgm:spPr/>
      <dgm:t>
        <a:bodyPr/>
        <a:lstStyle/>
        <a:p>
          <a:endParaRPr lang="en-US"/>
        </a:p>
      </dgm:t>
    </dgm:pt>
    <dgm:pt modelId="{A4707E00-9162-0944-A5E3-11780C8AACCA}" type="pres">
      <dgm:prSet presAssocID="{EB24A845-A54C-BB48-A938-D117311070C9}" presName="childText" presStyleLbl="revTx" presStyleIdx="0" presStyleCnt="1">
        <dgm:presLayoutVars>
          <dgm:bulletEnabled val="1"/>
        </dgm:presLayoutVars>
      </dgm:prSet>
      <dgm:spPr/>
      <dgm:t>
        <a:bodyPr/>
        <a:lstStyle/>
        <a:p>
          <a:endParaRPr lang="en-US"/>
        </a:p>
      </dgm:t>
    </dgm:pt>
  </dgm:ptLst>
  <dgm:cxnLst>
    <dgm:cxn modelId="{23B6CFC2-CE2D-4643-A083-E63DF127D8EC}" srcId="{EB24A845-A54C-BB48-A938-D117311070C9}" destId="{AC2F03FA-0C88-1947-BC07-F44247E54940}" srcOrd="1" destOrd="0" parTransId="{97F4731D-00A0-B145-93E6-6A3A4E698C0E}" sibTransId="{E190132E-D330-7E43-A87F-1DD3E49ED39F}"/>
    <dgm:cxn modelId="{C20DA565-7924-074D-8277-B83C4BCBAD95}" srcId="{9F6BE145-A397-C940-B3C5-D49D3AB51EDA}" destId="{EB24A845-A54C-BB48-A938-D117311070C9}" srcOrd="0" destOrd="0" parTransId="{60321A7F-13C9-6E48-AA4F-3284AADCBC5A}" sibTransId="{2DE27E92-3475-C24E-9E54-B811F9DC1B73}"/>
    <dgm:cxn modelId="{3237E0F0-22CD-45F0-85E1-15C6AB17CD0A}" type="presOf" srcId="{AC2F03FA-0C88-1947-BC07-F44247E54940}" destId="{A4707E00-9162-0944-A5E3-11780C8AACCA}" srcOrd="0" destOrd="1" presId="urn:microsoft.com/office/officeart/2005/8/layout/vList2"/>
    <dgm:cxn modelId="{58876740-ED81-4AFC-9F0A-7F98113C4206}" type="presOf" srcId="{EB24A845-A54C-BB48-A938-D117311070C9}" destId="{AB7F6371-F9C2-7F49-A04C-421837A5E266}" srcOrd="0" destOrd="0" presId="urn:microsoft.com/office/officeart/2005/8/layout/vList2"/>
    <dgm:cxn modelId="{C803F982-D2C7-4CB0-83A4-90DABD6599AB}" type="presOf" srcId="{9F6BE145-A397-C940-B3C5-D49D3AB51EDA}" destId="{EF7D9ABC-E065-7245-B0B7-1FCE279627CC}" srcOrd="0" destOrd="0" presId="urn:microsoft.com/office/officeart/2005/8/layout/vList2"/>
    <dgm:cxn modelId="{47E5A272-95BB-6345-A7A9-646AFB3D762A}" srcId="{EB24A845-A54C-BB48-A938-D117311070C9}" destId="{BE448A38-74A2-B14D-B86E-5B17D7CC4C5A}" srcOrd="0" destOrd="0" parTransId="{41EC7B32-658E-7E4B-B9D5-785B8F6169CB}" sibTransId="{407DA7E3-CBAC-D746-BAAF-51417C150704}"/>
    <dgm:cxn modelId="{A2DC33B8-3F1D-4431-8FA3-E13035B13E68}" type="presOf" srcId="{BE448A38-74A2-B14D-B86E-5B17D7CC4C5A}" destId="{A4707E00-9162-0944-A5E3-11780C8AACCA}" srcOrd="0" destOrd="0" presId="urn:microsoft.com/office/officeart/2005/8/layout/vList2"/>
    <dgm:cxn modelId="{B1C9FFD0-7631-4F15-B1E5-B433BD95E9CB}" type="presParOf" srcId="{EF7D9ABC-E065-7245-B0B7-1FCE279627CC}" destId="{AB7F6371-F9C2-7F49-A04C-421837A5E266}" srcOrd="0" destOrd="0" presId="urn:microsoft.com/office/officeart/2005/8/layout/vList2"/>
    <dgm:cxn modelId="{4ECF66A2-7056-4472-AD43-94B428BEBDD8}" type="presParOf" srcId="{EF7D9ABC-E065-7245-B0B7-1FCE279627CC}" destId="{A4707E00-9162-0944-A5E3-11780C8AACCA}" srcOrd="1"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0.xml><?xml version="1.0" encoding="utf-8"?>
<dgm:dataModel xmlns:dgm="http://schemas.openxmlformats.org/drawingml/2006/diagram" xmlns:a="http://schemas.openxmlformats.org/drawingml/2006/main">
  <dgm:ptLst>
    <dgm:pt modelId="{E420466C-6866-4D4F-A948-54559F701BE0}" type="doc">
      <dgm:prSet loTypeId="urn:microsoft.com/office/officeart/2008/layout/VerticalCurvedList" loCatId="" qsTypeId="urn:microsoft.com/office/officeart/2005/8/quickstyle/simple4" qsCatId="simple" csTypeId="urn:microsoft.com/office/officeart/2005/8/colors/accent6_2" csCatId="accent6" phldr="1"/>
      <dgm:spPr/>
      <dgm:t>
        <a:bodyPr/>
        <a:lstStyle/>
        <a:p>
          <a:endParaRPr lang="en-US"/>
        </a:p>
      </dgm:t>
    </dgm:pt>
    <dgm:pt modelId="{37FCC527-DECE-5645-AB97-2648A6E73691}">
      <dgm:prSet custT="1">
        <dgm:style>
          <a:lnRef idx="1">
            <a:schemeClr val="accent6"/>
          </a:lnRef>
          <a:fillRef idx="2">
            <a:schemeClr val="accent6"/>
          </a:fillRef>
          <a:effectRef idx="1">
            <a:schemeClr val="accent6"/>
          </a:effectRef>
          <a:fontRef idx="minor">
            <a:schemeClr val="dk1"/>
          </a:fontRef>
        </dgm:style>
      </dgm:prSet>
      <dgm:spPr/>
      <dgm:t>
        <a:bodyPr/>
        <a:lstStyle/>
        <a:p>
          <a:pPr rtl="0"/>
          <a:r>
            <a:rPr lang="en-US" sz="2200" dirty="0" smtClean="0">
              <a:solidFill>
                <a:schemeClr val="tx1"/>
              </a:solidFill>
              <a:latin typeface="Calibri"/>
              <a:cs typeface="Calibri"/>
            </a:rPr>
            <a:t>Subject to the local laws, no one can make use of any individual’s land, building, compound wall, vehicles etc. for erecting flag staffs, putting up banners, pasting notices or writing slogans etc. without specific permission of the owner</a:t>
          </a:r>
          <a:endParaRPr lang="en-US" sz="2200" dirty="0">
            <a:solidFill>
              <a:schemeClr val="tx1"/>
            </a:solidFill>
            <a:latin typeface="Calibri"/>
            <a:cs typeface="Calibri"/>
          </a:endParaRPr>
        </a:p>
      </dgm:t>
    </dgm:pt>
    <dgm:pt modelId="{F03894AC-6EB9-4E4F-8147-BDFFD35948F5}" type="parTrans" cxnId="{43BF351C-EC34-E641-B0C1-4B3A8F573186}">
      <dgm:prSet/>
      <dgm:spPr/>
      <dgm:t>
        <a:bodyPr/>
        <a:lstStyle/>
        <a:p>
          <a:endParaRPr lang="en-US" sz="2200">
            <a:latin typeface="Calibri"/>
            <a:cs typeface="Calibri"/>
          </a:endParaRPr>
        </a:p>
      </dgm:t>
    </dgm:pt>
    <dgm:pt modelId="{70EDF41C-D74B-684B-BD88-697C6B00A1B3}" type="sibTrans" cxnId="{43BF351C-EC34-E641-B0C1-4B3A8F573186}">
      <dgm:prSet/>
      <dgm:spPr/>
      <dgm:t>
        <a:bodyPr/>
        <a:lstStyle/>
        <a:p>
          <a:endParaRPr lang="en-US" sz="2200">
            <a:latin typeface="Calibri"/>
            <a:cs typeface="Calibri"/>
          </a:endParaRPr>
        </a:p>
      </dgm:t>
    </dgm:pt>
    <dgm:pt modelId="{0C66ADB2-8866-AE4A-B23F-4B29D6DD4FE6}">
      <dgm:prSet custT="1">
        <dgm:style>
          <a:lnRef idx="1">
            <a:schemeClr val="accent6"/>
          </a:lnRef>
          <a:fillRef idx="2">
            <a:schemeClr val="accent6"/>
          </a:fillRef>
          <a:effectRef idx="1">
            <a:schemeClr val="accent6"/>
          </a:effectRef>
          <a:fontRef idx="minor">
            <a:schemeClr val="dk1"/>
          </a:fontRef>
        </dgm:style>
      </dgm:prSet>
      <dgm:spPr/>
      <dgm:t>
        <a:bodyPr/>
        <a:lstStyle/>
        <a:p>
          <a:pPr rtl="0"/>
          <a:r>
            <a:rPr lang="en-US" sz="2200" dirty="0" smtClean="0">
              <a:solidFill>
                <a:schemeClr val="tx1"/>
              </a:solidFill>
              <a:latin typeface="Calibri"/>
              <a:cs typeface="Calibri"/>
            </a:rPr>
            <a:t>No disturbances shall be created in public meetings or processions organized by other political parties or candidates. (Section 127, RP Act 1951)</a:t>
          </a:r>
          <a:endParaRPr lang="en-US" sz="2200" dirty="0">
            <a:solidFill>
              <a:schemeClr val="tx1"/>
            </a:solidFill>
            <a:latin typeface="Calibri"/>
            <a:cs typeface="Calibri"/>
          </a:endParaRPr>
        </a:p>
      </dgm:t>
    </dgm:pt>
    <dgm:pt modelId="{21E50A84-A60C-CC46-8DC6-6025A25501F5}" type="parTrans" cxnId="{9DE80DBA-91FA-7E4E-888A-EDB184A938EF}">
      <dgm:prSet/>
      <dgm:spPr/>
      <dgm:t>
        <a:bodyPr/>
        <a:lstStyle/>
        <a:p>
          <a:endParaRPr lang="en-US" sz="2200">
            <a:latin typeface="Calibri"/>
            <a:cs typeface="Calibri"/>
          </a:endParaRPr>
        </a:p>
      </dgm:t>
    </dgm:pt>
    <dgm:pt modelId="{1CD638C1-F3B5-9347-8A03-A1D58016DA66}" type="sibTrans" cxnId="{9DE80DBA-91FA-7E4E-888A-EDB184A938EF}">
      <dgm:prSet/>
      <dgm:spPr/>
      <dgm:t>
        <a:bodyPr/>
        <a:lstStyle/>
        <a:p>
          <a:endParaRPr lang="en-US" sz="2200">
            <a:latin typeface="Calibri"/>
            <a:cs typeface="Calibri"/>
          </a:endParaRPr>
        </a:p>
      </dgm:t>
    </dgm:pt>
    <dgm:pt modelId="{45A4A5AC-B507-4E41-8F1A-C5B0AA00B831}">
      <dgm:prSet custT="1">
        <dgm:style>
          <a:lnRef idx="1">
            <a:schemeClr val="accent6"/>
          </a:lnRef>
          <a:fillRef idx="2">
            <a:schemeClr val="accent6"/>
          </a:fillRef>
          <a:effectRef idx="1">
            <a:schemeClr val="accent6"/>
          </a:effectRef>
          <a:fontRef idx="minor">
            <a:schemeClr val="dk1"/>
          </a:fontRef>
        </dgm:style>
      </dgm:prSet>
      <dgm:spPr/>
      <dgm:t>
        <a:bodyPr/>
        <a:lstStyle/>
        <a:p>
          <a:pPr rtl="0"/>
          <a:r>
            <a:rPr lang="en-US" sz="2200" dirty="0" smtClean="0">
              <a:solidFill>
                <a:schemeClr val="tx1"/>
              </a:solidFill>
              <a:latin typeface="Calibri"/>
              <a:cs typeface="Calibri"/>
            </a:rPr>
            <a:t>Processions along places at which another party is holding meetings shall not be undertaken. </a:t>
          </a:r>
          <a:endParaRPr lang="en-US" sz="2200" dirty="0">
            <a:solidFill>
              <a:schemeClr val="tx1"/>
            </a:solidFill>
            <a:latin typeface="Calibri"/>
            <a:cs typeface="Calibri"/>
          </a:endParaRPr>
        </a:p>
      </dgm:t>
    </dgm:pt>
    <dgm:pt modelId="{42A0ED70-56ED-2D4A-BCFA-6301C580C131}" type="parTrans" cxnId="{4448A4CC-5DFB-9C44-BD5B-AB68D7F26EB4}">
      <dgm:prSet/>
      <dgm:spPr/>
      <dgm:t>
        <a:bodyPr/>
        <a:lstStyle/>
        <a:p>
          <a:endParaRPr lang="en-US" sz="2200">
            <a:latin typeface="Calibri"/>
            <a:cs typeface="Calibri"/>
          </a:endParaRPr>
        </a:p>
      </dgm:t>
    </dgm:pt>
    <dgm:pt modelId="{5A54045A-16F7-1745-9728-CE02E59A84EA}" type="sibTrans" cxnId="{4448A4CC-5DFB-9C44-BD5B-AB68D7F26EB4}">
      <dgm:prSet/>
      <dgm:spPr/>
      <dgm:t>
        <a:bodyPr/>
        <a:lstStyle/>
        <a:p>
          <a:endParaRPr lang="en-US" sz="2200">
            <a:latin typeface="Calibri"/>
            <a:cs typeface="Calibri"/>
          </a:endParaRPr>
        </a:p>
      </dgm:t>
    </dgm:pt>
    <dgm:pt modelId="{38FB857B-934C-B84C-8173-73848F360F7E}" type="pres">
      <dgm:prSet presAssocID="{E420466C-6866-4D4F-A948-54559F701BE0}" presName="Name0" presStyleCnt="0">
        <dgm:presLayoutVars>
          <dgm:chMax val="7"/>
          <dgm:chPref val="7"/>
          <dgm:dir/>
        </dgm:presLayoutVars>
      </dgm:prSet>
      <dgm:spPr/>
      <dgm:t>
        <a:bodyPr/>
        <a:lstStyle/>
        <a:p>
          <a:endParaRPr lang="en-US"/>
        </a:p>
      </dgm:t>
    </dgm:pt>
    <dgm:pt modelId="{CE7B5AC0-70C2-EF4F-86C8-777FA3248DE3}" type="pres">
      <dgm:prSet presAssocID="{E420466C-6866-4D4F-A948-54559F701BE0}" presName="Name1" presStyleCnt="0"/>
      <dgm:spPr/>
    </dgm:pt>
    <dgm:pt modelId="{6CEC44E0-D4E9-F94B-B2B7-C114C8C5E73B}" type="pres">
      <dgm:prSet presAssocID="{E420466C-6866-4D4F-A948-54559F701BE0}" presName="cycle" presStyleCnt="0"/>
      <dgm:spPr/>
    </dgm:pt>
    <dgm:pt modelId="{E81F49E2-3CB5-9541-8969-1D4477E42C66}" type="pres">
      <dgm:prSet presAssocID="{E420466C-6866-4D4F-A948-54559F701BE0}" presName="srcNode" presStyleLbl="node1" presStyleIdx="0" presStyleCnt="3"/>
      <dgm:spPr/>
    </dgm:pt>
    <dgm:pt modelId="{AA3BAB5E-3FCD-8842-839D-EA3E1AE52680}" type="pres">
      <dgm:prSet presAssocID="{E420466C-6866-4D4F-A948-54559F701BE0}" presName="conn" presStyleLbl="parChTrans1D2" presStyleIdx="0" presStyleCnt="1"/>
      <dgm:spPr/>
      <dgm:t>
        <a:bodyPr/>
        <a:lstStyle/>
        <a:p>
          <a:endParaRPr lang="en-US"/>
        </a:p>
      </dgm:t>
    </dgm:pt>
    <dgm:pt modelId="{AE88FFAB-38EE-B744-BEA6-F7ADAEE26A86}" type="pres">
      <dgm:prSet presAssocID="{E420466C-6866-4D4F-A948-54559F701BE0}" presName="extraNode" presStyleLbl="node1" presStyleIdx="0" presStyleCnt="3"/>
      <dgm:spPr/>
    </dgm:pt>
    <dgm:pt modelId="{AA7EE6A7-7438-6447-BAA3-A5C9B713A60E}" type="pres">
      <dgm:prSet presAssocID="{E420466C-6866-4D4F-A948-54559F701BE0}" presName="dstNode" presStyleLbl="node1" presStyleIdx="0" presStyleCnt="3"/>
      <dgm:spPr/>
    </dgm:pt>
    <dgm:pt modelId="{44A8EE11-9EE0-2448-A30F-CB42A1A0BBB8}" type="pres">
      <dgm:prSet presAssocID="{37FCC527-DECE-5645-AB97-2648A6E73691}" presName="text_1" presStyleLbl="node1" presStyleIdx="0" presStyleCnt="3" custScaleY="124812">
        <dgm:presLayoutVars>
          <dgm:bulletEnabled val="1"/>
        </dgm:presLayoutVars>
      </dgm:prSet>
      <dgm:spPr/>
      <dgm:t>
        <a:bodyPr/>
        <a:lstStyle/>
        <a:p>
          <a:endParaRPr lang="en-US"/>
        </a:p>
      </dgm:t>
    </dgm:pt>
    <dgm:pt modelId="{CC0DFEFB-2ADA-854D-95EF-B9A76BB42B7F}" type="pres">
      <dgm:prSet presAssocID="{37FCC527-DECE-5645-AB97-2648A6E73691}" presName="accent_1" presStyleCnt="0"/>
      <dgm:spPr/>
    </dgm:pt>
    <dgm:pt modelId="{630E20BD-3395-1841-B631-21C6B2ABC747}" type="pres">
      <dgm:prSet presAssocID="{37FCC527-DECE-5645-AB97-2648A6E73691}" presName="accentRepeatNode" presStyleLbl="solidFgAcc1" presStyleIdx="0" presStyleCnt="3"/>
      <dgm:spPr>
        <a:blipFill rotWithShape="0">
          <a:blip xmlns:r="http://schemas.openxmlformats.org/officeDocument/2006/relationships" r:embed="rId1"/>
          <a:stretch>
            <a:fillRect/>
          </a:stretch>
        </a:blipFill>
      </dgm:spPr>
      <dgm:t>
        <a:bodyPr/>
        <a:lstStyle/>
        <a:p>
          <a:endParaRPr lang="en-US"/>
        </a:p>
      </dgm:t>
    </dgm:pt>
    <dgm:pt modelId="{A7D61C51-60F3-EF47-9ACC-7000B96B1FC7}" type="pres">
      <dgm:prSet presAssocID="{0C66ADB2-8866-AE4A-B23F-4B29D6DD4FE6}" presName="text_2" presStyleLbl="node1" presStyleIdx="1" presStyleCnt="3">
        <dgm:presLayoutVars>
          <dgm:bulletEnabled val="1"/>
        </dgm:presLayoutVars>
      </dgm:prSet>
      <dgm:spPr/>
      <dgm:t>
        <a:bodyPr/>
        <a:lstStyle/>
        <a:p>
          <a:endParaRPr lang="en-US"/>
        </a:p>
      </dgm:t>
    </dgm:pt>
    <dgm:pt modelId="{67F041E3-AB5B-AC4A-9C46-62C55F3BD2BF}" type="pres">
      <dgm:prSet presAssocID="{0C66ADB2-8866-AE4A-B23F-4B29D6DD4FE6}" presName="accent_2" presStyleCnt="0"/>
      <dgm:spPr/>
    </dgm:pt>
    <dgm:pt modelId="{DF083F70-49EC-F34C-B38B-7C38E860C87F}" type="pres">
      <dgm:prSet presAssocID="{0C66ADB2-8866-AE4A-B23F-4B29D6DD4FE6}" presName="accentRepeatNode" presStyleLbl="solidFgAcc1" presStyleIdx="1" presStyleCnt="3"/>
      <dgm:spPr>
        <a:blipFill rotWithShape="0">
          <a:blip xmlns:r="http://schemas.openxmlformats.org/officeDocument/2006/relationships" r:embed="rId2"/>
          <a:stretch>
            <a:fillRect/>
          </a:stretch>
        </a:blipFill>
      </dgm:spPr>
      <dgm:t>
        <a:bodyPr/>
        <a:lstStyle/>
        <a:p>
          <a:endParaRPr lang="en-US"/>
        </a:p>
      </dgm:t>
    </dgm:pt>
    <dgm:pt modelId="{18D91D4D-884C-A34F-BBA5-E2BF63CD64C3}" type="pres">
      <dgm:prSet presAssocID="{45A4A5AC-B507-4E41-8F1A-C5B0AA00B831}" presName="text_3" presStyleLbl="node1" presStyleIdx="2" presStyleCnt="3">
        <dgm:presLayoutVars>
          <dgm:bulletEnabled val="1"/>
        </dgm:presLayoutVars>
      </dgm:prSet>
      <dgm:spPr/>
      <dgm:t>
        <a:bodyPr/>
        <a:lstStyle/>
        <a:p>
          <a:endParaRPr lang="en-US"/>
        </a:p>
      </dgm:t>
    </dgm:pt>
    <dgm:pt modelId="{C28A91B2-331E-5944-B8A2-54475BCD54FD}" type="pres">
      <dgm:prSet presAssocID="{45A4A5AC-B507-4E41-8F1A-C5B0AA00B831}" presName="accent_3" presStyleCnt="0"/>
      <dgm:spPr/>
    </dgm:pt>
    <dgm:pt modelId="{9FA66154-747F-1D4D-AC69-54EBD5A42FA8}" type="pres">
      <dgm:prSet presAssocID="{45A4A5AC-B507-4E41-8F1A-C5B0AA00B831}" presName="accentRepeatNode" presStyleLbl="solidFgAcc1" presStyleIdx="2" presStyleCnt="3"/>
      <dgm:spPr>
        <a:blipFill rotWithShape="0">
          <a:blip xmlns:r="http://schemas.openxmlformats.org/officeDocument/2006/relationships" r:embed="rId3"/>
          <a:stretch>
            <a:fillRect/>
          </a:stretch>
        </a:blipFill>
      </dgm:spPr>
      <dgm:t>
        <a:bodyPr/>
        <a:lstStyle/>
        <a:p>
          <a:endParaRPr lang="en-US"/>
        </a:p>
      </dgm:t>
    </dgm:pt>
  </dgm:ptLst>
  <dgm:cxnLst>
    <dgm:cxn modelId="{9DE80DBA-91FA-7E4E-888A-EDB184A938EF}" srcId="{E420466C-6866-4D4F-A948-54559F701BE0}" destId="{0C66ADB2-8866-AE4A-B23F-4B29D6DD4FE6}" srcOrd="1" destOrd="0" parTransId="{21E50A84-A60C-CC46-8DC6-6025A25501F5}" sibTransId="{1CD638C1-F3B5-9347-8A03-A1D58016DA66}"/>
    <dgm:cxn modelId="{4448A4CC-5DFB-9C44-BD5B-AB68D7F26EB4}" srcId="{E420466C-6866-4D4F-A948-54559F701BE0}" destId="{45A4A5AC-B507-4E41-8F1A-C5B0AA00B831}" srcOrd="2" destOrd="0" parTransId="{42A0ED70-56ED-2D4A-BCFA-6301C580C131}" sibTransId="{5A54045A-16F7-1745-9728-CE02E59A84EA}"/>
    <dgm:cxn modelId="{43BF351C-EC34-E641-B0C1-4B3A8F573186}" srcId="{E420466C-6866-4D4F-A948-54559F701BE0}" destId="{37FCC527-DECE-5645-AB97-2648A6E73691}" srcOrd="0" destOrd="0" parTransId="{F03894AC-6EB9-4E4F-8147-BDFFD35948F5}" sibTransId="{70EDF41C-D74B-684B-BD88-697C6B00A1B3}"/>
    <dgm:cxn modelId="{2EF62424-BC5B-4546-9841-8B30B1497E1C}" type="presOf" srcId="{0C66ADB2-8866-AE4A-B23F-4B29D6DD4FE6}" destId="{A7D61C51-60F3-EF47-9ACC-7000B96B1FC7}" srcOrd="0" destOrd="0" presId="urn:microsoft.com/office/officeart/2008/layout/VerticalCurvedList"/>
    <dgm:cxn modelId="{A79AB723-4FE0-4DCB-996D-8BCA47B8C413}" type="presOf" srcId="{70EDF41C-D74B-684B-BD88-697C6B00A1B3}" destId="{AA3BAB5E-3FCD-8842-839D-EA3E1AE52680}" srcOrd="0" destOrd="0" presId="urn:microsoft.com/office/officeart/2008/layout/VerticalCurvedList"/>
    <dgm:cxn modelId="{22799299-220B-4C42-B966-8F344B0E8107}" type="presOf" srcId="{45A4A5AC-B507-4E41-8F1A-C5B0AA00B831}" destId="{18D91D4D-884C-A34F-BBA5-E2BF63CD64C3}" srcOrd="0" destOrd="0" presId="urn:microsoft.com/office/officeart/2008/layout/VerticalCurvedList"/>
    <dgm:cxn modelId="{AE3997FC-3F2C-4378-9A44-467A42BE6A4D}" type="presOf" srcId="{E420466C-6866-4D4F-A948-54559F701BE0}" destId="{38FB857B-934C-B84C-8173-73848F360F7E}" srcOrd="0" destOrd="0" presId="urn:microsoft.com/office/officeart/2008/layout/VerticalCurvedList"/>
    <dgm:cxn modelId="{F1B10111-B847-44D5-A33F-33DF53A4427F}" type="presOf" srcId="{37FCC527-DECE-5645-AB97-2648A6E73691}" destId="{44A8EE11-9EE0-2448-A30F-CB42A1A0BBB8}" srcOrd="0" destOrd="0" presId="urn:microsoft.com/office/officeart/2008/layout/VerticalCurvedList"/>
    <dgm:cxn modelId="{22D5C7BB-0B7C-4D4A-9758-9DACEA8B07D1}" type="presParOf" srcId="{38FB857B-934C-B84C-8173-73848F360F7E}" destId="{CE7B5AC0-70C2-EF4F-86C8-777FA3248DE3}" srcOrd="0" destOrd="0" presId="urn:microsoft.com/office/officeart/2008/layout/VerticalCurvedList"/>
    <dgm:cxn modelId="{6F95DD53-B1EB-439B-A4CD-67F7F89CEE43}" type="presParOf" srcId="{CE7B5AC0-70C2-EF4F-86C8-777FA3248DE3}" destId="{6CEC44E0-D4E9-F94B-B2B7-C114C8C5E73B}" srcOrd="0" destOrd="0" presId="urn:microsoft.com/office/officeart/2008/layout/VerticalCurvedList"/>
    <dgm:cxn modelId="{86A57EB3-9F74-4E50-AFF9-EA490217F99E}" type="presParOf" srcId="{6CEC44E0-D4E9-F94B-B2B7-C114C8C5E73B}" destId="{E81F49E2-3CB5-9541-8969-1D4477E42C66}" srcOrd="0" destOrd="0" presId="urn:microsoft.com/office/officeart/2008/layout/VerticalCurvedList"/>
    <dgm:cxn modelId="{8BBB78C7-B191-42C4-B093-172BF012F8AB}" type="presParOf" srcId="{6CEC44E0-D4E9-F94B-B2B7-C114C8C5E73B}" destId="{AA3BAB5E-3FCD-8842-839D-EA3E1AE52680}" srcOrd="1" destOrd="0" presId="urn:microsoft.com/office/officeart/2008/layout/VerticalCurvedList"/>
    <dgm:cxn modelId="{198A6235-CBE8-4F9D-84B3-ADEBB963D539}" type="presParOf" srcId="{6CEC44E0-D4E9-F94B-B2B7-C114C8C5E73B}" destId="{AE88FFAB-38EE-B744-BEA6-F7ADAEE26A86}" srcOrd="2" destOrd="0" presId="urn:microsoft.com/office/officeart/2008/layout/VerticalCurvedList"/>
    <dgm:cxn modelId="{CD2EA2A6-4E1C-4118-906A-8ACC28BE72EE}" type="presParOf" srcId="{6CEC44E0-D4E9-F94B-B2B7-C114C8C5E73B}" destId="{AA7EE6A7-7438-6447-BAA3-A5C9B713A60E}" srcOrd="3" destOrd="0" presId="urn:microsoft.com/office/officeart/2008/layout/VerticalCurvedList"/>
    <dgm:cxn modelId="{2475102C-2F70-4D37-8F9B-92CDDEF66FA1}" type="presParOf" srcId="{CE7B5AC0-70C2-EF4F-86C8-777FA3248DE3}" destId="{44A8EE11-9EE0-2448-A30F-CB42A1A0BBB8}" srcOrd="1" destOrd="0" presId="urn:microsoft.com/office/officeart/2008/layout/VerticalCurvedList"/>
    <dgm:cxn modelId="{6908670F-569A-4F3E-A678-D72356BAF364}" type="presParOf" srcId="{CE7B5AC0-70C2-EF4F-86C8-777FA3248DE3}" destId="{CC0DFEFB-2ADA-854D-95EF-B9A76BB42B7F}" srcOrd="2" destOrd="0" presId="urn:microsoft.com/office/officeart/2008/layout/VerticalCurvedList"/>
    <dgm:cxn modelId="{1B2B490C-2162-4265-8215-57940E2A80CA}" type="presParOf" srcId="{CC0DFEFB-2ADA-854D-95EF-B9A76BB42B7F}" destId="{630E20BD-3395-1841-B631-21C6B2ABC747}" srcOrd="0" destOrd="0" presId="urn:microsoft.com/office/officeart/2008/layout/VerticalCurvedList"/>
    <dgm:cxn modelId="{2CA9DCFE-BBA0-45A7-AA71-6C5F8D567D16}" type="presParOf" srcId="{CE7B5AC0-70C2-EF4F-86C8-777FA3248DE3}" destId="{A7D61C51-60F3-EF47-9ACC-7000B96B1FC7}" srcOrd="3" destOrd="0" presId="urn:microsoft.com/office/officeart/2008/layout/VerticalCurvedList"/>
    <dgm:cxn modelId="{0C36D2BD-BEB7-42B9-97BA-5FBF60E870CA}" type="presParOf" srcId="{CE7B5AC0-70C2-EF4F-86C8-777FA3248DE3}" destId="{67F041E3-AB5B-AC4A-9C46-62C55F3BD2BF}" srcOrd="4" destOrd="0" presId="urn:microsoft.com/office/officeart/2008/layout/VerticalCurvedList"/>
    <dgm:cxn modelId="{2A04FE72-3070-4FF4-8EFF-F849657154A8}" type="presParOf" srcId="{67F041E3-AB5B-AC4A-9C46-62C55F3BD2BF}" destId="{DF083F70-49EC-F34C-B38B-7C38E860C87F}" srcOrd="0" destOrd="0" presId="urn:microsoft.com/office/officeart/2008/layout/VerticalCurvedList"/>
    <dgm:cxn modelId="{B94232D4-DCD5-4C6F-854A-8DC413EBDCD6}" type="presParOf" srcId="{CE7B5AC0-70C2-EF4F-86C8-777FA3248DE3}" destId="{18D91D4D-884C-A34F-BBA5-E2BF63CD64C3}" srcOrd="5" destOrd="0" presId="urn:microsoft.com/office/officeart/2008/layout/VerticalCurvedList"/>
    <dgm:cxn modelId="{7FAE4903-232E-47F1-8D28-52DE7B94DB09}" type="presParOf" srcId="{CE7B5AC0-70C2-EF4F-86C8-777FA3248DE3}" destId="{C28A91B2-331E-5944-B8A2-54475BCD54FD}" srcOrd="6" destOrd="0" presId="urn:microsoft.com/office/officeart/2008/layout/VerticalCurvedList"/>
    <dgm:cxn modelId="{FAFD9346-BF69-46C3-B5AE-5AD0FB0322CC}" type="presParOf" srcId="{C28A91B2-331E-5944-B8A2-54475BCD54FD}" destId="{9FA66154-747F-1D4D-AC69-54EBD5A42FA8}" srcOrd="0" destOrd="0" presId="urn:microsoft.com/office/officeart/2008/layout/VerticalCurv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1.xml><?xml version="1.0" encoding="utf-8"?>
<dgm:dataModel xmlns:dgm="http://schemas.openxmlformats.org/drawingml/2006/diagram" xmlns:a="http://schemas.openxmlformats.org/drawingml/2006/main">
  <dgm:ptLst>
    <dgm:pt modelId="{7152A07D-3255-D542-B705-20870BC25E3F}" type="doc">
      <dgm:prSet loTypeId="urn:microsoft.com/office/officeart/2008/layout/VerticalCurvedList" loCatId="" qsTypeId="urn:microsoft.com/office/officeart/2005/8/quickstyle/simple4" qsCatId="simple" csTypeId="urn:microsoft.com/office/officeart/2005/8/colors/accent6_2" csCatId="accent6" phldr="1"/>
      <dgm:spPr/>
      <dgm:t>
        <a:bodyPr/>
        <a:lstStyle/>
        <a:p>
          <a:endParaRPr lang="en-US"/>
        </a:p>
      </dgm:t>
    </dgm:pt>
    <dgm:pt modelId="{95B5F8C9-863F-5E4F-8B4D-2EE7100D6261}">
      <dgm:prSet>
        <dgm:style>
          <a:lnRef idx="1">
            <a:schemeClr val="accent6"/>
          </a:lnRef>
          <a:fillRef idx="2">
            <a:schemeClr val="accent6"/>
          </a:fillRef>
          <a:effectRef idx="1">
            <a:schemeClr val="accent6"/>
          </a:effectRef>
          <a:fontRef idx="minor">
            <a:schemeClr val="dk1"/>
          </a:fontRef>
        </dgm:style>
      </dgm:prSet>
      <dgm:spPr/>
      <dgm:t>
        <a:bodyPr/>
        <a:lstStyle/>
        <a:p>
          <a:pPr rtl="0"/>
          <a:r>
            <a:rPr lang="en-US" b="1" dirty="0" err="1" smtClean="0">
              <a:solidFill>
                <a:schemeClr val="tx1"/>
              </a:solidFill>
              <a:latin typeface="Calibri"/>
              <a:cs typeface="Calibri"/>
            </a:rPr>
            <a:t>Processionists</a:t>
          </a:r>
          <a:r>
            <a:rPr lang="en-US" b="1" dirty="0" smtClean="0">
              <a:solidFill>
                <a:schemeClr val="tx1"/>
              </a:solidFill>
              <a:latin typeface="Calibri"/>
              <a:cs typeface="Calibri"/>
            </a:rPr>
            <a:t> shall not carry any articles, which are capable of being misused as missiles or weapons. </a:t>
          </a:r>
          <a:endParaRPr lang="en-US" b="1" dirty="0">
            <a:solidFill>
              <a:schemeClr val="tx1"/>
            </a:solidFill>
            <a:latin typeface="Calibri"/>
            <a:cs typeface="Calibri"/>
          </a:endParaRPr>
        </a:p>
      </dgm:t>
    </dgm:pt>
    <dgm:pt modelId="{5079D983-3705-1B4B-81DA-57F325EDF3B2}" type="parTrans" cxnId="{757F2E9C-90FF-414C-8765-92A49515EF1A}">
      <dgm:prSet/>
      <dgm:spPr/>
      <dgm:t>
        <a:bodyPr/>
        <a:lstStyle/>
        <a:p>
          <a:endParaRPr lang="en-US" b="1">
            <a:latin typeface="Calibri"/>
            <a:cs typeface="Calibri"/>
          </a:endParaRPr>
        </a:p>
      </dgm:t>
    </dgm:pt>
    <dgm:pt modelId="{22B94B28-83FD-DC49-B69D-BE2735D555B3}" type="sibTrans" cxnId="{757F2E9C-90FF-414C-8765-92A49515EF1A}">
      <dgm:prSet/>
      <dgm:spPr/>
      <dgm:t>
        <a:bodyPr/>
        <a:lstStyle/>
        <a:p>
          <a:endParaRPr lang="en-US" b="1">
            <a:latin typeface="Calibri"/>
            <a:cs typeface="Calibri"/>
          </a:endParaRPr>
        </a:p>
      </dgm:t>
    </dgm:pt>
    <dgm:pt modelId="{D720FE5D-2435-6B4C-A550-1A794B51AE56}">
      <dgm:prSet>
        <dgm:style>
          <a:lnRef idx="1">
            <a:schemeClr val="accent6"/>
          </a:lnRef>
          <a:fillRef idx="2">
            <a:schemeClr val="accent6"/>
          </a:fillRef>
          <a:effectRef idx="1">
            <a:schemeClr val="accent6"/>
          </a:effectRef>
          <a:fontRef idx="minor">
            <a:schemeClr val="dk1"/>
          </a:fontRef>
        </dgm:style>
      </dgm:prSet>
      <dgm:spPr/>
      <dgm:t>
        <a:bodyPr/>
        <a:lstStyle/>
        <a:p>
          <a:pPr rtl="0"/>
          <a:r>
            <a:rPr lang="en-US" b="1" dirty="0" smtClean="0">
              <a:solidFill>
                <a:schemeClr val="tx1"/>
              </a:solidFill>
              <a:latin typeface="Calibri"/>
              <a:cs typeface="Calibri"/>
            </a:rPr>
            <a:t>Posters issued by other parties and candidates shall not be removed or defaced. </a:t>
          </a:r>
          <a:endParaRPr lang="en-US" b="1" dirty="0">
            <a:solidFill>
              <a:schemeClr val="tx1"/>
            </a:solidFill>
            <a:latin typeface="Calibri"/>
            <a:cs typeface="Calibri"/>
          </a:endParaRPr>
        </a:p>
      </dgm:t>
    </dgm:pt>
    <dgm:pt modelId="{75770CA4-4538-DA44-9318-88EA797EF1F4}" type="parTrans" cxnId="{0B73B93B-BB92-F641-9616-32C00D74C717}">
      <dgm:prSet/>
      <dgm:spPr/>
      <dgm:t>
        <a:bodyPr/>
        <a:lstStyle/>
        <a:p>
          <a:endParaRPr lang="en-US" b="1">
            <a:latin typeface="Calibri"/>
            <a:cs typeface="Calibri"/>
          </a:endParaRPr>
        </a:p>
      </dgm:t>
    </dgm:pt>
    <dgm:pt modelId="{7464A605-C15C-B84B-93D1-52A7565948C5}" type="sibTrans" cxnId="{0B73B93B-BB92-F641-9616-32C00D74C717}">
      <dgm:prSet/>
      <dgm:spPr/>
      <dgm:t>
        <a:bodyPr/>
        <a:lstStyle/>
        <a:p>
          <a:endParaRPr lang="en-US" b="1">
            <a:latin typeface="Calibri"/>
            <a:cs typeface="Calibri"/>
          </a:endParaRPr>
        </a:p>
      </dgm:t>
    </dgm:pt>
    <dgm:pt modelId="{FDC6EEBD-A557-3B46-B47B-1A317156C2C4}">
      <dgm:prSet>
        <dgm:style>
          <a:lnRef idx="1">
            <a:schemeClr val="accent6"/>
          </a:lnRef>
          <a:fillRef idx="2">
            <a:schemeClr val="accent6"/>
          </a:fillRef>
          <a:effectRef idx="1">
            <a:schemeClr val="accent6"/>
          </a:effectRef>
          <a:fontRef idx="minor">
            <a:schemeClr val="dk1"/>
          </a:fontRef>
        </dgm:style>
      </dgm:prSet>
      <dgm:spPr/>
      <dgm:t>
        <a:bodyPr/>
        <a:lstStyle/>
        <a:p>
          <a:pPr rtl="0"/>
          <a:r>
            <a:rPr lang="en-US" b="1" dirty="0" smtClean="0">
              <a:solidFill>
                <a:schemeClr val="tx1"/>
              </a:solidFill>
              <a:latin typeface="Calibri"/>
              <a:cs typeface="Calibri"/>
            </a:rPr>
            <a:t>Posters, flags, symbols or any other propaganda material shall not be displayed in the place being used on the day of poll for distribution of identity slips or within 200 meter radius of  polling stations. </a:t>
          </a:r>
          <a:endParaRPr lang="en-US" b="1" dirty="0">
            <a:solidFill>
              <a:schemeClr val="tx1"/>
            </a:solidFill>
            <a:latin typeface="Calibri"/>
            <a:cs typeface="Calibri"/>
          </a:endParaRPr>
        </a:p>
      </dgm:t>
    </dgm:pt>
    <dgm:pt modelId="{A2F309ED-CC7C-1842-8159-A5B0A98C7933}" type="parTrans" cxnId="{AFCB0B78-6567-8B44-8A65-7DF9C1F395F9}">
      <dgm:prSet/>
      <dgm:spPr/>
      <dgm:t>
        <a:bodyPr/>
        <a:lstStyle/>
        <a:p>
          <a:endParaRPr lang="en-US" b="1">
            <a:latin typeface="Calibri"/>
            <a:cs typeface="Calibri"/>
          </a:endParaRPr>
        </a:p>
      </dgm:t>
    </dgm:pt>
    <dgm:pt modelId="{D3F9C3D8-B3B8-0B4B-8BA8-E67EBF7EAA0F}" type="sibTrans" cxnId="{AFCB0B78-6567-8B44-8A65-7DF9C1F395F9}">
      <dgm:prSet/>
      <dgm:spPr/>
      <dgm:t>
        <a:bodyPr/>
        <a:lstStyle/>
        <a:p>
          <a:endParaRPr lang="en-US" b="1">
            <a:latin typeface="Calibri"/>
            <a:cs typeface="Calibri"/>
          </a:endParaRPr>
        </a:p>
      </dgm:t>
    </dgm:pt>
    <dgm:pt modelId="{BD8965E8-0BF0-384F-BD74-F9CEE2F0BE65}" type="pres">
      <dgm:prSet presAssocID="{7152A07D-3255-D542-B705-20870BC25E3F}" presName="Name0" presStyleCnt="0">
        <dgm:presLayoutVars>
          <dgm:chMax val="7"/>
          <dgm:chPref val="7"/>
          <dgm:dir/>
        </dgm:presLayoutVars>
      </dgm:prSet>
      <dgm:spPr/>
      <dgm:t>
        <a:bodyPr/>
        <a:lstStyle/>
        <a:p>
          <a:endParaRPr lang="en-US"/>
        </a:p>
      </dgm:t>
    </dgm:pt>
    <dgm:pt modelId="{8FA2625E-2D58-514A-8EDD-B1EF16F4D958}" type="pres">
      <dgm:prSet presAssocID="{7152A07D-3255-D542-B705-20870BC25E3F}" presName="Name1" presStyleCnt="0"/>
      <dgm:spPr/>
    </dgm:pt>
    <dgm:pt modelId="{1437A605-284A-B540-A77A-C1BF77CF5849}" type="pres">
      <dgm:prSet presAssocID="{7152A07D-3255-D542-B705-20870BC25E3F}" presName="cycle" presStyleCnt="0"/>
      <dgm:spPr/>
    </dgm:pt>
    <dgm:pt modelId="{D11C0110-AF1E-0F4E-8E7D-A80854AB6E6B}" type="pres">
      <dgm:prSet presAssocID="{7152A07D-3255-D542-B705-20870BC25E3F}" presName="srcNode" presStyleLbl="node1" presStyleIdx="0" presStyleCnt="3"/>
      <dgm:spPr/>
    </dgm:pt>
    <dgm:pt modelId="{D1D3C877-F0BE-4A44-AF31-25653D656C40}" type="pres">
      <dgm:prSet presAssocID="{7152A07D-3255-D542-B705-20870BC25E3F}" presName="conn" presStyleLbl="parChTrans1D2" presStyleIdx="0" presStyleCnt="1"/>
      <dgm:spPr/>
      <dgm:t>
        <a:bodyPr/>
        <a:lstStyle/>
        <a:p>
          <a:endParaRPr lang="en-US"/>
        </a:p>
      </dgm:t>
    </dgm:pt>
    <dgm:pt modelId="{DEA8391D-2434-FF46-AA8C-7FD485AFB5DB}" type="pres">
      <dgm:prSet presAssocID="{7152A07D-3255-D542-B705-20870BC25E3F}" presName="extraNode" presStyleLbl="node1" presStyleIdx="0" presStyleCnt="3"/>
      <dgm:spPr/>
    </dgm:pt>
    <dgm:pt modelId="{680CED52-8F09-3946-927E-475D78435A01}" type="pres">
      <dgm:prSet presAssocID="{7152A07D-3255-D542-B705-20870BC25E3F}" presName="dstNode" presStyleLbl="node1" presStyleIdx="0" presStyleCnt="3"/>
      <dgm:spPr/>
    </dgm:pt>
    <dgm:pt modelId="{6CB1B709-0BE1-BE4C-A643-081727512226}" type="pres">
      <dgm:prSet presAssocID="{95B5F8C9-863F-5E4F-8B4D-2EE7100D6261}" presName="text_1" presStyleLbl="node1" presStyleIdx="0" presStyleCnt="3">
        <dgm:presLayoutVars>
          <dgm:bulletEnabled val="1"/>
        </dgm:presLayoutVars>
      </dgm:prSet>
      <dgm:spPr/>
      <dgm:t>
        <a:bodyPr/>
        <a:lstStyle/>
        <a:p>
          <a:endParaRPr lang="en-US"/>
        </a:p>
      </dgm:t>
    </dgm:pt>
    <dgm:pt modelId="{C7F4DF6E-09AF-A54C-B3E9-DA9800A83177}" type="pres">
      <dgm:prSet presAssocID="{95B5F8C9-863F-5E4F-8B4D-2EE7100D6261}" presName="accent_1" presStyleCnt="0"/>
      <dgm:spPr/>
    </dgm:pt>
    <dgm:pt modelId="{8D09F03F-6736-A64A-AF67-AC213234CAEF}" type="pres">
      <dgm:prSet presAssocID="{95B5F8C9-863F-5E4F-8B4D-2EE7100D6261}" presName="accentRepeatNode" presStyleLbl="solidFgAcc1" presStyleIdx="0" presStyleCnt="3"/>
      <dgm:spPr>
        <a:blipFill rotWithShape="0">
          <a:blip xmlns:r="http://schemas.openxmlformats.org/officeDocument/2006/relationships" r:embed="rId1"/>
          <a:stretch>
            <a:fillRect/>
          </a:stretch>
        </a:blipFill>
      </dgm:spPr>
      <dgm:t>
        <a:bodyPr/>
        <a:lstStyle/>
        <a:p>
          <a:endParaRPr lang="en-US"/>
        </a:p>
      </dgm:t>
    </dgm:pt>
    <dgm:pt modelId="{5B032022-2EB6-0144-99CA-20744DEF31D7}" type="pres">
      <dgm:prSet presAssocID="{D720FE5D-2435-6B4C-A550-1A794B51AE56}" presName="text_2" presStyleLbl="node1" presStyleIdx="1" presStyleCnt="3">
        <dgm:presLayoutVars>
          <dgm:bulletEnabled val="1"/>
        </dgm:presLayoutVars>
      </dgm:prSet>
      <dgm:spPr/>
      <dgm:t>
        <a:bodyPr/>
        <a:lstStyle/>
        <a:p>
          <a:endParaRPr lang="en-US"/>
        </a:p>
      </dgm:t>
    </dgm:pt>
    <dgm:pt modelId="{101717EE-3122-D24E-90F5-82B2899CF8BD}" type="pres">
      <dgm:prSet presAssocID="{D720FE5D-2435-6B4C-A550-1A794B51AE56}" presName="accent_2" presStyleCnt="0"/>
      <dgm:spPr/>
    </dgm:pt>
    <dgm:pt modelId="{A2EA16B4-B938-CA43-8683-BA41ED23F904}" type="pres">
      <dgm:prSet presAssocID="{D720FE5D-2435-6B4C-A550-1A794B51AE56}" presName="accentRepeatNode" presStyleLbl="solidFgAcc1" presStyleIdx="1" presStyleCnt="3"/>
      <dgm:spPr>
        <a:blipFill rotWithShape="0">
          <a:blip xmlns:r="http://schemas.openxmlformats.org/officeDocument/2006/relationships" r:embed="rId2"/>
          <a:stretch>
            <a:fillRect/>
          </a:stretch>
        </a:blipFill>
      </dgm:spPr>
      <dgm:t>
        <a:bodyPr/>
        <a:lstStyle/>
        <a:p>
          <a:endParaRPr lang="en-US"/>
        </a:p>
      </dgm:t>
    </dgm:pt>
    <dgm:pt modelId="{A2DCE938-27CC-4942-99C4-93B232EE5D22}" type="pres">
      <dgm:prSet presAssocID="{FDC6EEBD-A557-3B46-B47B-1A317156C2C4}" presName="text_3" presStyleLbl="node1" presStyleIdx="2" presStyleCnt="3">
        <dgm:presLayoutVars>
          <dgm:bulletEnabled val="1"/>
        </dgm:presLayoutVars>
      </dgm:prSet>
      <dgm:spPr/>
      <dgm:t>
        <a:bodyPr/>
        <a:lstStyle/>
        <a:p>
          <a:endParaRPr lang="en-US"/>
        </a:p>
      </dgm:t>
    </dgm:pt>
    <dgm:pt modelId="{A4E491E7-62B4-2842-9BB5-10265780D664}" type="pres">
      <dgm:prSet presAssocID="{FDC6EEBD-A557-3B46-B47B-1A317156C2C4}" presName="accent_3" presStyleCnt="0"/>
      <dgm:spPr/>
    </dgm:pt>
    <dgm:pt modelId="{11536186-56E1-EA41-A373-E9A38E901E4E}" type="pres">
      <dgm:prSet presAssocID="{FDC6EEBD-A557-3B46-B47B-1A317156C2C4}" presName="accentRepeatNode" presStyleLbl="solidFgAcc1" presStyleIdx="2" presStyleCnt="3"/>
      <dgm:spPr>
        <a:blipFill rotWithShape="0">
          <a:blip xmlns:r="http://schemas.openxmlformats.org/officeDocument/2006/relationships" r:embed="rId3"/>
          <a:stretch>
            <a:fillRect/>
          </a:stretch>
        </a:blipFill>
      </dgm:spPr>
      <dgm:t>
        <a:bodyPr/>
        <a:lstStyle/>
        <a:p>
          <a:endParaRPr lang="en-US"/>
        </a:p>
      </dgm:t>
    </dgm:pt>
  </dgm:ptLst>
  <dgm:cxnLst>
    <dgm:cxn modelId="{84888974-287C-4CE6-8601-CB65F96896AF}" type="presOf" srcId="{95B5F8C9-863F-5E4F-8B4D-2EE7100D6261}" destId="{6CB1B709-0BE1-BE4C-A643-081727512226}" srcOrd="0" destOrd="0" presId="urn:microsoft.com/office/officeart/2008/layout/VerticalCurvedList"/>
    <dgm:cxn modelId="{0B73B93B-BB92-F641-9616-32C00D74C717}" srcId="{7152A07D-3255-D542-B705-20870BC25E3F}" destId="{D720FE5D-2435-6B4C-A550-1A794B51AE56}" srcOrd="1" destOrd="0" parTransId="{75770CA4-4538-DA44-9318-88EA797EF1F4}" sibTransId="{7464A605-C15C-B84B-93D1-52A7565948C5}"/>
    <dgm:cxn modelId="{94662E72-D9E9-461A-BFF2-EFE9202A9F1A}" type="presOf" srcId="{FDC6EEBD-A557-3B46-B47B-1A317156C2C4}" destId="{A2DCE938-27CC-4942-99C4-93B232EE5D22}" srcOrd="0" destOrd="0" presId="urn:microsoft.com/office/officeart/2008/layout/VerticalCurvedList"/>
    <dgm:cxn modelId="{757F2E9C-90FF-414C-8765-92A49515EF1A}" srcId="{7152A07D-3255-D542-B705-20870BC25E3F}" destId="{95B5F8C9-863F-5E4F-8B4D-2EE7100D6261}" srcOrd="0" destOrd="0" parTransId="{5079D983-3705-1B4B-81DA-57F325EDF3B2}" sibTransId="{22B94B28-83FD-DC49-B69D-BE2735D555B3}"/>
    <dgm:cxn modelId="{6FEF13FC-69AD-4D52-A47D-98510DBE9EDF}" type="presOf" srcId="{D720FE5D-2435-6B4C-A550-1A794B51AE56}" destId="{5B032022-2EB6-0144-99CA-20744DEF31D7}" srcOrd="0" destOrd="0" presId="urn:microsoft.com/office/officeart/2008/layout/VerticalCurvedList"/>
    <dgm:cxn modelId="{AFCB0B78-6567-8B44-8A65-7DF9C1F395F9}" srcId="{7152A07D-3255-D542-B705-20870BC25E3F}" destId="{FDC6EEBD-A557-3B46-B47B-1A317156C2C4}" srcOrd="2" destOrd="0" parTransId="{A2F309ED-CC7C-1842-8159-A5B0A98C7933}" sibTransId="{D3F9C3D8-B3B8-0B4B-8BA8-E67EBF7EAA0F}"/>
    <dgm:cxn modelId="{C7F70D8D-0940-4E08-8635-D58A9FA47CCA}" type="presOf" srcId="{22B94B28-83FD-DC49-B69D-BE2735D555B3}" destId="{D1D3C877-F0BE-4A44-AF31-25653D656C40}" srcOrd="0" destOrd="0" presId="urn:microsoft.com/office/officeart/2008/layout/VerticalCurvedList"/>
    <dgm:cxn modelId="{A3512362-DBAB-40FD-AA9F-FCBF05892FAD}" type="presOf" srcId="{7152A07D-3255-D542-B705-20870BC25E3F}" destId="{BD8965E8-0BF0-384F-BD74-F9CEE2F0BE65}" srcOrd="0" destOrd="0" presId="urn:microsoft.com/office/officeart/2008/layout/VerticalCurvedList"/>
    <dgm:cxn modelId="{55F9E166-AA28-4D41-BAE2-28497ACDA6B4}" type="presParOf" srcId="{BD8965E8-0BF0-384F-BD74-F9CEE2F0BE65}" destId="{8FA2625E-2D58-514A-8EDD-B1EF16F4D958}" srcOrd="0" destOrd="0" presId="urn:microsoft.com/office/officeart/2008/layout/VerticalCurvedList"/>
    <dgm:cxn modelId="{EE408463-4829-4656-A4A3-A50CC5D50A7D}" type="presParOf" srcId="{8FA2625E-2D58-514A-8EDD-B1EF16F4D958}" destId="{1437A605-284A-B540-A77A-C1BF77CF5849}" srcOrd="0" destOrd="0" presId="urn:microsoft.com/office/officeart/2008/layout/VerticalCurvedList"/>
    <dgm:cxn modelId="{79176F07-5348-4900-B2DA-3FFF4D87D52C}" type="presParOf" srcId="{1437A605-284A-B540-A77A-C1BF77CF5849}" destId="{D11C0110-AF1E-0F4E-8E7D-A80854AB6E6B}" srcOrd="0" destOrd="0" presId="urn:microsoft.com/office/officeart/2008/layout/VerticalCurvedList"/>
    <dgm:cxn modelId="{D787E5EA-3079-4500-A37C-BACD34A5E930}" type="presParOf" srcId="{1437A605-284A-B540-A77A-C1BF77CF5849}" destId="{D1D3C877-F0BE-4A44-AF31-25653D656C40}" srcOrd="1" destOrd="0" presId="urn:microsoft.com/office/officeart/2008/layout/VerticalCurvedList"/>
    <dgm:cxn modelId="{7921CACD-2C18-4EDA-84AB-F51C9267792D}" type="presParOf" srcId="{1437A605-284A-B540-A77A-C1BF77CF5849}" destId="{DEA8391D-2434-FF46-AA8C-7FD485AFB5DB}" srcOrd="2" destOrd="0" presId="urn:microsoft.com/office/officeart/2008/layout/VerticalCurvedList"/>
    <dgm:cxn modelId="{71CD963E-3F7E-43EA-8599-469FA26BF040}" type="presParOf" srcId="{1437A605-284A-B540-A77A-C1BF77CF5849}" destId="{680CED52-8F09-3946-927E-475D78435A01}" srcOrd="3" destOrd="0" presId="urn:microsoft.com/office/officeart/2008/layout/VerticalCurvedList"/>
    <dgm:cxn modelId="{13B14449-96B5-4F7C-8E8A-A8C24FA30171}" type="presParOf" srcId="{8FA2625E-2D58-514A-8EDD-B1EF16F4D958}" destId="{6CB1B709-0BE1-BE4C-A643-081727512226}" srcOrd="1" destOrd="0" presId="urn:microsoft.com/office/officeart/2008/layout/VerticalCurvedList"/>
    <dgm:cxn modelId="{1C79ACEA-0250-469D-A99F-D36820CE598A}" type="presParOf" srcId="{8FA2625E-2D58-514A-8EDD-B1EF16F4D958}" destId="{C7F4DF6E-09AF-A54C-B3E9-DA9800A83177}" srcOrd="2" destOrd="0" presId="urn:microsoft.com/office/officeart/2008/layout/VerticalCurvedList"/>
    <dgm:cxn modelId="{69F582CB-6B2C-4533-BE64-5E1C383CC4BB}" type="presParOf" srcId="{C7F4DF6E-09AF-A54C-B3E9-DA9800A83177}" destId="{8D09F03F-6736-A64A-AF67-AC213234CAEF}" srcOrd="0" destOrd="0" presId="urn:microsoft.com/office/officeart/2008/layout/VerticalCurvedList"/>
    <dgm:cxn modelId="{524F1714-2B1B-4EFD-9B9B-BACD52ABCD78}" type="presParOf" srcId="{8FA2625E-2D58-514A-8EDD-B1EF16F4D958}" destId="{5B032022-2EB6-0144-99CA-20744DEF31D7}" srcOrd="3" destOrd="0" presId="urn:microsoft.com/office/officeart/2008/layout/VerticalCurvedList"/>
    <dgm:cxn modelId="{994A13C8-06BC-4193-8866-C61A320AB30B}" type="presParOf" srcId="{8FA2625E-2D58-514A-8EDD-B1EF16F4D958}" destId="{101717EE-3122-D24E-90F5-82B2899CF8BD}" srcOrd="4" destOrd="0" presId="urn:microsoft.com/office/officeart/2008/layout/VerticalCurvedList"/>
    <dgm:cxn modelId="{382F662F-F9E0-46BD-B97E-C9D0411EAB45}" type="presParOf" srcId="{101717EE-3122-D24E-90F5-82B2899CF8BD}" destId="{A2EA16B4-B938-CA43-8683-BA41ED23F904}" srcOrd="0" destOrd="0" presId="urn:microsoft.com/office/officeart/2008/layout/VerticalCurvedList"/>
    <dgm:cxn modelId="{6566BAEE-DEE1-485C-BB84-2C1B2F619942}" type="presParOf" srcId="{8FA2625E-2D58-514A-8EDD-B1EF16F4D958}" destId="{A2DCE938-27CC-4942-99C4-93B232EE5D22}" srcOrd="5" destOrd="0" presId="urn:microsoft.com/office/officeart/2008/layout/VerticalCurvedList"/>
    <dgm:cxn modelId="{CF0116FD-A8D5-4927-972E-CFDCD667CB78}" type="presParOf" srcId="{8FA2625E-2D58-514A-8EDD-B1EF16F4D958}" destId="{A4E491E7-62B4-2842-9BB5-10265780D664}" srcOrd="6" destOrd="0" presId="urn:microsoft.com/office/officeart/2008/layout/VerticalCurvedList"/>
    <dgm:cxn modelId="{8EC33E30-0AE3-436E-B883-97A169C51EE9}" type="presParOf" srcId="{A4E491E7-62B4-2842-9BB5-10265780D664}" destId="{11536186-56E1-EA41-A373-E9A38E901E4E}" srcOrd="0" destOrd="0" presId="urn:microsoft.com/office/officeart/2008/layout/VerticalCurv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2.xml><?xml version="1.0" encoding="utf-8"?>
<dgm:dataModel xmlns:dgm="http://schemas.openxmlformats.org/drawingml/2006/diagram" xmlns:a="http://schemas.openxmlformats.org/drawingml/2006/main">
  <dgm:ptLst>
    <dgm:pt modelId="{7301BA65-0004-9942-973A-AD41494CEEDD}" type="doc">
      <dgm:prSet loTypeId="urn:microsoft.com/office/officeart/2008/layout/VerticalCurvedList" loCatId="" qsTypeId="urn:microsoft.com/office/officeart/2005/8/quickstyle/simple4" qsCatId="simple" csTypeId="urn:microsoft.com/office/officeart/2005/8/colors/accent6_2" csCatId="accent6" phldr="1"/>
      <dgm:spPr/>
      <dgm:t>
        <a:bodyPr/>
        <a:lstStyle/>
        <a:p>
          <a:endParaRPr lang="en-US"/>
        </a:p>
      </dgm:t>
    </dgm:pt>
    <dgm:pt modelId="{E88257F3-A17E-AE4C-B799-961251F1B279}">
      <dgm:prSet custT="1">
        <dgm:style>
          <a:lnRef idx="1">
            <a:schemeClr val="accent6"/>
          </a:lnRef>
          <a:fillRef idx="2">
            <a:schemeClr val="accent6"/>
          </a:fillRef>
          <a:effectRef idx="1">
            <a:schemeClr val="accent6"/>
          </a:effectRef>
          <a:fontRef idx="minor">
            <a:schemeClr val="dk1"/>
          </a:fontRef>
        </dgm:style>
      </dgm:prSet>
      <dgm:spPr/>
      <dgm:t>
        <a:bodyPr/>
        <a:lstStyle/>
        <a:p>
          <a:pPr rtl="0"/>
          <a:r>
            <a:rPr lang="en-US" sz="2200" b="1" dirty="0" smtClean="0">
              <a:solidFill>
                <a:schemeClr val="tx1"/>
              </a:solidFill>
              <a:latin typeface="Calibri"/>
              <a:cs typeface="Calibri"/>
            </a:rPr>
            <a:t>Loudspeakers whether static or mounted on moving vehicles shall not be used either before 6 a.m. or after 10 p.m. and without the prior written permission of the authorities concerned.</a:t>
          </a:r>
          <a:endParaRPr lang="en-US" sz="2200" b="1" dirty="0">
            <a:solidFill>
              <a:schemeClr val="tx1"/>
            </a:solidFill>
            <a:latin typeface="Calibri"/>
            <a:cs typeface="Calibri"/>
          </a:endParaRPr>
        </a:p>
      </dgm:t>
    </dgm:pt>
    <dgm:pt modelId="{737F9CF4-E8D4-E641-9B15-0FF45D49DC29}" type="parTrans" cxnId="{548D6D65-FE03-5E4D-A61B-2CF3AEDC7759}">
      <dgm:prSet/>
      <dgm:spPr/>
      <dgm:t>
        <a:bodyPr/>
        <a:lstStyle/>
        <a:p>
          <a:endParaRPr lang="en-US" sz="2200" b="1">
            <a:latin typeface="Calibri"/>
            <a:cs typeface="Calibri"/>
          </a:endParaRPr>
        </a:p>
      </dgm:t>
    </dgm:pt>
    <dgm:pt modelId="{555EC7A0-1CBF-9C47-9C69-B0E3C1AC5877}" type="sibTrans" cxnId="{548D6D65-FE03-5E4D-A61B-2CF3AEDC7759}">
      <dgm:prSet/>
      <dgm:spPr/>
      <dgm:t>
        <a:bodyPr/>
        <a:lstStyle/>
        <a:p>
          <a:endParaRPr lang="en-US" sz="2200" b="1">
            <a:latin typeface="Calibri"/>
            <a:cs typeface="Calibri"/>
          </a:endParaRPr>
        </a:p>
      </dgm:t>
    </dgm:pt>
    <dgm:pt modelId="{92A28DD7-1859-3A4F-B469-8ED6AF34A168}">
      <dgm:prSet custT="1">
        <dgm:style>
          <a:lnRef idx="1">
            <a:schemeClr val="accent6"/>
          </a:lnRef>
          <a:fillRef idx="2">
            <a:schemeClr val="accent6"/>
          </a:fillRef>
          <a:effectRef idx="1">
            <a:schemeClr val="accent6"/>
          </a:effectRef>
          <a:fontRef idx="minor">
            <a:schemeClr val="dk1"/>
          </a:fontRef>
        </dgm:style>
      </dgm:prSet>
      <dgm:spPr/>
      <dgm:t>
        <a:bodyPr/>
        <a:lstStyle/>
        <a:p>
          <a:pPr rtl="0"/>
          <a:r>
            <a:rPr lang="en-US" sz="2300" b="1" dirty="0" smtClean="0">
              <a:solidFill>
                <a:schemeClr val="tx1"/>
              </a:solidFill>
              <a:latin typeface="Calibri"/>
              <a:cs typeface="Calibri"/>
            </a:rPr>
            <a:t>No person who has been assessed to be having a security threat and therefore provided official security or who has private security guards for himself, shall be appointed as an election agent or polling agent or counting agent. </a:t>
          </a:r>
          <a:endParaRPr lang="en-US" sz="2300" b="1" dirty="0">
            <a:solidFill>
              <a:schemeClr val="tx1"/>
            </a:solidFill>
            <a:latin typeface="Calibri"/>
            <a:cs typeface="Calibri"/>
          </a:endParaRPr>
        </a:p>
      </dgm:t>
    </dgm:pt>
    <dgm:pt modelId="{04BB21E4-0222-A546-BB3D-E935D720980B}" type="parTrans" cxnId="{566AF437-35CC-0146-B50A-1099A06CDAD4}">
      <dgm:prSet/>
      <dgm:spPr/>
      <dgm:t>
        <a:bodyPr/>
        <a:lstStyle/>
        <a:p>
          <a:endParaRPr lang="en-US" b="1">
            <a:latin typeface="Calibri"/>
            <a:cs typeface="Calibri"/>
          </a:endParaRPr>
        </a:p>
      </dgm:t>
    </dgm:pt>
    <dgm:pt modelId="{6A08ED87-1ED4-2E43-B872-6567AF12F3EA}" type="sibTrans" cxnId="{566AF437-35CC-0146-B50A-1099A06CDAD4}">
      <dgm:prSet/>
      <dgm:spPr/>
      <dgm:t>
        <a:bodyPr/>
        <a:lstStyle/>
        <a:p>
          <a:endParaRPr lang="en-US" b="1">
            <a:latin typeface="Calibri"/>
            <a:cs typeface="Calibri"/>
          </a:endParaRPr>
        </a:p>
      </dgm:t>
    </dgm:pt>
    <dgm:pt modelId="{A15A632D-187E-3849-B663-A6095861A11E}" type="pres">
      <dgm:prSet presAssocID="{7301BA65-0004-9942-973A-AD41494CEEDD}" presName="Name0" presStyleCnt="0">
        <dgm:presLayoutVars>
          <dgm:chMax val="7"/>
          <dgm:chPref val="7"/>
          <dgm:dir/>
        </dgm:presLayoutVars>
      </dgm:prSet>
      <dgm:spPr/>
      <dgm:t>
        <a:bodyPr/>
        <a:lstStyle/>
        <a:p>
          <a:endParaRPr lang="en-US"/>
        </a:p>
      </dgm:t>
    </dgm:pt>
    <dgm:pt modelId="{2D0D5F65-31FE-5A4B-87A4-7FAA1225AC05}" type="pres">
      <dgm:prSet presAssocID="{7301BA65-0004-9942-973A-AD41494CEEDD}" presName="Name1" presStyleCnt="0"/>
      <dgm:spPr/>
    </dgm:pt>
    <dgm:pt modelId="{2994E784-576B-D446-8310-0A3CAEF7DC7D}" type="pres">
      <dgm:prSet presAssocID="{7301BA65-0004-9942-973A-AD41494CEEDD}" presName="cycle" presStyleCnt="0"/>
      <dgm:spPr/>
    </dgm:pt>
    <dgm:pt modelId="{7BAAFCC0-EE2E-1544-BA8F-2D1E94EC13C8}" type="pres">
      <dgm:prSet presAssocID="{7301BA65-0004-9942-973A-AD41494CEEDD}" presName="srcNode" presStyleLbl="node1" presStyleIdx="0" presStyleCnt="2"/>
      <dgm:spPr/>
    </dgm:pt>
    <dgm:pt modelId="{7E7C0394-BE87-7245-A249-0FB3AF52D37E}" type="pres">
      <dgm:prSet presAssocID="{7301BA65-0004-9942-973A-AD41494CEEDD}" presName="conn" presStyleLbl="parChTrans1D2" presStyleIdx="0" presStyleCnt="1"/>
      <dgm:spPr/>
      <dgm:t>
        <a:bodyPr/>
        <a:lstStyle/>
        <a:p>
          <a:endParaRPr lang="en-US"/>
        </a:p>
      </dgm:t>
    </dgm:pt>
    <dgm:pt modelId="{7CA111DC-E325-5F44-B877-457057D22D65}" type="pres">
      <dgm:prSet presAssocID="{7301BA65-0004-9942-973A-AD41494CEEDD}" presName="extraNode" presStyleLbl="node1" presStyleIdx="0" presStyleCnt="2"/>
      <dgm:spPr/>
    </dgm:pt>
    <dgm:pt modelId="{2724726F-8C84-CD40-95F0-35B271D0B33D}" type="pres">
      <dgm:prSet presAssocID="{7301BA65-0004-9942-973A-AD41494CEEDD}" presName="dstNode" presStyleLbl="node1" presStyleIdx="0" presStyleCnt="2"/>
      <dgm:spPr/>
    </dgm:pt>
    <dgm:pt modelId="{7A5624A7-B985-C249-B629-2064AF1AC33D}" type="pres">
      <dgm:prSet presAssocID="{E88257F3-A17E-AE4C-B799-961251F1B279}" presName="text_1" presStyleLbl="node1" presStyleIdx="0" presStyleCnt="2">
        <dgm:presLayoutVars>
          <dgm:bulletEnabled val="1"/>
        </dgm:presLayoutVars>
      </dgm:prSet>
      <dgm:spPr/>
      <dgm:t>
        <a:bodyPr/>
        <a:lstStyle/>
        <a:p>
          <a:endParaRPr lang="en-US"/>
        </a:p>
      </dgm:t>
    </dgm:pt>
    <dgm:pt modelId="{A7BFA170-79EE-4A4C-AE0C-99F5FC369956}" type="pres">
      <dgm:prSet presAssocID="{E88257F3-A17E-AE4C-B799-961251F1B279}" presName="accent_1" presStyleCnt="0"/>
      <dgm:spPr/>
    </dgm:pt>
    <dgm:pt modelId="{6D71DA11-CFA5-B041-A059-12B1D10459AD}" type="pres">
      <dgm:prSet presAssocID="{E88257F3-A17E-AE4C-B799-961251F1B279}" presName="accentRepeatNode" presStyleLbl="solidFgAcc1" presStyleIdx="0" presStyleCnt="2" custScaleX="65955" custScaleY="64655"/>
      <dgm:spPr>
        <a:blipFill rotWithShape="0">
          <a:blip xmlns:r="http://schemas.openxmlformats.org/officeDocument/2006/relationships" r:embed="rId1"/>
          <a:stretch>
            <a:fillRect/>
          </a:stretch>
        </a:blipFill>
      </dgm:spPr>
      <dgm:t>
        <a:bodyPr/>
        <a:lstStyle/>
        <a:p>
          <a:endParaRPr lang="en-US"/>
        </a:p>
      </dgm:t>
    </dgm:pt>
    <dgm:pt modelId="{3B8FC1B3-DFF1-7740-AF2F-8C04937F68B4}" type="pres">
      <dgm:prSet presAssocID="{92A28DD7-1859-3A4F-B469-8ED6AF34A168}" presName="text_2" presStyleLbl="node1" presStyleIdx="1" presStyleCnt="2">
        <dgm:presLayoutVars>
          <dgm:bulletEnabled val="1"/>
        </dgm:presLayoutVars>
      </dgm:prSet>
      <dgm:spPr/>
      <dgm:t>
        <a:bodyPr/>
        <a:lstStyle/>
        <a:p>
          <a:endParaRPr lang="en-US"/>
        </a:p>
      </dgm:t>
    </dgm:pt>
    <dgm:pt modelId="{61DA4198-C824-EF4B-BEED-6F8B82A92882}" type="pres">
      <dgm:prSet presAssocID="{92A28DD7-1859-3A4F-B469-8ED6AF34A168}" presName="accent_2" presStyleCnt="0"/>
      <dgm:spPr/>
    </dgm:pt>
    <dgm:pt modelId="{E0E24A2C-583F-C14C-BDC3-871C20559D70}" type="pres">
      <dgm:prSet presAssocID="{92A28DD7-1859-3A4F-B469-8ED6AF34A168}" presName="accentRepeatNode" presStyleLbl="solidFgAcc1" presStyleIdx="1" presStyleCnt="2" custScaleX="63121" custScaleY="67870"/>
      <dgm:spPr>
        <a:blipFill rotWithShape="0">
          <a:blip xmlns:r="http://schemas.openxmlformats.org/officeDocument/2006/relationships" r:embed="rId2"/>
          <a:stretch>
            <a:fillRect/>
          </a:stretch>
        </a:blipFill>
      </dgm:spPr>
      <dgm:t>
        <a:bodyPr/>
        <a:lstStyle/>
        <a:p>
          <a:endParaRPr lang="en-US"/>
        </a:p>
      </dgm:t>
    </dgm:pt>
  </dgm:ptLst>
  <dgm:cxnLst>
    <dgm:cxn modelId="{D5DE264B-EBAF-4D50-AD37-79827E1E2A15}" type="presOf" srcId="{E88257F3-A17E-AE4C-B799-961251F1B279}" destId="{7A5624A7-B985-C249-B629-2064AF1AC33D}" srcOrd="0" destOrd="0" presId="urn:microsoft.com/office/officeart/2008/layout/VerticalCurvedList"/>
    <dgm:cxn modelId="{298F4E18-678E-40DB-BDAC-6276ED55EC53}" type="presOf" srcId="{555EC7A0-1CBF-9C47-9C69-B0E3C1AC5877}" destId="{7E7C0394-BE87-7245-A249-0FB3AF52D37E}" srcOrd="0" destOrd="0" presId="urn:microsoft.com/office/officeart/2008/layout/VerticalCurvedList"/>
    <dgm:cxn modelId="{548D6D65-FE03-5E4D-A61B-2CF3AEDC7759}" srcId="{7301BA65-0004-9942-973A-AD41494CEEDD}" destId="{E88257F3-A17E-AE4C-B799-961251F1B279}" srcOrd="0" destOrd="0" parTransId="{737F9CF4-E8D4-E641-9B15-0FF45D49DC29}" sibTransId="{555EC7A0-1CBF-9C47-9C69-B0E3C1AC5877}"/>
    <dgm:cxn modelId="{566AF437-35CC-0146-B50A-1099A06CDAD4}" srcId="{7301BA65-0004-9942-973A-AD41494CEEDD}" destId="{92A28DD7-1859-3A4F-B469-8ED6AF34A168}" srcOrd="1" destOrd="0" parTransId="{04BB21E4-0222-A546-BB3D-E935D720980B}" sibTransId="{6A08ED87-1ED4-2E43-B872-6567AF12F3EA}"/>
    <dgm:cxn modelId="{3F1ED2C2-F5C5-4F14-BD87-BF9A20C1AF3C}" type="presOf" srcId="{92A28DD7-1859-3A4F-B469-8ED6AF34A168}" destId="{3B8FC1B3-DFF1-7740-AF2F-8C04937F68B4}" srcOrd="0" destOrd="0" presId="urn:microsoft.com/office/officeart/2008/layout/VerticalCurvedList"/>
    <dgm:cxn modelId="{2ABA2DEE-5799-4AA9-97C0-EE3C732964D6}" type="presOf" srcId="{7301BA65-0004-9942-973A-AD41494CEEDD}" destId="{A15A632D-187E-3849-B663-A6095861A11E}" srcOrd="0" destOrd="0" presId="urn:microsoft.com/office/officeart/2008/layout/VerticalCurvedList"/>
    <dgm:cxn modelId="{BA8920E1-53FF-483C-8B10-344F2F8623EF}" type="presParOf" srcId="{A15A632D-187E-3849-B663-A6095861A11E}" destId="{2D0D5F65-31FE-5A4B-87A4-7FAA1225AC05}" srcOrd="0" destOrd="0" presId="urn:microsoft.com/office/officeart/2008/layout/VerticalCurvedList"/>
    <dgm:cxn modelId="{6F3B44E3-2247-4FC6-9A5D-4B84A79B289A}" type="presParOf" srcId="{2D0D5F65-31FE-5A4B-87A4-7FAA1225AC05}" destId="{2994E784-576B-D446-8310-0A3CAEF7DC7D}" srcOrd="0" destOrd="0" presId="urn:microsoft.com/office/officeart/2008/layout/VerticalCurvedList"/>
    <dgm:cxn modelId="{E7D24791-ED00-411C-BF86-443B2F0347D4}" type="presParOf" srcId="{2994E784-576B-D446-8310-0A3CAEF7DC7D}" destId="{7BAAFCC0-EE2E-1544-BA8F-2D1E94EC13C8}" srcOrd="0" destOrd="0" presId="urn:microsoft.com/office/officeart/2008/layout/VerticalCurvedList"/>
    <dgm:cxn modelId="{1F8E1C99-7436-4C5D-89A0-1B3C530289B0}" type="presParOf" srcId="{2994E784-576B-D446-8310-0A3CAEF7DC7D}" destId="{7E7C0394-BE87-7245-A249-0FB3AF52D37E}" srcOrd="1" destOrd="0" presId="urn:microsoft.com/office/officeart/2008/layout/VerticalCurvedList"/>
    <dgm:cxn modelId="{6AF8D4A9-D7E4-4260-9343-B5623B5529B1}" type="presParOf" srcId="{2994E784-576B-D446-8310-0A3CAEF7DC7D}" destId="{7CA111DC-E325-5F44-B877-457057D22D65}" srcOrd="2" destOrd="0" presId="urn:microsoft.com/office/officeart/2008/layout/VerticalCurvedList"/>
    <dgm:cxn modelId="{6490344D-5E78-4CB6-8E15-A3E2426DE68D}" type="presParOf" srcId="{2994E784-576B-D446-8310-0A3CAEF7DC7D}" destId="{2724726F-8C84-CD40-95F0-35B271D0B33D}" srcOrd="3" destOrd="0" presId="urn:microsoft.com/office/officeart/2008/layout/VerticalCurvedList"/>
    <dgm:cxn modelId="{F972ECA4-CEDB-48E6-9263-D3A7479E18BE}" type="presParOf" srcId="{2D0D5F65-31FE-5A4B-87A4-7FAA1225AC05}" destId="{7A5624A7-B985-C249-B629-2064AF1AC33D}" srcOrd="1" destOrd="0" presId="urn:microsoft.com/office/officeart/2008/layout/VerticalCurvedList"/>
    <dgm:cxn modelId="{85A501BF-52A6-4608-BD4E-6BDAF26C8E73}" type="presParOf" srcId="{2D0D5F65-31FE-5A4B-87A4-7FAA1225AC05}" destId="{A7BFA170-79EE-4A4C-AE0C-99F5FC369956}" srcOrd="2" destOrd="0" presId="urn:microsoft.com/office/officeart/2008/layout/VerticalCurvedList"/>
    <dgm:cxn modelId="{BB078BC5-CFEE-49E2-A4ED-F2BBF76922FB}" type="presParOf" srcId="{A7BFA170-79EE-4A4C-AE0C-99F5FC369956}" destId="{6D71DA11-CFA5-B041-A059-12B1D10459AD}" srcOrd="0" destOrd="0" presId="urn:microsoft.com/office/officeart/2008/layout/VerticalCurvedList"/>
    <dgm:cxn modelId="{6D2F4D06-BAFC-412A-A586-1B644F255DFD}" type="presParOf" srcId="{2D0D5F65-31FE-5A4B-87A4-7FAA1225AC05}" destId="{3B8FC1B3-DFF1-7740-AF2F-8C04937F68B4}" srcOrd="3" destOrd="0" presId="urn:microsoft.com/office/officeart/2008/layout/VerticalCurvedList"/>
    <dgm:cxn modelId="{1EF7F1A2-D0E6-484D-8374-51374CA3BE79}" type="presParOf" srcId="{2D0D5F65-31FE-5A4B-87A4-7FAA1225AC05}" destId="{61DA4198-C824-EF4B-BEED-6F8B82A92882}" srcOrd="4" destOrd="0" presId="urn:microsoft.com/office/officeart/2008/layout/VerticalCurvedList"/>
    <dgm:cxn modelId="{59C35A0F-F3F7-4B13-9D23-4C521259EB4F}" type="presParOf" srcId="{61DA4198-C824-EF4B-BEED-6F8B82A92882}" destId="{E0E24A2C-583F-C14C-BDC3-871C20559D70}" srcOrd="0" destOrd="0" presId="urn:microsoft.com/office/officeart/2008/layout/VerticalCurv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3.xml><?xml version="1.0" encoding="utf-8"?>
<dgm:dataModel xmlns:dgm="http://schemas.openxmlformats.org/drawingml/2006/diagram" xmlns:a="http://schemas.openxmlformats.org/drawingml/2006/main">
  <dgm:ptLst>
    <dgm:pt modelId="{77265B93-24B1-1A4D-BC27-68CE50B5AB49}" type="doc">
      <dgm:prSet loTypeId="urn:microsoft.com/office/officeart/2008/layout/VerticalCurvedList" loCatId="" qsTypeId="urn:microsoft.com/office/officeart/2005/8/quickstyle/simple4" qsCatId="simple" csTypeId="urn:microsoft.com/office/officeart/2005/8/colors/accent6_2" csCatId="accent6" phldr="1"/>
      <dgm:spPr/>
      <dgm:t>
        <a:bodyPr/>
        <a:lstStyle/>
        <a:p>
          <a:endParaRPr lang="en-US"/>
        </a:p>
      </dgm:t>
    </dgm:pt>
    <dgm:pt modelId="{B8E9DB90-B01D-BB4B-BC8C-C1336B330731}">
      <dgm:prSet custT="1">
        <dgm:style>
          <a:lnRef idx="1">
            <a:schemeClr val="accent6"/>
          </a:lnRef>
          <a:fillRef idx="2">
            <a:schemeClr val="accent6"/>
          </a:fillRef>
          <a:effectRef idx="1">
            <a:schemeClr val="accent6"/>
          </a:effectRef>
          <a:fontRef idx="minor">
            <a:schemeClr val="dk1"/>
          </a:fontRef>
        </dgm:style>
      </dgm:prSet>
      <dgm:spPr/>
      <dgm:t>
        <a:bodyPr/>
        <a:lstStyle/>
        <a:p>
          <a:pPr rtl="0"/>
          <a:r>
            <a:rPr lang="en-US" sz="2000" b="1" dirty="0" smtClean="0">
              <a:solidFill>
                <a:schemeClr val="tx1"/>
              </a:solidFill>
              <a:latin typeface="Calibri"/>
              <a:cs typeface="Calibri"/>
            </a:rPr>
            <a:t>Distribution of liquor  or bribery in any form is prohibited during elections. </a:t>
          </a:r>
          <a:endParaRPr lang="en-US" sz="2000" b="1" dirty="0">
            <a:solidFill>
              <a:schemeClr val="tx1"/>
            </a:solidFill>
            <a:latin typeface="Calibri"/>
            <a:cs typeface="Calibri"/>
          </a:endParaRPr>
        </a:p>
      </dgm:t>
    </dgm:pt>
    <dgm:pt modelId="{B38D162F-F3FF-9F40-A484-F141531C90A3}" type="parTrans" cxnId="{3A80D7E7-F926-364A-AA6D-4F083A84F0AC}">
      <dgm:prSet/>
      <dgm:spPr/>
      <dgm:t>
        <a:bodyPr/>
        <a:lstStyle/>
        <a:p>
          <a:endParaRPr lang="en-US" sz="2000" b="1">
            <a:latin typeface="Calibri"/>
            <a:cs typeface="Calibri"/>
          </a:endParaRPr>
        </a:p>
      </dgm:t>
    </dgm:pt>
    <dgm:pt modelId="{64096C5A-A99D-7448-AEBF-71D3274FE33A}" type="sibTrans" cxnId="{3A80D7E7-F926-364A-AA6D-4F083A84F0AC}">
      <dgm:prSet/>
      <dgm:spPr/>
      <dgm:t>
        <a:bodyPr/>
        <a:lstStyle/>
        <a:p>
          <a:endParaRPr lang="en-US" sz="2000" b="1">
            <a:latin typeface="Calibri"/>
            <a:cs typeface="Calibri"/>
          </a:endParaRPr>
        </a:p>
      </dgm:t>
    </dgm:pt>
    <dgm:pt modelId="{EF72A469-9233-8F47-89CB-2EBE411E4C80}">
      <dgm:prSet custT="1">
        <dgm:style>
          <a:lnRef idx="1">
            <a:schemeClr val="accent6"/>
          </a:lnRef>
          <a:fillRef idx="2">
            <a:schemeClr val="accent6"/>
          </a:fillRef>
          <a:effectRef idx="1">
            <a:schemeClr val="accent6"/>
          </a:effectRef>
          <a:fontRef idx="minor">
            <a:schemeClr val="dk1"/>
          </a:fontRef>
        </dgm:style>
      </dgm:prSet>
      <dgm:spPr/>
      <dgm:t>
        <a:bodyPr/>
        <a:lstStyle/>
        <a:p>
          <a:pPr rtl="0"/>
          <a:r>
            <a:rPr lang="en-US" sz="1800" b="1" dirty="0" smtClean="0">
              <a:solidFill>
                <a:schemeClr val="tx1"/>
              </a:solidFill>
              <a:latin typeface="Calibri"/>
              <a:cs typeface="Calibri"/>
            </a:rPr>
            <a:t>On the day of the poll, no person who has been assessed to be having a security threat and therefore given official security shall enter the vicinity of a polling station premise (within 100 meters) with his security personnel. </a:t>
          </a:r>
          <a:endParaRPr lang="en-US" sz="1800" b="1" dirty="0">
            <a:solidFill>
              <a:schemeClr val="tx1"/>
            </a:solidFill>
            <a:latin typeface="Calibri"/>
            <a:cs typeface="Calibri"/>
          </a:endParaRPr>
        </a:p>
      </dgm:t>
    </dgm:pt>
    <dgm:pt modelId="{21FCC54D-995B-DE4D-B006-05A0F5801DF2}" type="parTrans" cxnId="{20099143-1DD6-394A-A887-C2B0A3B66008}">
      <dgm:prSet/>
      <dgm:spPr/>
      <dgm:t>
        <a:bodyPr/>
        <a:lstStyle/>
        <a:p>
          <a:endParaRPr lang="en-US" sz="2000" b="1">
            <a:latin typeface="Calibri"/>
            <a:cs typeface="Calibri"/>
          </a:endParaRPr>
        </a:p>
      </dgm:t>
    </dgm:pt>
    <dgm:pt modelId="{0A513985-35B4-5045-B4BD-1043F4C6F535}" type="sibTrans" cxnId="{20099143-1DD6-394A-A887-C2B0A3B66008}">
      <dgm:prSet/>
      <dgm:spPr/>
      <dgm:t>
        <a:bodyPr/>
        <a:lstStyle/>
        <a:p>
          <a:endParaRPr lang="en-US" sz="2000" b="1">
            <a:latin typeface="Calibri"/>
            <a:cs typeface="Calibri"/>
          </a:endParaRPr>
        </a:p>
      </dgm:t>
    </dgm:pt>
    <dgm:pt modelId="{82D0F003-AC72-6345-98BD-E4F11670E1E9}">
      <dgm:prSet custT="1">
        <dgm:style>
          <a:lnRef idx="1">
            <a:schemeClr val="accent6"/>
          </a:lnRef>
          <a:fillRef idx="2">
            <a:schemeClr val="accent6"/>
          </a:fillRef>
          <a:effectRef idx="1">
            <a:schemeClr val="accent6"/>
          </a:effectRef>
          <a:fontRef idx="minor">
            <a:schemeClr val="dk1"/>
          </a:fontRef>
        </dgm:style>
      </dgm:prSet>
      <dgm:spPr/>
      <dgm:t>
        <a:bodyPr/>
        <a:lstStyle/>
        <a:p>
          <a:pPr rtl="0"/>
          <a:r>
            <a:rPr lang="en-US" sz="2000" b="1" dirty="0" smtClean="0">
              <a:solidFill>
                <a:schemeClr val="tx1"/>
              </a:solidFill>
              <a:latin typeface="Calibri"/>
              <a:cs typeface="Calibri"/>
            </a:rPr>
            <a:t>If the person provided with official security happens to be a voter also, then he or she shall restrict his / her movement - accompanied by security personnel, to voting only. </a:t>
          </a:r>
          <a:endParaRPr lang="en-US" sz="2000" b="1" dirty="0">
            <a:solidFill>
              <a:schemeClr val="tx1"/>
            </a:solidFill>
            <a:latin typeface="Calibri"/>
            <a:cs typeface="Calibri"/>
          </a:endParaRPr>
        </a:p>
      </dgm:t>
    </dgm:pt>
    <dgm:pt modelId="{0DC351F2-E900-E74F-B925-A58167B52344}" type="parTrans" cxnId="{260D8EF4-A48E-E74B-8A46-8F8D734B8E98}">
      <dgm:prSet/>
      <dgm:spPr/>
      <dgm:t>
        <a:bodyPr/>
        <a:lstStyle/>
        <a:p>
          <a:endParaRPr lang="en-US" sz="2000" b="1">
            <a:latin typeface="Calibri"/>
            <a:cs typeface="Calibri"/>
          </a:endParaRPr>
        </a:p>
      </dgm:t>
    </dgm:pt>
    <dgm:pt modelId="{26B04030-632D-A648-8688-82EC5FCAF66D}" type="sibTrans" cxnId="{260D8EF4-A48E-E74B-8A46-8F8D734B8E98}">
      <dgm:prSet/>
      <dgm:spPr/>
      <dgm:t>
        <a:bodyPr/>
        <a:lstStyle/>
        <a:p>
          <a:endParaRPr lang="en-US" sz="2000" b="1">
            <a:latin typeface="Calibri"/>
            <a:cs typeface="Calibri"/>
          </a:endParaRPr>
        </a:p>
      </dgm:t>
    </dgm:pt>
    <dgm:pt modelId="{E1421321-5F7B-DC4D-8679-5A93DB9C98B0}" type="pres">
      <dgm:prSet presAssocID="{77265B93-24B1-1A4D-BC27-68CE50B5AB49}" presName="Name0" presStyleCnt="0">
        <dgm:presLayoutVars>
          <dgm:chMax val="7"/>
          <dgm:chPref val="7"/>
          <dgm:dir/>
        </dgm:presLayoutVars>
      </dgm:prSet>
      <dgm:spPr/>
      <dgm:t>
        <a:bodyPr/>
        <a:lstStyle/>
        <a:p>
          <a:endParaRPr lang="en-US"/>
        </a:p>
      </dgm:t>
    </dgm:pt>
    <dgm:pt modelId="{AB679889-8533-E142-AF20-81E8586C04B6}" type="pres">
      <dgm:prSet presAssocID="{77265B93-24B1-1A4D-BC27-68CE50B5AB49}" presName="Name1" presStyleCnt="0"/>
      <dgm:spPr/>
    </dgm:pt>
    <dgm:pt modelId="{906623D1-2099-9546-9BE3-F9054775D511}" type="pres">
      <dgm:prSet presAssocID="{77265B93-24B1-1A4D-BC27-68CE50B5AB49}" presName="cycle" presStyleCnt="0"/>
      <dgm:spPr/>
    </dgm:pt>
    <dgm:pt modelId="{94F82C31-E83D-0849-B903-86FA408D4444}" type="pres">
      <dgm:prSet presAssocID="{77265B93-24B1-1A4D-BC27-68CE50B5AB49}" presName="srcNode" presStyleLbl="node1" presStyleIdx="0" presStyleCnt="3"/>
      <dgm:spPr/>
    </dgm:pt>
    <dgm:pt modelId="{9B0F44CD-C7A8-9642-80F1-D1471B7CD45F}" type="pres">
      <dgm:prSet presAssocID="{77265B93-24B1-1A4D-BC27-68CE50B5AB49}" presName="conn" presStyleLbl="parChTrans1D2" presStyleIdx="0" presStyleCnt="1"/>
      <dgm:spPr/>
      <dgm:t>
        <a:bodyPr/>
        <a:lstStyle/>
        <a:p>
          <a:endParaRPr lang="en-US"/>
        </a:p>
      </dgm:t>
    </dgm:pt>
    <dgm:pt modelId="{9B23CA18-11FD-9449-9E62-2E737DA0E99D}" type="pres">
      <dgm:prSet presAssocID="{77265B93-24B1-1A4D-BC27-68CE50B5AB49}" presName="extraNode" presStyleLbl="node1" presStyleIdx="0" presStyleCnt="3"/>
      <dgm:spPr/>
    </dgm:pt>
    <dgm:pt modelId="{FC64C715-9F20-DC4F-8C0E-F2FB24D46635}" type="pres">
      <dgm:prSet presAssocID="{77265B93-24B1-1A4D-BC27-68CE50B5AB49}" presName="dstNode" presStyleLbl="node1" presStyleIdx="0" presStyleCnt="3"/>
      <dgm:spPr/>
    </dgm:pt>
    <dgm:pt modelId="{E106A3D7-4B8F-2147-8582-445BA2F20BC3}" type="pres">
      <dgm:prSet presAssocID="{B8E9DB90-B01D-BB4B-BC8C-C1336B330731}" presName="text_1" presStyleLbl="node1" presStyleIdx="0" presStyleCnt="3" custLinFactNeighborX="-161">
        <dgm:presLayoutVars>
          <dgm:bulletEnabled val="1"/>
        </dgm:presLayoutVars>
      </dgm:prSet>
      <dgm:spPr/>
      <dgm:t>
        <a:bodyPr/>
        <a:lstStyle/>
        <a:p>
          <a:endParaRPr lang="en-US"/>
        </a:p>
      </dgm:t>
    </dgm:pt>
    <dgm:pt modelId="{5D5EAD85-4566-A949-960C-E3FA15FFC302}" type="pres">
      <dgm:prSet presAssocID="{B8E9DB90-B01D-BB4B-BC8C-C1336B330731}" presName="accent_1" presStyleCnt="0"/>
      <dgm:spPr/>
    </dgm:pt>
    <dgm:pt modelId="{AD5EE5C5-62D3-2C48-88AC-6E2E0505FCC0}" type="pres">
      <dgm:prSet presAssocID="{B8E9DB90-B01D-BB4B-BC8C-C1336B330731}" presName="accentRepeatNode" presStyleLbl="solidFgAcc1" presStyleIdx="0" presStyleCnt="3"/>
      <dgm:spPr>
        <a:blipFill rotWithShape="0">
          <a:blip xmlns:r="http://schemas.openxmlformats.org/officeDocument/2006/relationships" r:embed="rId1"/>
          <a:stretch>
            <a:fillRect/>
          </a:stretch>
        </a:blipFill>
      </dgm:spPr>
      <dgm:t>
        <a:bodyPr/>
        <a:lstStyle/>
        <a:p>
          <a:endParaRPr lang="en-US"/>
        </a:p>
      </dgm:t>
    </dgm:pt>
    <dgm:pt modelId="{3DE82CDA-F24C-3C47-9DF8-A10D036910F0}" type="pres">
      <dgm:prSet presAssocID="{EF72A469-9233-8F47-89CB-2EBE411E4C80}" presName="text_2" presStyleLbl="node1" presStyleIdx="1" presStyleCnt="3">
        <dgm:presLayoutVars>
          <dgm:bulletEnabled val="1"/>
        </dgm:presLayoutVars>
      </dgm:prSet>
      <dgm:spPr/>
      <dgm:t>
        <a:bodyPr/>
        <a:lstStyle/>
        <a:p>
          <a:endParaRPr lang="en-US"/>
        </a:p>
      </dgm:t>
    </dgm:pt>
    <dgm:pt modelId="{87C16738-3BF2-184D-B26A-DC298E442054}" type="pres">
      <dgm:prSet presAssocID="{EF72A469-9233-8F47-89CB-2EBE411E4C80}" presName="accent_2" presStyleCnt="0"/>
      <dgm:spPr/>
    </dgm:pt>
    <dgm:pt modelId="{08AAABCC-EEE1-E841-ABFB-929D3E3FA281}" type="pres">
      <dgm:prSet presAssocID="{EF72A469-9233-8F47-89CB-2EBE411E4C80}" presName="accentRepeatNode" presStyleLbl="solidFgAcc1" presStyleIdx="1" presStyleCnt="3"/>
      <dgm:spPr>
        <a:blipFill rotWithShape="0">
          <a:blip xmlns:r="http://schemas.openxmlformats.org/officeDocument/2006/relationships" r:embed="rId2"/>
          <a:stretch>
            <a:fillRect/>
          </a:stretch>
        </a:blipFill>
      </dgm:spPr>
      <dgm:t>
        <a:bodyPr/>
        <a:lstStyle/>
        <a:p>
          <a:endParaRPr lang="en-US"/>
        </a:p>
      </dgm:t>
    </dgm:pt>
    <dgm:pt modelId="{A698B442-B255-3344-9C6D-6CAD59AF4FAE}" type="pres">
      <dgm:prSet presAssocID="{82D0F003-AC72-6345-98BD-E4F11670E1E9}" presName="text_3" presStyleLbl="node1" presStyleIdx="2" presStyleCnt="3">
        <dgm:presLayoutVars>
          <dgm:bulletEnabled val="1"/>
        </dgm:presLayoutVars>
      </dgm:prSet>
      <dgm:spPr/>
      <dgm:t>
        <a:bodyPr/>
        <a:lstStyle/>
        <a:p>
          <a:endParaRPr lang="en-US"/>
        </a:p>
      </dgm:t>
    </dgm:pt>
    <dgm:pt modelId="{C47922FF-D197-6D4F-A7B6-F86546940D38}" type="pres">
      <dgm:prSet presAssocID="{82D0F003-AC72-6345-98BD-E4F11670E1E9}" presName="accent_3" presStyleCnt="0"/>
      <dgm:spPr/>
    </dgm:pt>
    <dgm:pt modelId="{4FBF812F-8F2D-9041-8344-EB412E611D57}" type="pres">
      <dgm:prSet presAssocID="{82D0F003-AC72-6345-98BD-E4F11670E1E9}" presName="accentRepeatNode" presStyleLbl="solidFgAcc1" presStyleIdx="2" presStyleCnt="3"/>
      <dgm:spPr>
        <a:blipFill rotWithShape="0">
          <a:blip xmlns:r="http://schemas.openxmlformats.org/officeDocument/2006/relationships" r:embed="rId3"/>
          <a:stretch>
            <a:fillRect/>
          </a:stretch>
        </a:blipFill>
      </dgm:spPr>
      <dgm:t>
        <a:bodyPr/>
        <a:lstStyle/>
        <a:p>
          <a:endParaRPr lang="en-US"/>
        </a:p>
      </dgm:t>
    </dgm:pt>
  </dgm:ptLst>
  <dgm:cxnLst>
    <dgm:cxn modelId="{260D8EF4-A48E-E74B-8A46-8F8D734B8E98}" srcId="{77265B93-24B1-1A4D-BC27-68CE50B5AB49}" destId="{82D0F003-AC72-6345-98BD-E4F11670E1E9}" srcOrd="2" destOrd="0" parTransId="{0DC351F2-E900-E74F-B925-A58167B52344}" sibTransId="{26B04030-632D-A648-8688-82EC5FCAF66D}"/>
    <dgm:cxn modelId="{D301D25D-1D5A-482C-9DC1-45C7CFD3C1E7}" type="presOf" srcId="{64096C5A-A99D-7448-AEBF-71D3274FE33A}" destId="{9B0F44CD-C7A8-9642-80F1-D1471B7CD45F}" srcOrd="0" destOrd="0" presId="urn:microsoft.com/office/officeart/2008/layout/VerticalCurvedList"/>
    <dgm:cxn modelId="{7BDC4E3B-1259-4403-8B83-B9525B2DE36E}" type="presOf" srcId="{82D0F003-AC72-6345-98BD-E4F11670E1E9}" destId="{A698B442-B255-3344-9C6D-6CAD59AF4FAE}" srcOrd="0" destOrd="0" presId="urn:microsoft.com/office/officeart/2008/layout/VerticalCurvedList"/>
    <dgm:cxn modelId="{AD6F282D-8360-42A3-8C32-1C7B16A8F403}" type="presOf" srcId="{B8E9DB90-B01D-BB4B-BC8C-C1336B330731}" destId="{E106A3D7-4B8F-2147-8582-445BA2F20BC3}" srcOrd="0" destOrd="0" presId="urn:microsoft.com/office/officeart/2008/layout/VerticalCurvedList"/>
    <dgm:cxn modelId="{3A80D7E7-F926-364A-AA6D-4F083A84F0AC}" srcId="{77265B93-24B1-1A4D-BC27-68CE50B5AB49}" destId="{B8E9DB90-B01D-BB4B-BC8C-C1336B330731}" srcOrd="0" destOrd="0" parTransId="{B38D162F-F3FF-9F40-A484-F141531C90A3}" sibTransId="{64096C5A-A99D-7448-AEBF-71D3274FE33A}"/>
    <dgm:cxn modelId="{20099143-1DD6-394A-A887-C2B0A3B66008}" srcId="{77265B93-24B1-1A4D-BC27-68CE50B5AB49}" destId="{EF72A469-9233-8F47-89CB-2EBE411E4C80}" srcOrd="1" destOrd="0" parTransId="{21FCC54D-995B-DE4D-B006-05A0F5801DF2}" sibTransId="{0A513985-35B4-5045-B4BD-1043F4C6F535}"/>
    <dgm:cxn modelId="{9B779395-E0F6-458B-8E46-F4DAE4452AD9}" type="presOf" srcId="{77265B93-24B1-1A4D-BC27-68CE50B5AB49}" destId="{E1421321-5F7B-DC4D-8679-5A93DB9C98B0}" srcOrd="0" destOrd="0" presId="urn:microsoft.com/office/officeart/2008/layout/VerticalCurvedList"/>
    <dgm:cxn modelId="{3E4DC76C-80BF-419A-A7A8-B9573CFB3B1F}" type="presOf" srcId="{EF72A469-9233-8F47-89CB-2EBE411E4C80}" destId="{3DE82CDA-F24C-3C47-9DF8-A10D036910F0}" srcOrd="0" destOrd="0" presId="urn:microsoft.com/office/officeart/2008/layout/VerticalCurvedList"/>
    <dgm:cxn modelId="{92E4DC50-4086-4B9F-AA8B-B2B644B7FA60}" type="presParOf" srcId="{E1421321-5F7B-DC4D-8679-5A93DB9C98B0}" destId="{AB679889-8533-E142-AF20-81E8586C04B6}" srcOrd="0" destOrd="0" presId="urn:microsoft.com/office/officeart/2008/layout/VerticalCurvedList"/>
    <dgm:cxn modelId="{CCACB229-AE3C-480F-99A6-1577D3419074}" type="presParOf" srcId="{AB679889-8533-E142-AF20-81E8586C04B6}" destId="{906623D1-2099-9546-9BE3-F9054775D511}" srcOrd="0" destOrd="0" presId="urn:microsoft.com/office/officeart/2008/layout/VerticalCurvedList"/>
    <dgm:cxn modelId="{BF80A0BF-9202-49DE-BF44-C4AAA0165F8E}" type="presParOf" srcId="{906623D1-2099-9546-9BE3-F9054775D511}" destId="{94F82C31-E83D-0849-B903-86FA408D4444}" srcOrd="0" destOrd="0" presId="urn:microsoft.com/office/officeart/2008/layout/VerticalCurvedList"/>
    <dgm:cxn modelId="{2EED0585-3559-4E4C-BE0B-5970612AB529}" type="presParOf" srcId="{906623D1-2099-9546-9BE3-F9054775D511}" destId="{9B0F44CD-C7A8-9642-80F1-D1471B7CD45F}" srcOrd="1" destOrd="0" presId="urn:microsoft.com/office/officeart/2008/layout/VerticalCurvedList"/>
    <dgm:cxn modelId="{B088449F-983C-464E-A953-9BEF66D0A0C7}" type="presParOf" srcId="{906623D1-2099-9546-9BE3-F9054775D511}" destId="{9B23CA18-11FD-9449-9E62-2E737DA0E99D}" srcOrd="2" destOrd="0" presId="urn:microsoft.com/office/officeart/2008/layout/VerticalCurvedList"/>
    <dgm:cxn modelId="{3BD640D1-BC53-4AA8-97F6-0A202A7BC95D}" type="presParOf" srcId="{906623D1-2099-9546-9BE3-F9054775D511}" destId="{FC64C715-9F20-DC4F-8C0E-F2FB24D46635}" srcOrd="3" destOrd="0" presId="urn:microsoft.com/office/officeart/2008/layout/VerticalCurvedList"/>
    <dgm:cxn modelId="{4717A378-54C6-4625-815B-842425892663}" type="presParOf" srcId="{AB679889-8533-E142-AF20-81E8586C04B6}" destId="{E106A3D7-4B8F-2147-8582-445BA2F20BC3}" srcOrd="1" destOrd="0" presId="urn:microsoft.com/office/officeart/2008/layout/VerticalCurvedList"/>
    <dgm:cxn modelId="{FA69D1C9-C0D9-44AA-987E-4B56F5CB8EB7}" type="presParOf" srcId="{AB679889-8533-E142-AF20-81E8586C04B6}" destId="{5D5EAD85-4566-A949-960C-E3FA15FFC302}" srcOrd="2" destOrd="0" presId="urn:microsoft.com/office/officeart/2008/layout/VerticalCurvedList"/>
    <dgm:cxn modelId="{B66CEBB9-1F05-45BF-A0A8-863CC040C547}" type="presParOf" srcId="{5D5EAD85-4566-A949-960C-E3FA15FFC302}" destId="{AD5EE5C5-62D3-2C48-88AC-6E2E0505FCC0}" srcOrd="0" destOrd="0" presId="urn:microsoft.com/office/officeart/2008/layout/VerticalCurvedList"/>
    <dgm:cxn modelId="{9D32AF58-1E91-4924-A230-6EF493A2F584}" type="presParOf" srcId="{AB679889-8533-E142-AF20-81E8586C04B6}" destId="{3DE82CDA-F24C-3C47-9DF8-A10D036910F0}" srcOrd="3" destOrd="0" presId="urn:microsoft.com/office/officeart/2008/layout/VerticalCurvedList"/>
    <dgm:cxn modelId="{A0349A40-D243-4FE5-B95E-4DD5FA550792}" type="presParOf" srcId="{AB679889-8533-E142-AF20-81E8586C04B6}" destId="{87C16738-3BF2-184D-B26A-DC298E442054}" srcOrd="4" destOrd="0" presId="urn:microsoft.com/office/officeart/2008/layout/VerticalCurvedList"/>
    <dgm:cxn modelId="{BDF0C030-E898-481F-9BCC-5C8E903E9155}" type="presParOf" srcId="{87C16738-3BF2-184D-B26A-DC298E442054}" destId="{08AAABCC-EEE1-E841-ABFB-929D3E3FA281}" srcOrd="0" destOrd="0" presId="urn:microsoft.com/office/officeart/2008/layout/VerticalCurvedList"/>
    <dgm:cxn modelId="{629245F7-5B78-4B33-8C0A-DD4DD37E9844}" type="presParOf" srcId="{AB679889-8533-E142-AF20-81E8586C04B6}" destId="{A698B442-B255-3344-9C6D-6CAD59AF4FAE}" srcOrd="5" destOrd="0" presId="urn:microsoft.com/office/officeart/2008/layout/VerticalCurvedList"/>
    <dgm:cxn modelId="{EE617CD0-708A-431A-86C8-918BDD17890C}" type="presParOf" srcId="{AB679889-8533-E142-AF20-81E8586C04B6}" destId="{C47922FF-D197-6D4F-A7B6-F86546940D38}" srcOrd="6" destOrd="0" presId="urn:microsoft.com/office/officeart/2008/layout/VerticalCurvedList"/>
    <dgm:cxn modelId="{4B1FF196-0285-4CEC-A4D1-AEA1C4CC6ABF}" type="presParOf" srcId="{C47922FF-D197-6D4F-A7B6-F86546940D38}" destId="{4FBF812F-8F2D-9041-8344-EB412E611D57}" srcOrd="0" destOrd="0" presId="urn:microsoft.com/office/officeart/2008/layout/VerticalCurv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4.xml><?xml version="1.0" encoding="utf-8"?>
<dgm:dataModel xmlns:dgm="http://schemas.openxmlformats.org/drawingml/2006/diagram" xmlns:a="http://schemas.openxmlformats.org/drawingml/2006/main">
  <dgm:ptLst>
    <dgm:pt modelId="{2765DA2D-FE3C-2E47-ABF8-0EFAD41664B4}" type="doc">
      <dgm:prSet loTypeId="urn:microsoft.com/office/officeart/2005/8/layout/default#1" loCatId="" qsTypeId="urn:microsoft.com/office/officeart/2005/8/quickstyle/simple1" qsCatId="simple" csTypeId="urn:microsoft.com/office/officeart/2005/8/colors/colorful1#1" csCatId="colorful" phldr="1"/>
      <dgm:spPr/>
      <dgm:t>
        <a:bodyPr/>
        <a:lstStyle/>
        <a:p>
          <a:endParaRPr lang="en-US"/>
        </a:p>
      </dgm:t>
    </dgm:pt>
    <dgm:pt modelId="{2839456E-318C-9C49-BD3E-6FF66E6E394E}">
      <dgm:prSet phldrT="[Text]" custT="1"/>
      <dgm:spPr/>
      <dgm:t>
        <a:bodyPr/>
        <a:lstStyle/>
        <a:p>
          <a:endParaRPr lang="en-US" sz="1800" b="1" dirty="0">
            <a:latin typeface="Calibri"/>
            <a:cs typeface="Calibri"/>
          </a:endParaRPr>
        </a:p>
      </dgm:t>
    </dgm:pt>
    <dgm:pt modelId="{8929BB06-86B8-6B4E-A3E0-4F5DF1CED742}" type="parTrans" cxnId="{6488A0DC-42B4-7446-999E-6E4246D0D820}">
      <dgm:prSet/>
      <dgm:spPr/>
      <dgm:t>
        <a:bodyPr/>
        <a:lstStyle/>
        <a:p>
          <a:endParaRPr lang="en-US" sz="1800" b="1">
            <a:solidFill>
              <a:srgbClr val="000000"/>
            </a:solidFill>
            <a:latin typeface="Calibri"/>
            <a:cs typeface="Calibri"/>
          </a:endParaRPr>
        </a:p>
      </dgm:t>
    </dgm:pt>
    <dgm:pt modelId="{2A2DD7C1-1B68-8948-8D0D-02BCF694A241}" type="sibTrans" cxnId="{6488A0DC-42B4-7446-999E-6E4246D0D820}">
      <dgm:prSet/>
      <dgm:spPr/>
      <dgm:t>
        <a:bodyPr/>
        <a:lstStyle/>
        <a:p>
          <a:endParaRPr lang="en-US" sz="1800" b="1">
            <a:solidFill>
              <a:srgbClr val="000000"/>
            </a:solidFill>
            <a:latin typeface="Calibri"/>
            <a:cs typeface="Calibri"/>
          </a:endParaRPr>
        </a:p>
      </dgm:t>
    </dgm:pt>
    <dgm:pt modelId="{69AC860E-2222-CA4C-8F62-198747C73703}">
      <dgm:prSet phldrT="[Text]" custT="1"/>
      <dgm:spPr/>
      <dgm:t>
        <a:bodyPr/>
        <a:lstStyle/>
        <a:p>
          <a:endParaRPr lang="en-US" sz="1800" b="1" dirty="0">
            <a:latin typeface="Calibri"/>
            <a:cs typeface="Calibri"/>
          </a:endParaRPr>
        </a:p>
      </dgm:t>
    </dgm:pt>
    <dgm:pt modelId="{E3D3A545-A557-A043-9E1A-1D325A929872}" type="parTrans" cxnId="{D38B5274-237F-7347-9DEE-460C7D069E90}">
      <dgm:prSet/>
      <dgm:spPr/>
      <dgm:t>
        <a:bodyPr/>
        <a:lstStyle/>
        <a:p>
          <a:endParaRPr lang="en-US" sz="1800" b="1">
            <a:solidFill>
              <a:srgbClr val="000000"/>
            </a:solidFill>
            <a:latin typeface="Calibri"/>
            <a:cs typeface="Calibri"/>
          </a:endParaRPr>
        </a:p>
      </dgm:t>
    </dgm:pt>
    <dgm:pt modelId="{F7EED5E5-DFDD-744A-8CBA-CC958074AB3A}" type="sibTrans" cxnId="{D38B5274-237F-7347-9DEE-460C7D069E90}">
      <dgm:prSet/>
      <dgm:spPr/>
      <dgm:t>
        <a:bodyPr/>
        <a:lstStyle/>
        <a:p>
          <a:endParaRPr lang="en-US" sz="1800" b="1">
            <a:solidFill>
              <a:srgbClr val="000000"/>
            </a:solidFill>
            <a:latin typeface="Calibri"/>
            <a:cs typeface="Calibri"/>
          </a:endParaRPr>
        </a:p>
      </dgm:t>
    </dgm:pt>
    <dgm:pt modelId="{C5F1579E-D34E-5640-A6F3-57AB18976100}">
      <dgm:prSet phldrT="[Text]" custT="1"/>
      <dgm:spPr/>
      <dgm:t>
        <a:bodyPr/>
        <a:lstStyle/>
        <a:p>
          <a:endParaRPr lang="en-US" sz="1800" b="1" dirty="0">
            <a:latin typeface="Calibri"/>
            <a:cs typeface="Calibri"/>
          </a:endParaRPr>
        </a:p>
      </dgm:t>
    </dgm:pt>
    <dgm:pt modelId="{6C91CDB2-8E41-2D40-9ADC-8E0E8C832DD3}" type="parTrans" cxnId="{92BBFF84-740E-7047-BB99-FADD7FA45D84}">
      <dgm:prSet/>
      <dgm:spPr/>
      <dgm:t>
        <a:bodyPr/>
        <a:lstStyle/>
        <a:p>
          <a:endParaRPr lang="en-US" sz="1800" b="1">
            <a:solidFill>
              <a:srgbClr val="000000"/>
            </a:solidFill>
            <a:latin typeface="Calibri"/>
            <a:cs typeface="Calibri"/>
          </a:endParaRPr>
        </a:p>
      </dgm:t>
    </dgm:pt>
    <dgm:pt modelId="{4F85830D-925D-3042-8DF0-55156FA4B4D5}" type="sibTrans" cxnId="{92BBFF84-740E-7047-BB99-FADD7FA45D84}">
      <dgm:prSet/>
      <dgm:spPr/>
      <dgm:t>
        <a:bodyPr/>
        <a:lstStyle/>
        <a:p>
          <a:endParaRPr lang="en-US" sz="1800" b="1">
            <a:solidFill>
              <a:srgbClr val="000000"/>
            </a:solidFill>
            <a:latin typeface="Calibri"/>
            <a:cs typeface="Calibri"/>
          </a:endParaRPr>
        </a:p>
      </dgm:t>
    </dgm:pt>
    <dgm:pt modelId="{98FD7575-67F6-A442-9BAB-8D04B96099EA}">
      <dgm:prSet phldrT="[Text]" custT="1"/>
      <dgm:spPr/>
      <dgm:t>
        <a:bodyPr/>
        <a:lstStyle/>
        <a:p>
          <a:endParaRPr lang="en-US" sz="1800" b="1" dirty="0">
            <a:latin typeface="Calibri"/>
            <a:cs typeface="Calibri"/>
          </a:endParaRPr>
        </a:p>
      </dgm:t>
    </dgm:pt>
    <dgm:pt modelId="{28711A6F-C597-1C46-937C-0CE530D5264E}" type="parTrans" cxnId="{40023F14-D623-5442-B60F-980E23F3FF0C}">
      <dgm:prSet/>
      <dgm:spPr/>
      <dgm:t>
        <a:bodyPr/>
        <a:lstStyle/>
        <a:p>
          <a:endParaRPr lang="en-US" sz="1800" b="1">
            <a:solidFill>
              <a:srgbClr val="000000"/>
            </a:solidFill>
            <a:latin typeface="Calibri"/>
            <a:cs typeface="Calibri"/>
          </a:endParaRPr>
        </a:p>
      </dgm:t>
    </dgm:pt>
    <dgm:pt modelId="{0064973A-5C1A-E342-A403-978F36806E79}" type="sibTrans" cxnId="{40023F14-D623-5442-B60F-980E23F3FF0C}">
      <dgm:prSet/>
      <dgm:spPr/>
      <dgm:t>
        <a:bodyPr/>
        <a:lstStyle/>
        <a:p>
          <a:endParaRPr lang="en-US" sz="1800" b="1">
            <a:solidFill>
              <a:srgbClr val="000000"/>
            </a:solidFill>
            <a:latin typeface="Calibri"/>
            <a:cs typeface="Calibri"/>
          </a:endParaRPr>
        </a:p>
      </dgm:t>
    </dgm:pt>
    <dgm:pt modelId="{D75BF91F-7906-634D-8372-2306A0311EF1}">
      <dgm:prSet phldrT="[Text]" custT="1"/>
      <dgm:spPr/>
      <dgm:t>
        <a:bodyPr/>
        <a:lstStyle/>
        <a:p>
          <a:endParaRPr lang="en-US" sz="1800" b="1" dirty="0">
            <a:latin typeface="Calibri"/>
            <a:cs typeface="Calibri"/>
          </a:endParaRPr>
        </a:p>
      </dgm:t>
    </dgm:pt>
    <dgm:pt modelId="{890A0B04-1E73-6749-8D54-10775793DD1D}" type="parTrans" cxnId="{1A998AB9-F349-E442-B553-043534489F1E}">
      <dgm:prSet/>
      <dgm:spPr/>
      <dgm:t>
        <a:bodyPr/>
        <a:lstStyle/>
        <a:p>
          <a:endParaRPr lang="en-US" sz="1800" b="1">
            <a:solidFill>
              <a:srgbClr val="000000"/>
            </a:solidFill>
            <a:latin typeface="Calibri"/>
            <a:cs typeface="Calibri"/>
          </a:endParaRPr>
        </a:p>
      </dgm:t>
    </dgm:pt>
    <dgm:pt modelId="{51BD6E22-06CA-5047-A81E-5FDCA8F5D37D}" type="sibTrans" cxnId="{1A998AB9-F349-E442-B553-043534489F1E}">
      <dgm:prSet/>
      <dgm:spPr/>
      <dgm:t>
        <a:bodyPr/>
        <a:lstStyle/>
        <a:p>
          <a:endParaRPr lang="en-US" sz="1800" b="1">
            <a:solidFill>
              <a:srgbClr val="000000"/>
            </a:solidFill>
            <a:latin typeface="Calibri"/>
            <a:cs typeface="Calibri"/>
          </a:endParaRPr>
        </a:p>
      </dgm:t>
    </dgm:pt>
    <dgm:pt modelId="{C8BBB1C0-CB62-0741-BED7-ACB2C0A624D2}">
      <dgm:prSet phldrT="[Text]" custT="1"/>
      <dgm:spPr/>
      <dgm:t>
        <a:bodyPr/>
        <a:lstStyle/>
        <a:p>
          <a:endParaRPr lang="en-US" sz="1800" b="1" dirty="0">
            <a:latin typeface="Calibri"/>
            <a:cs typeface="Calibri"/>
          </a:endParaRPr>
        </a:p>
      </dgm:t>
    </dgm:pt>
    <dgm:pt modelId="{1C266876-A812-5F48-B770-EBA4C0F39346}" type="parTrans" cxnId="{ED27AC93-A309-8B42-A3D8-DA714502570E}">
      <dgm:prSet/>
      <dgm:spPr/>
      <dgm:t>
        <a:bodyPr/>
        <a:lstStyle/>
        <a:p>
          <a:endParaRPr lang="en-US" sz="1800" b="1">
            <a:solidFill>
              <a:srgbClr val="000000"/>
            </a:solidFill>
            <a:latin typeface="Calibri"/>
            <a:cs typeface="Calibri"/>
          </a:endParaRPr>
        </a:p>
      </dgm:t>
    </dgm:pt>
    <dgm:pt modelId="{95A1D13C-7A29-8240-B7E6-99259E462C4A}" type="sibTrans" cxnId="{ED27AC93-A309-8B42-A3D8-DA714502570E}">
      <dgm:prSet/>
      <dgm:spPr/>
      <dgm:t>
        <a:bodyPr/>
        <a:lstStyle/>
        <a:p>
          <a:endParaRPr lang="en-US" sz="1800" b="1">
            <a:solidFill>
              <a:srgbClr val="000000"/>
            </a:solidFill>
            <a:latin typeface="Calibri"/>
            <a:cs typeface="Calibri"/>
          </a:endParaRPr>
        </a:p>
      </dgm:t>
    </dgm:pt>
    <dgm:pt modelId="{2ABC2D18-745B-2742-BBF9-C2C597D94A0F}">
      <dgm:prSet phldrT="[Text]" custT="1"/>
      <dgm:spPr/>
      <dgm:t>
        <a:bodyPr/>
        <a:lstStyle/>
        <a:p>
          <a:endParaRPr lang="en-US" sz="1800" b="1" dirty="0">
            <a:latin typeface="Calibri"/>
            <a:cs typeface="Calibri"/>
          </a:endParaRPr>
        </a:p>
      </dgm:t>
    </dgm:pt>
    <dgm:pt modelId="{71232290-302F-E64F-BDDB-0371FD345E35}" type="parTrans" cxnId="{08255487-DBE0-6343-BAD9-4F1C9E34E3D9}">
      <dgm:prSet/>
      <dgm:spPr/>
      <dgm:t>
        <a:bodyPr/>
        <a:lstStyle/>
        <a:p>
          <a:endParaRPr lang="en-US" sz="1800" b="1">
            <a:solidFill>
              <a:srgbClr val="000000"/>
            </a:solidFill>
            <a:latin typeface="Calibri"/>
            <a:cs typeface="Calibri"/>
          </a:endParaRPr>
        </a:p>
      </dgm:t>
    </dgm:pt>
    <dgm:pt modelId="{F94FC9DD-BCF4-7E4D-97E3-C3AEC1C3E449}" type="sibTrans" cxnId="{08255487-DBE0-6343-BAD9-4F1C9E34E3D9}">
      <dgm:prSet/>
      <dgm:spPr/>
      <dgm:t>
        <a:bodyPr/>
        <a:lstStyle/>
        <a:p>
          <a:endParaRPr lang="en-US" sz="1800" b="1">
            <a:solidFill>
              <a:srgbClr val="000000"/>
            </a:solidFill>
            <a:latin typeface="Calibri"/>
            <a:cs typeface="Calibri"/>
          </a:endParaRPr>
        </a:p>
      </dgm:t>
    </dgm:pt>
    <dgm:pt modelId="{5C76EE22-2D48-2D4F-BD5A-F86AC99FBF01}">
      <dgm:prSet phldrT="[Text]" custT="1"/>
      <dgm:spPr/>
      <dgm:t>
        <a:bodyPr/>
        <a:lstStyle/>
        <a:p>
          <a:endParaRPr lang="en-US" sz="1800" b="1" dirty="0">
            <a:latin typeface="Calibri"/>
            <a:cs typeface="Calibri"/>
          </a:endParaRPr>
        </a:p>
      </dgm:t>
    </dgm:pt>
    <dgm:pt modelId="{E9221FF9-C99D-DC44-B126-28CA79A9B2BB}" type="parTrans" cxnId="{75550E91-7A13-684C-9274-D3F0E4B6D90C}">
      <dgm:prSet/>
      <dgm:spPr/>
      <dgm:t>
        <a:bodyPr/>
        <a:lstStyle/>
        <a:p>
          <a:endParaRPr lang="en-US"/>
        </a:p>
      </dgm:t>
    </dgm:pt>
    <dgm:pt modelId="{5DE6DBD6-73D7-8E49-AD6A-642CC0C54B3B}" type="sibTrans" cxnId="{75550E91-7A13-684C-9274-D3F0E4B6D90C}">
      <dgm:prSet/>
      <dgm:spPr/>
      <dgm:t>
        <a:bodyPr/>
        <a:lstStyle/>
        <a:p>
          <a:endParaRPr lang="en-US"/>
        </a:p>
      </dgm:t>
    </dgm:pt>
    <dgm:pt modelId="{749AECBA-93E9-374B-9499-3F7CF180D458}">
      <dgm:prSet phldrT="[Text]" custT="1"/>
      <dgm:spPr/>
      <dgm:t>
        <a:bodyPr/>
        <a:lstStyle/>
        <a:p>
          <a:endParaRPr lang="en-US" sz="1800" b="1" dirty="0">
            <a:latin typeface="Calibri"/>
            <a:cs typeface="Calibri"/>
          </a:endParaRPr>
        </a:p>
      </dgm:t>
    </dgm:pt>
    <dgm:pt modelId="{204D952E-FCE2-4547-8B4C-9494C72124ED}" type="parTrans" cxnId="{D71EC323-26AF-9244-AC6F-FB4D66E956F1}">
      <dgm:prSet/>
      <dgm:spPr/>
      <dgm:t>
        <a:bodyPr/>
        <a:lstStyle/>
        <a:p>
          <a:endParaRPr lang="en-US"/>
        </a:p>
      </dgm:t>
    </dgm:pt>
    <dgm:pt modelId="{8C5C9EEC-4661-0C4C-8DD4-DA554DF3BF9C}" type="sibTrans" cxnId="{D71EC323-26AF-9244-AC6F-FB4D66E956F1}">
      <dgm:prSet/>
      <dgm:spPr/>
      <dgm:t>
        <a:bodyPr/>
        <a:lstStyle/>
        <a:p>
          <a:endParaRPr lang="en-US"/>
        </a:p>
      </dgm:t>
    </dgm:pt>
    <dgm:pt modelId="{CFA34232-AFAE-C14A-86CE-BA1015178FF3}">
      <dgm:prSet phldrT="[Text]" custT="1"/>
      <dgm:spPr/>
      <dgm:t>
        <a:bodyPr/>
        <a:lstStyle/>
        <a:p>
          <a:r>
            <a:rPr lang="en-US" sz="1800" b="1" dirty="0" smtClean="0">
              <a:latin typeface="Calibri"/>
              <a:cs typeface="Calibri"/>
            </a:rPr>
            <a:t>9</a:t>
          </a:r>
          <a:br>
            <a:rPr lang="en-US" sz="1800" b="1" dirty="0" smtClean="0">
              <a:latin typeface="Calibri"/>
              <a:cs typeface="Calibri"/>
            </a:rPr>
          </a:br>
          <a:r>
            <a:rPr lang="en-US" sz="1800" b="1" dirty="0" smtClean="0">
              <a:latin typeface="Calibri"/>
              <a:cs typeface="Calibri"/>
            </a:rPr>
            <a:t>MCC for Use of Official Vehicles</a:t>
          </a:r>
          <a:endParaRPr lang="en-US" sz="1800" b="1" dirty="0">
            <a:latin typeface="Calibri"/>
            <a:cs typeface="Calibri"/>
          </a:endParaRPr>
        </a:p>
      </dgm:t>
    </dgm:pt>
    <dgm:pt modelId="{C4A8F31B-2E02-9E41-8B85-1EA39AE18B01}" type="sibTrans" cxnId="{F1504B33-D628-DC4B-9435-2B6F2F1E43B7}">
      <dgm:prSet/>
      <dgm:spPr/>
      <dgm:t>
        <a:bodyPr/>
        <a:lstStyle/>
        <a:p>
          <a:endParaRPr lang="en-US" sz="1800">
            <a:latin typeface="Calibri"/>
            <a:cs typeface="Calibri"/>
          </a:endParaRPr>
        </a:p>
      </dgm:t>
    </dgm:pt>
    <dgm:pt modelId="{9875FCF4-107B-5F45-9B1D-A48F0E35E418}" type="parTrans" cxnId="{F1504B33-D628-DC4B-9435-2B6F2F1E43B7}">
      <dgm:prSet/>
      <dgm:spPr/>
      <dgm:t>
        <a:bodyPr/>
        <a:lstStyle/>
        <a:p>
          <a:endParaRPr lang="en-US" sz="1800">
            <a:latin typeface="Calibri"/>
            <a:cs typeface="Calibri"/>
          </a:endParaRPr>
        </a:p>
      </dgm:t>
    </dgm:pt>
    <dgm:pt modelId="{8DFB0FAE-8158-4496-A077-4EB1D8977D2F}">
      <dgm:prSet phldrT="[Text]"/>
      <dgm:spPr/>
      <dgm:t>
        <a:bodyPr/>
        <a:lstStyle/>
        <a:p>
          <a:endParaRPr lang="en-US" b="0" dirty="0">
            <a:latin typeface="Calibri"/>
            <a:cs typeface="Calibri"/>
          </a:endParaRPr>
        </a:p>
      </dgm:t>
    </dgm:pt>
    <dgm:pt modelId="{7A2055DA-BAFB-41E1-B320-0FC4D1F8195D}" type="parTrans" cxnId="{C92EC7C9-9395-4B26-BBFE-DE17F0C5F834}">
      <dgm:prSet/>
      <dgm:spPr/>
      <dgm:t>
        <a:bodyPr/>
        <a:lstStyle/>
        <a:p>
          <a:endParaRPr lang="en-US"/>
        </a:p>
      </dgm:t>
    </dgm:pt>
    <dgm:pt modelId="{1114FAAB-B2FF-4948-8534-A3AD2B91101E}" type="sibTrans" cxnId="{C92EC7C9-9395-4B26-BBFE-DE17F0C5F834}">
      <dgm:prSet/>
      <dgm:spPr/>
      <dgm:t>
        <a:bodyPr/>
        <a:lstStyle/>
        <a:p>
          <a:endParaRPr lang="en-US"/>
        </a:p>
      </dgm:t>
    </dgm:pt>
    <dgm:pt modelId="{C3002466-1E65-9E48-A531-D5F957471352}" type="pres">
      <dgm:prSet presAssocID="{2765DA2D-FE3C-2E47-ABF8-0EFAD41664B4}" presName="diagram" presStyleCnt="0">
        <dgm:presLayoutVars>
          <dgm:dir/>
          <dgm:resizeHandles val="exact"/>
        </dgm:presLayoutVars>
      </dgm:prSet>
      <dgm:spPr/>
      <dgm:t>
        <a:bodyPr/>
        <a:lstStyle/>
        <a:p>
          <a:endParaRPr lang="en-US"/>
        </a:p>
      </dgm:t>
    </dgm:pt>
    <dgm:pt modelId="{671F9B2C-A20F-904C-BB2F-07BA253DF0F1}" type="pres">
      <dgm:prSet presAssocID="{2839456E-318C-9C49-BD3E-6FF66E6E394E}" presName="node" presStyleLbl="node1" presStyleIdx="0" presStyleCnt="11" custScaleX="92452">
        <dgm:presLayoutVars>
          <dgm:bulletEnabled val="1"/>
        </dgm:presLayoutVars>
      </dgm:prSet>
      <dgm:spPr/>
      <dgm:t>
        <a:bodyPr/>
        <a:lstStyle/>
        <a:p>
          <a:endParaRPr lang="en-US"/>
        </a:p>
      </dgm:t>
    </dgm:pt>
    <dgm:pt modelId="{A63B4877-C77F-8C45-BBF1-506AF306D5A0}" type="pres">
      <dgm:prSet presAssocID="{2A2DD7C1-1B68-8948-8D0D-02BCF694A241}" presName="sibTrans" presStyleCnt="0"/>
      <dgm:spPr/>
      <dgm:t>
        <a:bodyPr/>
        <a:lstStyle/>
        <a:p>
          <a:endParaRPr lang="en-US"/>
        </a:p>
      </dgm:t>
    </dgm:pt>
    <dgm:pt modelId="{DBDE4EB0-6119-0E48-86F5-1F8940575559}" type="pres">
      <dgm:prSet presAssocID="{69AC860E-2222-CA4C-8F62-198747C73703}" presName="node" presStyleLbl="node1" presStyleIdx="1" presStyleCnt="11">
        <dgm:presLayoutVars>
          <dgm:bulletEnabled val="1"/>
        </dgm:presLayoutVars>
      </dgm:prSet>
      <dgm:spPr/>
      <dgm:t>
        <a:bodyPr/>
        <a:lstStyle/>
        <a:p>
          <a:endParaRPr lang="en-US"/>
        </a:p>
      </dgm:t>
    </dgm:pt>
    <dgm:pt modelId="{A05C5C46-2213-5441-89F7-D4421CD47372}" type="pres">
      <dgm:prSet presAssocID="{F7EED5E5-DFDD-744A-8CBA-CC958074AB3A}" presName="sibTrans" presStyleCnt="0"/>
      <dgm:spPr/>
      <dgm:t>
        <a:bodyPr/>
        <a:lstStyle/>
        <a:p>
          <a:endParaRPr lang="en-US"/>
        </a:p>
      </dgm:t>
    </dgm:pt>
    <dgm:pt modelId="{8A22497D-D905-0148-A0AA-DF796CC57828}" type="pres">
      <dgm:prSet presAssocID="{C5F1579E-D34E-5640-A6F3-57AB18976100}" presName="node" presStyleLbl="node1" presStyleIdx="2" presStyleCnt="11">
        <dgm:presLayoutVars>
          <dgm:bulletEnabled val="1"/>
        </dgm:presLayoutVars>
      </dgm:prSet>
      <dgm:spPr/>
      <dgm:t>
        <a:bodyPr/>
        <a:lstStyle/>
        <a:p>
          <a:endParaRPr lang="en-US"/>
        </a:p>
      </dgm:t>
    </dgm:pt>
    <dgm:pt modelId="{8CA49F04-B0FA-6C47-A761-B7F6791120A1}" type="pres">
      <dgm:prSet presAssocID="{4F85830D-925D-3042-8DF0-55156FA4B4D5}" presName="sibTrans" presStyleCnt="0"/>
      <dgm:spPr/>
      <dgm:t>
        <a:bodyPr/>
        <a:lstStyle/>
        <a:p>
          <a:endParaRPr lang="en-US"/>
        </a:p>
      </dgm:t>
    </dgm:pt>
    <dgm:pt modelId="{4F4FF2BF-8A7C-804D-8A20-AB700E2B9416}" type="pres">
      <dgm:prSet presAssocID="{5C76EE22-2D48-2D4F-BD5A-F86AC99FBF01}" presName="node" presStyleLbl="node1" presStyleIdx="3" presStyleCnt="11">
        <dgm:presLayoutVars>
          <dgm:bulletEnabled val="1"/>
        </dgm:presLayoutVars>
      </dgm:prSet>
      <dgm:spPr/>
      <dgm:t>
        <a:bodyPr/>
        <a:lstStyle/>
        <a:p>
          <a:endParaRPr lang="en-US"/>
        </a:p>
      </dgm:t>
    </dgm:pt>
    <dgm:pt modelId="{295EC94C-0579-DA43-B013-C823880260DF}" type="pres">
      <dgm:prSet presAssocID="{5DE6DBD6-73D7-8E49-AD6A-642CC0C54B3B}" presName="sibTrans" presStyleCnt="0"/>
      <dgm:spPr/>
      <dgm:t>
        <a:bodyPr/>
        <a:lstStyle/>
        <a:p>
          <a:endParaRPr lang="en-US"/>
        </a:p>
      </dgm:t>
    </dgm:pt>
    <dgm:pt modelId="{BF839CF8-A261-2F4D-8CDC-D99FA5C11781}" type="pres">
      <dgm:prSet presAssocID="{749AECBA-93E9-374B-9499-3F7CF180D458}" presName="node" presStyleLbl="node1" presStyleIdx="4" presStyleCnt="11" custLinFactX="112552" custLinFactY="38854" custLinFactNeighborX="200000" custLinFactNeighborY="100000">
        <dgm:presLayoutVars>
          <dgm:bulletEnabled val="1"/>
        </dgm:presLayoutVars>
      </dgm:prSet>
      <dgm:spPr/>
      <dgm:t>
        <a:bodyPr/>
        <a:lstStyle/>
        <a:p>
          <a:endParaRPr lang="en-US"/>
        </a:p>
      </dgm:t>
    </dgm:pt>
    <dgm:pt modelId="{568F4A33-5F08-6E4B-B138-82C399E641CD}" type="pres">
      <dgm:prSet presAssocID="{8C5C9EEC-4661-0C4C-8DD4-DA554DF3BF9C}" presName="sibTrans" presStyleCnt="0"/>
      <dgm:spPr/>
      <dgm:t>
        <a:bodyPr/>
        <a:lstStyle/>
        <a:p>
          <a:endParaRPr lang="en-US"/>
        </a:p>
      </dgm:t>
    </dgm:pt>
    <dgm:pt modelId="{206A38FD-B9BD-404D-8F24-2F0D550EFB3A}" type="pres">
      <dgm:prSet presAssocID="{98FD7575-67F6-A442-9BAB-8D04B96099EA}" presName="node" presStyleLbl="node1" presStyleIdx="5" presStyleCnt="11" custScaleX="67149" custLinFactX="-4567" custLinFactNeighborX="-100000" custLinFactNeighborY="-11438">
        <dgm:presLayoutVars>
          <dgm:bulletEnabled val="1"/>
        </dgm:presLayoutVars>
      </dgm:prSet>
      <dgm:spPr/>
      <dgm:t>
        <a:bodyPr/>
        <a:lstStyle/>
        <a:p>
          <a:endParaRPr lang="en-US"/>
        </a:p>
      </dgm:t>
    </dgm:pt>
    <dgm:pt modelId="{8C2B89FE-16C9-414C-AEAA-19BB518BA361}" type="pres">
      <dgm:prSet presAssocID="{0064973A-5C1A-E342-A403-978F36806E79}" presName="sibTrans" presStyleCnt="0"/>
      <dgm:spPr/>
      <dgm:t>
        <a:bodyPr/>
        <a:lstStyle/>
        <a:p>
          <a:endParaRPr lang="en-US"/>
        </a:p>
      </dgm:t>
    </dgm:pt>
    <dgm:pt modelId="{DCA33402-5CC2-B449-8445-E99B375BE8CE}" type="pres">
      <dgm:prSet presAssocID="{D75BF91F-7906-634D-8372-2306A0311EF1}" presName="node" presStyleLbl="node1" presStyleIdx="6" presStyleCnt="11" custScaleX="96670" custScaleY="120311" custLinFactX="-13417" custLinFactNeighborX="-100000" custLinFactNeighborY="-5488">
        <dgm:presLayoutVars>
          <dgm:bulletEnabled val="1"/>
        </dgm:presLayoutVars>
      </dgm:prSet>
      <dgm:spPr/>
      <dgm:t>
        <a:bodyPr/>
        <a:lstStyle/>
        <a:p>
          <a:endParaRPr lang="en-US"/>
        </a:p>
      </dgm:t>
    </dgm:pt>
    <dgm:pt modelId="{2F923C46-4EEC-BB45-B681-3C301BAFA7F6}" type="pres">
      <dgm:prSet presAssocID="{51BD6E22-06CA-5047-A81E-5FDCA8F5D37D}" presName="sibTrans" presStyleCnt="0"/>
      <dgm:spPr/>
      <dgm:t>
        <a:bodyPr/>
        <a:lstStyle/>
        <a:p>
          <a:endParaRPr lang="en-US"/>
        </a:p>
      </dgm:t>
    </dgm:pt>
    <dgm:pt modelId="{A39A6BA1-70A1-C64D-A061-C4AA5A371706}" type="pres">
      <dgm:prSet presAssocID="{C8BBB1C0-CB62-0741-BED7-ACB2C0A624D2}" presName="node" presStyleLbl="node1" presStyleIdx="7" presStyleCnt="11" custScaleX="75601" custScaleY="104196" custLinFactNeighborX="-93006" custLinFactNeighborY="3058">
        <dgm:presLayoutVars>
          <dgm:bulletEnabled val="1"/>
        </dgm:presLayoutVars>
      </dgm:prSet>
      <dgm:spPr/>
      <dgm:t>
        <a:bodyPr/>
        <a:lstStyle/>
        <a:p>
          <a:endParaRPr lang="en-US"/>
        </a:p>
      </dgm:t>
    </dgm:pt>
    <dgm:pt modelId="{1A8B2939-6F4F-0B45-96B4-33D77B582892}" type="pres">
      <dgm:prSet presAssocID="{95A1D13C-7A29-8240-B7E6-99259E462C4A}" presName="sibTrans" presStyleCnt="0"/>
      <dgm:spPr/>
      <dgm:t>
        <a:bodyPr/>
        <a:lstStyle/>
        <a:p>
          <a:endParaRPr lang="en-US"/>
        </a:p>
      </dgm:t>
    </dgm:pt>
    <dgm:pt modelId="{971FC7CB-0888-3848-8790-FD24ADEDB26C}" type="pres">
      <dgm:prSet presAssocID="{2ABC2D18-745B-2742-BBF9-C2C597D94A0F}" presName="node" presStyleLbl="node1" presStyleIdx="8" presStyleCnt="11" custLinFactX="100000" custLinFactY="-28033" custLinFactNeighborX="161663" custLinFactNeighborY="-100000">
        <dgm:presLayoutVars>
          <dgm:bulletEnabled val="1"/>
        </dgm:presLayoutVars>
      </dgm:prSet>
      <dgm:spPr/>
      <dgm:t>
        <a:bodyPr/>
        <a:lstStyle/>
        <a:p>
          <a:endParaRPr lang="en-US"/>
        </a:p>
      </dgm:t>
    </dgm:pt>
    <dgm:pt modelId="{CC95E439-5F57-EE4F-A2D6-DA3C9727EBD0}" type="pres">
      <dgm:prSet presAssocID="{F94FC9DD-BCF4-7E4D-97E3-C3AEC1C3E449}" presName="sibTrans" presStyleCnt="0"/>
      <dgm:spPr/>
      <dgm:t>
        <a:bodyPr/>
        <a:lstStyle/>
        <a:p>
          <a:endParaRPr lang="en-US"/>
        </a:p>
      </dgm:t>
    </dgm:pt>
    <dgm:pt modelId="{CF98CACE-2048-164A-9AC9-7AE1CFE7D37B}" type="pres">
      <dgm:prSet presAssocID="{CFA34232-AFAE-C14A-86CE-BA1015178FF3}" presName="node" presStyleLbl="node1" presStyleIdx="9" presStyleCnt="11" custLinFactX="-36059" custLinFactNeighborX="-100000" custLinFactNeighborY="11990">
        <dgm:presLayoutVars>
          <dgm:bulletEnabled val="1"/>
        </dgm:presLayoutVars>
      </dgm:prSet>
      <dgm:spPr/>
      <dgm:t>
        <a:bodyPr/>
        <a:lstStyle/>
        <a:p>
          <a:endParaRPr lang="en-US"/>
        </a:p>
      </dgm:t>
    </dgm:pt>
    <dgm:pt modelId="{9F0622D6-962E-4288-8967-F152037A9508}" type="pres">
      <dgm:prSet presAssocID="{C4A8F31B-2E02-9E41-8B85-1EA39AE18B01}" presName="sibTrans" presStyleCnt="0"/>
      <dgm:spPr/>
    </dgm:pt>
    <dgm:pt modelId="{2DAF6322-D16A-4C4E-8AD4-C6E5A795FDAE}" type="pres">
      <dgm:prSet presAssocID="{8DFB0FAE-8158-4496-A077-4EB1D8977D2F}" presName="node" presStyleLbl="node1" presStyleIdx="10" presStyleCnt="11" custLinFactX="-5472" custLinFactNeighborX="-100000" custLinFactNeighborY="11990">
        <dgm:presLayoutVars>
          <dgm:bulletEnabled val="1"/>
        </dgm:presLayoutVars>
      </dgm:prSet>
      <dgm:spPr/>
      <dgm:t>
        <a:bodyPr/>
        <a:lstStyle/>
        <a:p>
          <a:endParaRPr lang="en-US"/>
        </a:p>
      </dgm:t>
    </dgm:pt>
  </dgm:ptLst>
  <dgm:cxnLst>
    <dgm:cxn modelId="{6488A0DC-42B4-7446-999E-6E4246D0D820}" srcId="{2765DA2D-FE3C-2E47-ABF8-0EFAD41664B4}" destId="{2839456E-318C-9C49-BD3E-6FF66E6E394E}" srcOrd="0" destOrd="0" parTransId="{8929BB06-86B8-6B4E-A3E0-4F5DF1CED742}" sibTransId="{2A2DD7C1-1B68-8948-8D0D-02BCF694A241}"/>
    <dgm:cxn modelId="{1A998AB9-F349-E442-B553-043534489F1E}" srcId="{2765DA2D-FE3C-2E47-ABF8-0EFAD41664B4}" destId="{D75BF91F-7906-634D-8372-2306A0311EF1}" srcOrd="6" destOrd="0" parTransId="{890A0B04-1E73-6749-8D54-10775793DD1D}" sibTransId="{51BD6E22-06CA-5047-A81E-5FDCA8F5D37D}"/>
    <dgm:cxn modelId="{CC1776DC-FF4A-4060-9047-840D39A59C8D}" type="presOf" srcId="{69AC860E-2222-CA4C-8F62-198747C73703}" destId="{DBDE4EB0-6119-0E48-86F5-1F8940575559}" srcOrd="0" destOrd="0" presId="urn:microsoft.com/office/officeart/2005/8/layout/default#1"/>
    <dgm:cxn modelId="{6A0FC63D-F15F-4B92-AD3C-25A8CC57DAAE}" type="presOf" srcId="{CFA34232-AFAE-C14A-86CE-BA1015178FF3}" destId="{CF98CACE-2048-164A-9AC9-7AE1CFE7D37B}" srcOrd="0" destOrd="0" presId="urn:microsoft.com/office/officeart/2005/8/layout/default#1"/>
    <dgm:cxn modelId="{40023F14-D623-5442-B60F-980E23F3FF0C}" srcId="{2765DA2D-FE3C-2E47-ABF8-0EFAD41664B4}" destId="{98FD7575-67F6-A442-9BAB-8D04B96099EA}" srcOrd="5" destOrd="0" parTransId="{28711A6F-C597-1C46-937C-0CE530D5264E}" sibTransId="{0064973A-5C1A-E342-A403-978F36806E79}"/>
    <dgm:cxn modelId="{4F95FD26-A1A9-477B-9B96-E7616B67B624}" type="presOf" srcId="{2839456E-318C-9C49-BD3E-6FF66E6E394E}" destId="{671F9B2C-A20F-904C-BB2F-07BA253DF0F1}" srcOrd="0" destOrd="0" presId="urn:microsoft.com/office/officeart/2005/8/layout/default#1"/>
    <dgm:cxn modelId="{1DE82EFC-EBB9-4C22-BE73-1803A7E7E4DF}" type="presOf" srcId="{5C76EE22-2D48-2D4F-BD5A-F86AC99FBF01}" destId="{4F4FF2BF-8A7C-804D-8A20-AB700E2B9416}" srcOrd="0" destOrd="0" presId="urn:microsoft.com/office/officeart/2005/8/layout/default#1"/>
    <dgm:cxn modelId="{D71EC323-26AF-9244-AC6F-FB4D66E956F1}" srcId="{2765DA2D-FE3C-2E47-ABF8-0EFAD41664B4}" destId="{749AECBA-93E9-374B-9499-3F7CF180D458}" srcOrd="4" destOrd="0" parTransId="{204D952E-FCE2-4547-8B4C-9494C72124ED}" sibTransId="{8C5C9EEC-4661-0C4C-8DD4-DA554DF3BF9C}"/>
    <dgm:cxn modelId="{E7932B10-F2F2-4D5E-97F4-4E16919BEA3A}" type="presOf" srcId="{2ABC2D18-745B-2742-BBF9-C2C597D94A0F}" destId="{971FC7CB-0888-3848-8790-FD24ADEDB26C}" srcOrd="0" destOrd="0" presId="urn:microsoft.com/office/officeart/2005/8/layout/default#1"/>
    <dgm:cxn modelId="{5E66D93E-513F-45EB-AA5F-DA0D5C466BE9}" type="presOf" srcId="{749AECBA-93E9-374B-9499-3F7CF180D458}" destId="{BF839CF8-A261-2F4D-8CDC-D99FA5C11781}" srcOrd="0" destOrd="0" presId="urn:microsoft.com/office/officeart/2005/8/layout/default#1"/>
    <dgm:cxn modelId="{266608A9-005C-414C-B73D-E4578D1EABFD}" type="presOf" srcId="{C5F1579E-D34E-5640-A6F3-57AB18976100}" destId="{8A22497D-D905-0148-A0AA-DF796CC57828}" srcOrd="0" destOrd="0" presId="urn:microsoft.com/office/officeart/2005/8/layout/default#1"/>
    <dgm:cxn modelId="{ED27AC93-A309-8B42-A3D8-DA714502570E}" srcId="{2765DA2D-FE3C-2E47-ABF8-0EFAD41664B4}" destId="{C8BBB1C0-CB62-0741-BED7-ACB2C0A624D2}" srcOrd="7" destOrd="0" parTransId="{1C266876-A812-5F48-B770-EBA4C0F39346}" sibTransId="{95A1D13C-7A29-8240-B7E6-99259E462C4A}"/>
    <dgm:cxn modelId="{F1504B33-D628-DC4B-9435-2B6F2F1E43B7}" srcId="{2765DA2D-FE3C-2E47-ABF8-0EFAD41664B4}" destId="{CFA34232-AFAE-C14A-86CE-BA1015178FF3}" srcOrd="9" destOrd="0" parTransId="{9875FCF4-107B-5F45-9B1D-A48F0E35E418}" sibTransId="{C4A8F31B-2E02-9E41-8B85-1EA39AE18B01}"/>
    <dgm:cxn modelId="{85119F60-EFED-4767-9A9B-E1DD85214C7C}" type="presOf" srcId="{98FD7575-67F6-A442-9BAB-8D04B96099EA}" destId="{206A38FD-B9BD-404D-8F24-2F0D550EFB3A}" srcOrd="0" destOrd="0" presId="urn:microsoft.com/office/officeart/2005/8/layout/default#1"/>
    <dgm:cxn modelId="{08255487-DBE0-6343-BAD9-4F1C9E34E3D9}" srcId="{2765DA2D-FE3C-2E47-ABF8-0EFAD41664B4}" destId="{2ABC2D18-745B-2742-BBF9-C2C597D94A0F}" srcOrd="8" destOrd="0" parTransId="{71232290-302F-E64F-BDDB-0371FD345E35}" sibTransId="{F94FC9DD-BCF4-7E4D-97E3-C3AEC1C3E449}"/>
    <dgm:cxn modelId="{92BBFF84-740E-7047-BB99-FADD7FA45D84}" srcId="{2765DA2D-FE3C-2E47-ABF8-0EFAD41664B4}" destId="{C5F1579E-D34E-5640-A6F3-57AB18976100}" srcOrd="2" destOrd="0" parTransId="{6C91CDB2-8E41-2D40-9ADC-8E0E8C832DD3}" sibTransId="{4F85830D-925D-3042-8DF0-55156FA4B4D5}"/>
    <dgm:cxn modelId="{ED161468-B2FC-4714-9C1A-40EC75ED38A0}" type="presOf" srcId="{2765DA2D-FE3C-2E47-ABF8-0EFAD41664B4}" destId="{C3002466-1E65-9E48-A531-D5F957471352}" srcOrd="0" destOrd="0" presId="urn:microsoft.com/office/officeart/2005/8/layout/default#1"/>
    <dgm:cxn modelId="{A3D593F0-A6C4-4516-9F70-0713873A4F9F}" type="presOf" srcId="{8DFB0FAE-8158-4496-A077-4EB1D8977D2F}" destId="{2DAF6322-D16A-4C4E-8AD4-C6E5A795FDAE}" srcOrd="0" destOrd="0" presId="urn:microsoft.com/office/officeart/2005/8/layout/default#1"/>
    <dgm:cxn modelId="{C6214C94-4128-4082-B399-8A2F2734528E}" type="presOf" srcId="{C8BBB1C0-CB62-0741-BED7-ACB2C0A624D2}" destId="{A39A6BA1-70A1-C64D-A061-C4AA5A371706}" srcOrd="0" destOrd="0" presId="urn:microsoft.com/office/officeart/2005/8/layout/default#1"/>
    <dgm:cxn modelId="{75550E91-7A13-684C-9274-D3F0E4B6D90C}" srcId="{2765DA2D-FE3C-2E47-ABF8-0EFAD41664B4}" destId="{5C76EE22-2D48-2D4F-BD5A-F86AC99FBF01}" srcOrd="3" destOrd="0" parTransId="{E9221FF9-C99D-DC44-B126-28CA79A9B2BB}" sibTransId="{5DE6DBD6-73D7-8E49-AD6A-642CC0C54B3B}"/>
    <dgm:cxn modelId="{D38B5274-237F-7347-9DEE-460C7D069E90}" srcId="{2765DA2D-FE3C-2E47-ABF8-0EFAD41664B4}" destId="{69AC860E-2222-CA4C-8F62-198747C73703}" srcOrd="1" destOrd="0" parTransId="{E3D3A545-A557-A043-9E1A-1D325A929872}" sibTransId="{F7EED5E5-DFDD-744A-8CBA-CC958074AB3A}"/>
    <dgm:cxn modelId="{C92EC7C9-9395-4B26-BBFE-DE17F0C5F834}" srcId="{2765DA2D-FE3C-2E47-ABF8-0EFAD41664B4}" destId="{8DFB0FAE-8158-4496-A077-4EB1D8977D2F}" srcOrd="10" destOrd="0" parTransId="{7A2055DA-BAFB-41E1-B320-0FC4D1F8195D}" sibTransId="{1114FAAB-B2FF-4948-8534-A3AD2B91101E}"/>
    <dgm:cxn modelId="{11F6E9E0-76A2-42ED-A584-306614C9371F}" type="presOf" srcId="{D75BF91F-7906-634D-8372-2306A0311EF1}" destId="{DCA33402-5CC2-B449-8445-E99B375BE8CE}" srcOrd="0" destOrd="0" presId="urn:microsoft.com/office/officeart/2005/8/layout/default#1"/>
    <dgm:cxn modelId="{EC928EF2-208A-4678-B63C-FB64D308DADC}" type="presParOf" srcId="{C3002466-1E65-9E48-A531-D5F957471352}" destId="{671F9B2C-A20F-904C-BB2F-07BA253DF0F1}" srcOrd="0" destOrd="0" presId="urn:microsoft.com/office/officeart/2005/8/layout/default#1"/>
    <dgm:cxn modelId="{7666CAE6-3E5A-4791-8424-539E017DB077}" type="presParOf" srcId="{C3002466-1E65-9E48-A531-D5F957471352}" destId="{A63B4877-C77F-8C45-BBF1-506AF306D5A0}" srcOrd="1" destOrd="0" presId="urn:microsoft.com/office/officeart/2005/8/layout/default#1"/>
    <dgm:cxn modelId="{A0B2C185-7817-4FAF-9B71-33C718157B3B}" type="presParOf" srcId="{C3002466-1E65-9E48-A531-D5F957471352}" destId="{DBDE4EB0-6119-0E48-86F5-1F8940575559}" srcOrd="2" destOrd="0" presId="urn:microsoft.com/office/officeart/2005/8/layout/default#1"/>
    <dgm:cxn modelId="{B8AD09FC-030D-4459-9D3D-F20EC8866E24}" type="presParOf" srcId="{C3002466-1E65-9E48-A531-D5F957471352}" destId="{A05C5C46-2213-5441-89F7-D4421CD47372}" srcOrd="3" destOrd="0" presId="urn:microsoft.com/office/officeart/2005/8/layout/default#1"/>
    <dgm:cxn modelId="{8DD3A202-771A-4969-8245-76077E7EC093}" type="presParOf" srcId="{C3002466-1E65-9E48-A531-D5F957471352}" destId="{8A22497D-D905-0148-A0AA-DF796CC57828}" srcOrd="4" destOrd="0" presId="urn:microsoft.com/office/officeart/2005/8/layout/default#1"/>
    <dgm:cxn modelId="{69ED357A-9B97-48C3-9670-15192374F0E2}" type="presParOf" srcId="{C3002466-1E65-9E48-A531-D5F957471352}" destId="{8CA49F04-B0FA-6C47-A761-B7F6791120A1}" srcOrd="5" destOrd="0" presId="urn:microsoft.com/office/officeart/2005/8/layout/default#1"/>
    <dgm:cxn modelId="{DB75095F-077D-4E7E-98FA-B4E008D9BBCF}" type="presParOf" srcId="{C3002466-1E65-9E48-A531-D5F957471352}" destId="{4F4FF2BF-8A7C-804D-8A20-AB700E2B9416}" srcOrd="6" destOrd="0" presId="urn:microsoft.com/office/officeart/2005/8/layout/default#1"/>
    <dgm:cxn modelId="{F029BAF4-36D6-4CB5-8D9A-CD95E4DD6E43}" type="presParOf" srcId="{C3002466-1E65-9E48-A531-D5F957471352}" destId="{295EC94C-0579-DA43-B013-C823880260DF}" srcOrd="7" destOrd="0" presId="urn:microsoft.com/office/officeart/2005/8/layout/default#1"/>
    <dgm:cxn modelId="{5A88083E-4820-4F4B-B5D5-6A4367911C18}" type="presParOf" srcId="{C3002466-1E65-9E48-A531-D5F957471352}" destId="{BF839CF8-A261-2F4D-8CDC-D99FA5C11781}" srcOrd="8" destOrd="0" presId="urn:microsoft.com/office/officeart/2005/8/layout/default#1"/>
    <dgm:cxn modelId="{C9DA2141-F1EA-448C-BD03-BF5F90995473}" type="presParOf" srcId="{C3002466-1E65-9E48-A531-D5F957471352}" destId="{568F4A33-5F08-6E4B-B138-82C399E641CD}" srcOrd="9" destOrd="0" presId="urn:microsoft.com/office/officeart/2005/8/layout/default#1"/>
    <dgm:cxn modelId="{FCD67E42-D6AC-4D30-B957-222FDE9098B0}" type="presParOf" srcId="{C3002466-1E65-9E48-A531-D5F957471352}" destId="{206A38FD-B9BD-404D-8F24-2F0D550EFB3A}" srcOrd="10" destOrd="0" presId="urn:microsoft.com/office/officeart/2005/8/layout/default#1"/>
    <dgm:cxn modelId="{2E0B87BF-2733-49BF-8E66-2630F89B7AE4}" type="presParOf" srcId="{C3002466-1E65-9E48-A531-D5F957471352}" destId="{8C2B89FE-16C9-414C-AEAA-19BB518BA361}" srcOrd="11" destOrd="0" presId="urn:microsoft.com/office/officeart/2005/8/layout/default#1"/>
    <dgm:cxn modelId="{0CCA6DF9-02A1-4D51-B37B-59F3F3BE51FB}" type="presParOf" srcId="{C3002466-1E65-9E48-A531-D5F957471352}" destId="{DCA33402-5CC2-B449-8445-E99B375BE8CE}" srcOrd="12" destOrd="0" presId="urn:microsoft.com/office/officeart/2005/8/layout/default#1"/>
    <dgm:cxn modelId="{54BEDA59-815E-444F-A421-5A6D329DB769}" type="presParOf" srcId="{C3002466-1E65-9E48-A531-D5F957471352}" destId="{2F923C46-4EEC-BB45-B681-3C301BAFA7F6}" srcOrd="13" destOrd="0" presId="urn:microsoft.com/office/officeart/2005/8/layout/default#1"/>
    <dgm:cxn modelId="{5C552239-9CD9-47B9-8999-B1708CF46E9F}" type="presParOf" srcId="{C3002466-1E65-9E48-A531-D5F957471352}" destId="{A39A6BA1-70A1-C64D-A061-C4AA5A371706}" srcOrd="14" destOrd="0" presId="urn:microsoft.com/office/officeart/2005/8/layout/default#1"/>
    <dgm:cxn modelId="{85456B33-ED22-44F5-8407-6857657A6CBB}" type="presParOf" srcId="{C3002466-1E65-9E48-A531-D5F957471352}" destId="{1A8B2939-6F4F-0B45-96B4-33D77B582892}" srcOrd="15" destOrd="0" presId="urn:microsoft.com/office/officeart/2005/8/layout/default#1"/>
    <dgm:cxn modelId="{47B083DF-498A-4E12-BAB7-05F23D92CED6}" type="presParOf" srcId="{C3002466-1E65-9E48-A531-D5F957471352}" destId="{971FC7CB-0888-3848-8790-FD24ADEDB26C}" srcOrd="16" destOrd="0" presId="urn:microsoft.com/office/officeart/2005/8/layout/default#1"/>
    <dgm:cxn modelId="{BA2637B9-BC06-4741-9AAD-01E79B3BE4A5}" type="presParOf" srcId="{C3002466-1E65-9E48-A531-D5F957471352}" destId="{CC95E439-5F57-EE4F-A2D6-DA3C9727EBD0}" srcOrd="17" destOrd="0" presId="urn:microsoft.com/office/officeart/2005/8/layout/default#1"/>
    <dgm:cxn modelId="{44EEBCA8-0CE8-4D50-A34A-94F3BB3861CF}" type="presParOf" srcId="{C3002466-1E65-9E48-A531-D5F957471352}" destId="{CF98CACE-2048-164A-9AC9-7AE1CFE7D37B}" srcOrd="18" destOrd="0" presId="urn:microsoft.com/office/officeart/2005/8/layout/default#1"/>
    <dgm:cxn modelId="{56E06581-9426-4B02-B1A8-DE38D70B50A1}" type="presParOf" srcId="{C3002466-1E65-9E48-A531-D5F957471352}" destId="{9F0622D6-962E-4288-8967-F152037A9508}" srcOrd="19" destOrd="0" presId="urn:microsoft.com/office/officeart/2005/8/layout/default#1"/>
    <dgm:cxn modelId="{8748B890-088B-44B3-AC0E-FC20FBF2A895}" type="presParOf" srcId="{C3002466-1E65-9E48-A531-D5F957471352}" destId="{2DAF6322-D16A-4C4E-8AD4-C6E5A795FDAE}" srcOrd="20" destOrd="0" presId="urn:microsoft.com/office/officeart/2005/8/layout/defaul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5.xml><?xml version="1.0" encoding="utf-8"?>
<dgm:dataModel xmlns:dgm="http://schemas.openxmlformats.org/drawingml/2006/diagram" xmlns:a="http://schemas.openxmlformats.org/drawingml/2006/main">
  <dgm:ptLst>
    <dgm:pt modelId="{84D2D622-FE3A-3747-B74A-F5CE6ABF38DF}" type="doc">
      <dgm:prSet loTypeId="urn:microsoft.com/office/officeart/2005/8/layout/gear1" loCatId="" qsTypeId="urn:microsoft.com/office/officeart/2005/8/quickstyle/3D5" qsCatId="3D" csTypeId="urn:microsoft.com/office/officeart/2005/8/colors/accent2_4" csCatId="accent2" phldr="1"/>
      <dgm:spPr/>
      <dgm:t>
        <a:bodyPr/>
        <a:lstStyle/>
        <a:p>
          <a:endParaRPr lang="en-US"/>
        </a:p>
      </dgm:t>
    </dgm:pt>
    <dgm:pt modelId="{134AEDB2-BBBE-6D4B-9512-9F4EF3805A16}">
      <dgm:prSet custT="1"/>
      <dgm:spPr/>
      <dgm:t>
        <a:bodyPr/>
        <a:lstStyle/>
        <a:p>
          <a:pPr rtl="0"/>
          <a:r>
            <a:rPr lang="en-US" sz="2800" b="1" dirty="0" smtClean="0">
              <a:solidFill>
                <a:srgbClr val="FFFF00"/>
              </a:solidFill>
              <a:latin typeface="Calibri"/>
              <a:cs typeface="Calibri"/>
            </a:rPr>
            <a:t>Official vehicles cannot be used for electioneering work. ‘Official Vehicles’ include all vehicles belonging to the Governments. </a:t>
          </a:r>
          <a:endParaRPr lang="en-US" sz="2800" b="1" dirty="0">
            <a:solidFill>
              <a:srgbClr val="FFFFFF"/>
            </a:solidFill>
            <a:latin typeface="Calibri"/>
            <a:cs typeface="Calibri"/>
          </a:endParaRPr>
        </a:p>
      </dgm:t>
    </dgm:pt>
    <dgm:pt modelId="{1908825F-43E8-F94F-B2F5-2C968ABC2AA6}" type="parTrans" cxnId="{5246B65E-2FE0-4C4C-8374-BB05FCB35D66}">
      <dgm:prSet/>
      <dgm:spPr/>
      <dgm:t>
        <a:bodyPr/>
        <a:lstStyle/>
        <a:p>
          <a:endParaRPr lang="en-US" b="1">
            <a:solidFill>
              <a:srgbClr val="FFFF00"/>
            </a:solidFill>
            <a:latin typeface="Calibri"/>
            <a:cs typeface="Calibri"/>
          </a:endParaRPr>
        </a:p>
      </dgm:t>
    </dgm:pt>
    <dgm:pt modelId="{1CCEB29F-59F9-C243-B161-661951C147C4}" type="sibTrans" cxnId="{5246B65E-2FE0-4C4C-8374-BB05FCB35D66}">
      <dgm:prSet/>
      <dgm:spPr/>
      <dgm:t>
        <a:bodyPr/>
        <a:lstStyle/>
        <a:p>
          <a:endParaRPr lang="en-US" b="1">
            <a:solidFill>
              <a:srgbClr val="FFFF00"/>
            </a:solidFill>
            <a:latin typeface="Calibri"/>
            <a:cs typeface="Calibri"/>
          </a:endParaRPr>
        </a:p>
      </dgm:t>
    </dgm:pt>
    <dgm:pt modelId="{D3F72041-ACA6-304E-96C8-FBC2E6B30A0D}" type="pres">
      <dgm:prSet presAssocID="{84D2D622-FE3A-3747-B74A-F5CE6ABF38DF}" presName="composite" presStyleCnt="0">
        <dgm:presLayoutVars>
          <dgm:chMax val="3"/>
          <dgm:animLvl val="lvl"/>
          <dgm:resizeHandles val="exact"/>
        </dgm:presLayoutVars>
      </dgm:prSet>
      <dgm:spPr/>
      <dgm:t>
        <a:bodyPr/>
        <a:lstStyle/>
        <a:p>
          <a:endParaRPr lang="en-US"/>
        </a:p>
      </dgm:t>
    </dgm:pt>
    <dgm:pt modelId="{9671526B-5C74-BE4F-8130-268394E02450}" type="pres">
      <dgm:prSet presAssocID="{134AEDB2-BBBE-6D4B-9512-9F4EF3805A16}" presName="gear1" presStyleLbl="node1" presStyleIdx="0" presStyleCnt="1" custScaleX="208258" custScaleY="181818">
        <dgm:presLayoutVars>
          <dgm:chMax val="1"/>
          <dgm:bulletEnabled val="1"/>
        </dgm:presLayoutVars>
      </dgm:prSet>
      <dgm:spPr/>
      <dgm:t>
        <a:bodyPr/>
        <a:lstStyle/>
        <a:p>
          <a:endParaRPr lang="en-US"/>
        </a:p>
      </dgm:t>
    </dgm:pt>
    <dgm:pt modelId="{227082CF-4B11-4345-848B-14B751B1964D}" type="pres">
      <dgm:prSet presAssocID="{134AEDB2-BBBE-6D4B-9512-9F4EF3805A16}" presName="gear1srcNode" presStyleLbl="node1" presStyleIdx="0" presStyleCnt="1"/>
      <dgm:spPr/>
      <dgm:t>
        <a:bodyPr/>
        <a:lstStyle/>
        <a:p>
          <a:endParaRPr lang="en-US"/>
        </a:p>
      </dgm:t>
    </dgm:pt>
    <dgm:pt modelId="{8CEBAD78-76B8-FB40-9A8B-BC25A7C994A9}" type="pres">
      <dgm:prSet presAssocID="{134AEDB2-BBBE-6D4B-9512-9F4EF3805A16}" presName="gear1dstNode" presStyleLbl="node1" presStyleIdx="0" presStyleCnt="1"/>
      <dgm:spPr/>
      <dgm:t>
        <a:bodyPr/>
        <a:lstStyle/>
        <a:p>
          <a:endParaRPr lang="en-US"/>
        </a:p>
      </dgm:t>
    </dgm:pt>
    <dgm:pt modelId="{D385EF6D-4BA5-B749-A7CC-452241CFD79E}" type="pres">
      <dgm:prSet presAssocID="{1CCEB29F-59F9-C243-B161-661951C147C4}" presName="connector1" presStyleLbl="sibTrans2D1" presStyleIdx="0" presStyleCnt="1" custLinFactNeighborX="6223" custLinFactNeighborY="4992"/>
      <dgm:spPr/>
      <dgm:t>
        <a:bodyPr/>
        <a:lstStyle/>
        <a:p>
          <a:endParaRPr lang="en-US"/>
        </a:p>
      </dgm:t>
    </dgm:pt>
  </dgm:ptLst>
  <dgm:cxnLst>
    <dgm:cxn modelId="{6E3BF081-C84E-8440-B609-50EC9828CDDC}" type="presOf" srcId="{134AEDB2-BBBE-6D4B-9512-9F4EF3805A16}" destId="{227082CF-4B11-4345-848B-14B751B1964D}" srcOrd="1" destOrd="0" presId="urn:microsoft.com/office/officeart/2005/8/layout/gear1"/>
    <dgm:cxn modelId="{5246B65E-2FE0-4C4C-8374-BB05FCB35D66}" srcId="{84D2D622-FE3A-3747-B74A-F5CE6ABF38DF}" destId="{134AEDB2-BBBE-6D4B-9512-9F4EF3805A16}" srcOrd="0" destOrd="0" parTransId="{1908825F-43E8-F94F-B2F5-2C968ABC2AA6}" sibTransId="{1CCEB29F-59F9-C243-B161-661951C147C4}"/>
    <dgm:cxn modelId="{62CC3E7C-E30F-294E-A67C-27F0912EDCC3}" type="presOf" srcId="{84D2D622-FE3A-3747-B74A-F5CE6ABF38DF}" destId="{D3F72041-ACA6-304E-96C8-FBC2E6B30A0D}" srcOrd="0" destOrd="0" presId="urn:microsoft.com/office/officeart/2005/8/layout/gear1"/>
    <dgm:cxn modelId="{B4D9F331-6F60-B04C-96C8-D922EFFB7127}" type="presOf" srcId="{134AEDB2-BBBE-6D4B-9512-9F4EF3805A16}" destId="{9671526B-5C74-BE4F-8130-268394E02450}" srcOrd="0" destOrd="0" presId="urn:microsoft.com/office/officeart/2005/8/layout/gear1"/>
    <dgm:cxn modelId="{7FF905B9-F651-BC4B-82DC-70D980904811}" type="presOf" srcId="{1CCEB29F-59F9-C243-B161-661951C147C4}" destId="{D385EF6D-4BA5-B749-A7CC-452241CFD79E}" srcOrd="0" destOrd="0" presId="urn:microsoft.com/office/officeart/2005/8/layout/gear1"/>
    <dgm:cxn modelId="{C4197EFA-03AD-4E41-9E17-E3F9A86B441B}" type="presOf" srcId="{134AEDB2-BBBE-6D4B-9512-9F4EF3805A16}" destId="{8CEBAD78-76B8-FB40-9A8B-BC25A7C994A9}" srcOrd="2" destOrd="0" presId="urn:microsoft.com/office/officeart/2005/8/layout/gear1"/>
    <dgm:cxn modelId="{9492D301-A70B-8647-99EC-3E35210B371A}" type="presParOf" srcId="{D3F72041-ACA6-304E-96C8-FBC2E6B30A0D}" destId="{9671526B-5C74-BE4F-8130-268394E02450}" srcOrd="0" destOrd="0" presId="urn:microsoft.com/office/officeart/2005/8/layout/gear1"/>
    <dgm:cxn modelId="{41B54385-9AA8-E241-A758-096BAF852F79}" type="presParOf" srcId="{D3F72041-ACA6-304E-96C8-FBC2E6B30A0D}" destId="{227082CF-4B11-4345-848B-14B751B1964D}" srcOrd="1" destOrd="0" presId="urn:microsoft.com/office/officeart/2005/8/layout/gear1"/>
    <dgm:cxn modelId="{5F708E96-85F6-9A4F-87B4-66EF7FFA8ADD}" type="presParOf" srcId="{D3F72041-ACA6-304E-96C8-FBC2E6B30A0D}" destId="{8CEBAD78-76B8-FB40-9A8B-BC25A7C994A9}" srcOrd="2" destOrd="0" presId="urn:microsoft.com/office/officeart/2005/8/layout/gear1"/>
    <dgm:cxn modelId="{330B9BD4-FD14-C945-B37A-18A26D132B37}" type="presParOf" srcId="{D3F72041-ACA6-304E-96C8-FBC2E6B30A0D}" destId="{D385EF6D-4BA5-B749-A7CC-452241CFD79E}" srcOrd="3" destOrd="0" presId="urn:microsoft.com/office/officeart/2005/8/layout/gear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6.xml><?xml version="1.0" encoding="utf-8"?>
<dgm:dataModel xmlns:dgm="http://schemas.openxmlformats.org/drawingml/2006/diagram" xmlns:a="http://schemas.openxmlformats.org/drawingml/2006/main">
  <dgm:ptLst>
    <dgm:pt modelId="{B73F4341-1862-2E4A-8222-CA52CC7B87AC}" type="doc">
      <dgm:prSet loTypeId="urn:microsoft.com/office/officeart/2005/8/layout/vList2" loCatId="" qsTypeId="urn:microsoft.com/office/officeart/2005/8/quickstyle/simple2" qsCatId="simple" csTypeId="urn:microsoft.com/office/officeart/2005/8/colors/accent3_2" csCatId="accent3" phldr="1"/>
      <dgm:spPr/>
      <dgm:t>
        <a:bodyPr/>
        <a:lstStyle/>
        <a:p>
          <a:endParaRPr lang="en-US"/>
        </a:p>
      </dgm:t>
    </dgm:pt>
    <dgm:pt modelId="{DDF6946D-8C3E-4E49-99EF-D7C6D0DD30EE}">
      <dgm:prSet custT="1">
        <dgm:style>
          <a:lnRef idx="1">
            <a:schemeClr val="accent3"/>
          </a:lnRef>
          <a:fillRef idx="2">
            <a:schemeClr val="accent3"/>
          </a:fillRef>
          <a:effectRef idx="1">
            <a:schemeClr val="accent3"/>
          </a:effectRef>
          <a:fontRef idx="minor">
            <a:schemeClr val="dk1"/>
          </a:fontRef>
        </dgm:style>
      </dgm:prSet>
      <dgm:spPr/>
      <dgm:t>
        <a:bodyPr/>
        <a:lstStyle/>
        <a:p>
          <a:pPr rtl="0"/>
          <a:r>
            <a:rPr lang="en-US" sz="2000" b="1" dirty="0" smtClean="0">
              <a:solidFill>
                <a:srgbClr val="000000"/>
              </a:solidFill>
              <a:latin typeface="Calibri"/>
              <a:cs typeface="Calibri"/>
            </a:rPr>
            <a:t>In respect of persons covered by security, the use of State owned one bullet proof vehicle for the particular person (PP) will be permitted in all cases where the security agencies have prescribed such use. </a:t>
          </a:r>
          <a:endParaRPr lang="en-US" sz="2000" b="1" dirty="0">
            <a:solidFill>
              <a:srgbClr val="FFFFFF"/>
            </a:solidFill>
            <a:latin typeface="Calibri"/>
            <a:cs typeface="Calibri"/>
          </a:endParaRPr>
        </a:p>
      </dgm:t>
    </dgm:pt>
    <dgm:pt modelId="{7104CA66-6D9E-DC4F-BC8B-6DC29B62DAE2}" type="parTrans" cxnId="{5730FDB1-1601-FB41-89CB-6CA44D31E888}">
      <dgm:prSet/>
      <dgm:spPr/>
      <dgm:t>
        <a:bodyPr/>
        <a:lstStyle/>
        <a:p>
          <a:endParaRPr lang="en-US" sz="2000" b="1">
            <a:solidFill>
              <a:srgbClr val="000000"/>
            </a:solidFill>
            <a:latin typeface="Calibri"/>
            <a:cs typeface="Calibri"/>
          </a:endParaRPr>
        </a:p>
      </dgm:t>
    </dgm:pt>
    <dgm:pt modelId="{E62CAB9B-90E6-0741-81D6-6263C4682693}" type="sibTrans" cxnId="{5730FDB1-1601-FB41-89CB-6CA44D31E888}">
      <dgm:prSet/>
      <dgm:spPr/>
      <dgm:t>
        <a:bodyPr/>
        <a:lstStyle/>
        <a:p>
          <a:endParaRPr lang="en-US" sz="2000" b="1">
            <a:solidFill>
              <a:srgbClr val="000000"/>
            </a:solidFill>
            <a:latin typeface="Calibri"/>
            <a:cs typeface="Calibri"/>
          </a:endParaRPr>
        </a:p>
      </dgm:t>
    </dgm:pt>
    <dgm:pt modelId="{AF10855C-B857-BB4C-A3AE-6C77EA28BCB1}">
      <dgm:prSet custT="1">
        <dgm:style>
          <a:lnRef idx="1">
            <a:schemeClr val="accent3"/>
          </a:lnRef>
          <a:fillRef idx="2">
            <a:schemeClr val="accent3"/>
          </a:fillRef>
          <a:effectRef idx="1">
            <a:schemeClr val="accent3"/>
          </a:effectRef>
          <a:fontRef idx="minor">
            <a:schemeClr val="dk1"/>
          </a:fontRef>
        </dgm:style>
      </dgm:prSet>
      <dgm:spPr/>
      <dgm:t>
        <a:bodyPr/>
        <a:lstStyle/>
        <a:p>
          <a:pPr rtl="0"/>
          <a:r>
            <a:rPr lang="en-US" sz="2000" b="1" dirty="0" smtClean="0">
              <a:solidFill>
                <a:srgbClr val="000000"/>
              </a:solidFill>
              <a:latin typeface="Calibri"/>
              <a:cs typeface="Calibri"/>
            </a:rPr>
            <a:t>The use of multiple cars in the name of stand-by should not be permitted unless so specifically prescribed by security authorities. </a:t>
          </a:r>
          <a:endParaRPr lang="en-US" sz="2000" b="1" dirty="0">
            <a:solidFill>
              <a:srgbClr val="FFFFFF"/>
            </a:solidFill>
            <a:latin typeface="Calibri"/>
            <a:cs typeface="Calibri"/>
          </a:endParaRPr>
        </a:p>
      </dgm:t>
    </dgm:pt>
    <dgm:pt modelId="{2688822B-1BF0-9746-9F4A-B095974C0E38}" type="parTrans" cxnId="{6A9EEE8B-692B-1645-BD09-5DC85FEFAF4B}">
      <dgm:prSet/>
      <dgm:spPr/>
      <dgm:t>
        <a:bodyPr/>
        <a:lstStyle/>
        <a:p>
          <a:endParaRPr lang="en-US" sz="2000" b="1">
            <a:solidFill>
              <a:srgbClr val="000000"/>
            </a:solidFill>
            <a:latin typeface="Calibri"/>
            <a:cs typeface="Calibri"/>
          </a:endParaRPr>
        </a:p>
      </dgm:t>
    </dgm:pt>
    <dgm:pt modelId="{CF88A113-AD3D-894C-9F79-8FD3C3990C56}" type="sibTrans" cxnId="{6A9EEE8B-692B-1645-BD09-5DC85FEFAF4B}">
      <dgm:prSet/>
      <dgm:spPr/>
      <dgm:t>
        <a:bodyPr/>
        <a:lstStyle/>
        <a:p>
          <a:endParaRPr lang="en-US" sz="2000" b="1">
            <a:solidFill>
              <a:srgbClr val="000000"/>
            </a:solidFill>
            <a:latin typeface="Calibri"/>
            <a:cs typeface="Calibri"/>
          </a:endParaRPr>
        </a:p>
      </dgm:t>
    </dgm:pt>
    <dgm:pt modelId="{B888F521-A1A3-C142-9396-EB5475136FA6}">
      <dgm:prSet custT="1">
        <dgm:style>
          <a:lnRef idx="1">
            <a:schemeClr val="accent3"/>
          </a:lnRef>
          <a:fillRef idx="2">
            <a:schemeClr val="accent3"/>
          </a:fillRef>
          <a:effectRef idx="1">
            <a:schemeClr val="accent3"/>
          </a:effectRef>
          <a:fontRef idx="minor">
            <a:schemeClr val="dk1"/>
          </a:fontRef>
        </dgm:style>
      </dgm:prSet>
      <dgm:spPr/>
      <dgm:t>
        <a:bodyPr/>
        <a:lstStyle/>
        <a:p>
          <a:pPr rtl="0"/>
          <a:r>
            <a:rPr lang="en-US" sz="2000" b="1" dirty="0" smtClean="0">
              <a:solidFill>
                <a:srgbClr val="000000"/>
              </a:solidFill>
              <a:latin typeface="Calibri"/>
              <a:cs typeface="Calibri"/>
            </a:rPr>
            <a:t>The cost of propulsion of such bullet proof vehicles where such use of bullet proof vehicles is specified will be borne by the particular person or his party whether he is in office or out, and whether he is a candidate or not</a:t>
          </a:r>
          <a:endParaRPr lang="en-US" sz="2000" b="1" dirty="0">
            <a:solidFill>
              <a:srgbClr val="000000"/>
            </a:solidFill>
            <a:latin typeface="Calibri"/>
            <a:cs typeface="Calibri"/>
          </a:endParaRPr>
        </a:p>
      </dgm:t>
    </dgm:pt>
    <dgm:pt modelId="{004A1607-49FD-5E43-87CE-E06514700F4E}" type="parTrans" cxnId="{0349A061-5D49-5F45-BEE7-C02670FDE56D}">
      <dgm:prSet/>
      <dgm:spPr/>
      <dgm:t>
        <a:bodyPr/>
        <a:lstStyle/>
        <a:p>
          <a:endParaRPr lang="en-US" sz="2000" b="1">
            <a:solidFill>
              <a:srgbClr val="000000"/>
            </a:solidFill>
            <a:latin typeface="Calibri"/>
            <a:cs typeface="Calibri"/>
          </a:endParaRPr>
        </a:p>
      </dgm:t>
    </dgm:pt>
    <dgm:pt modelId="{4F421FAE-9D8B-7B4D-A269-34228657C759}" type="sibTrans" cxnId="{0349A061-5D49-5F45-BEE7-C02670FDE56D}">
      <dgm:prSet/>
      <dgm:spPr/>
      <dgm:t>
        <a:bodyPr/>
        <a:lstStyle/>
        <a:p>
          <a:endParaRPr lang="en-US" sz="2000" b="1">
            <a:solidFill>
              <a:srgbClr val="000000"/>
            </a:solidFill>
            <a:latin typeface="Calibri"/>
            <a:cs typeface="Calibri"/>
          </a:endParaRPr>
        </a:p>
      </dgm:t>
    </dgm:pt>
    <dgm:pt modelId="{524E6DDB-1B10-9448-9E97-7044BDE5F8AF}" type="pres">
      <dgm:prSet presAssocID="{B73F4341-1862-2E4A-8222-CA52CC7B87AC}" presName="linear" presStyleCnt="0">
        <dgm:presLayoutVars>
          <dgm:animLvl val="lvl"/>
          <dgm:resizeHandles val="exact"/>
        </dgm:presLayoutVars>
      </dgm:prSet>
      <dgm:spPr/>
      <dgm:t>
        <a:bodyPr/>
        <a:lstStyle/>
        <a:p>
          <a:endParaRPr lang="en-US"/>
        </a:p>
      </dgm:t>
    </dgm:pt>
    <dgm:pt modelId="{B8C07C84-0E13-6247-8009-4BE795672729}" type="pres">
      <dgm:prSet presAssocID="{DDF6946D-8C3E-4E49-99EF-D7C6D0DD30EE}" presName="parentText" presStyleLbl="node1" presStyleIdx="0" presStyleCnt="3">
        <dgm:presLayoutVars>
          <dgm:chMax val="0"/>
          <dgm:bulletEnabled val="1"/>
        </dgm:presLayoutVars>
      </dgm:prSet>
      <dgm:spPr/>
      <dgm:t>
        <a:bodyPr/>
        <a:lstStyle/>
        <a:p>
          <a:endParaRPr lang="en-US"/>
        </a:p>
      </dgm:t>
    </dgm:pt>
    <dgm:pt modelId="{7612A2BA-D14C-9346-BE73-F24B9666C322}" type="pres">
      <dgm:prSet presAssocID="{E62CAB9B-90E6-0741-81D6-6263C4682693}" presName="spacer" presStyleCnt="0"/>
      <dgm:spPr/>
      <dgm:t>
        <a:bodyPr/>
        <a:lstStyle/>
        <a:p>
          <a:endParaRPr lang="en-US"/>
        </a:p>
      </dgm:t>
    </dgm:pt>
    <dgm:pt modelId="{1E8516E4-17E7-B742-9EEC-0EE7E8660CCE}" type="pres">
      <dgm:prSet presAssocID="{AF10855C-B857-BB4C-A3AE-6C77EA28BCB1}" presName="parentText" presStyleLbl="node1" presStyleIdx="1" presStyleCnt="3">
        <dgm:presLayoutVars>
          <dgm:chMax val="0"/>
          <dgm:bulletEnabled val="1"/>
        </dgm:presLayoutVars>
      </dgm:prSet>
      <dgm:spPr/>
      <dgm:t>
        <a:bodyPr/>
        <a:lstStyle/>
        <a:p>
          <a:endParaRPr lang="en-US"/>
        </a:p>
      </dgm:t>
    </dgm:pt>
    <dgm:pt modelId="{AB78A247-125C-0C43-AE53-9E18719FD390}" type="pres">
      <dgm:prSet presAssocID="{CF88A113-AD3D-894C-9F79-8FD3C3990C56}" presName="spacer" presStyleCnt="0"/>
      <dgm:spPr/>
      <dgm:t>
        <a:bodyPr/>
        <a:lstStyle/>
        <a:p>
          <a:endParaRPr lang="en-US"/>
        </a:p>
      </dgm:t>
    </dgm:pt>
    <dgm:pt modelId="{1FB04157-F58E-A14B-8001-FCA53D19F578}" type="pres">
      <dgm:prSet presAssocID="{B888F521-A1A3-C142-9396-EB5475136FA6}" presName="parentText" presStyleLbl="node1" presStyleIdx="2" presStyleCnt="3">
        <dgm:presLayoutVars>
          <dgm:chMax val="0"/>
          <dgm:bulletEnabled val="1"/>
        </dgm:presLayoutVars>
      </dgm:prSet>
      <dgm:spPr/>
      <dgm:t>
        <a:bodyPr/>
        <a:lstStyle/>
        <a:p>
          <a:endParaRPr lang="en-US"/>
        </a:p>
      </dgm:t>
    </dgm:pt>
  </dgm:ptLst>
  <dgm:cxnLst>
    <dgm:cxn modelId="{6A9EEE8B-692B-1645-BD09-5DC85FEFAF4B}" srcId="{B73F4341-1862-2E4A-8222-CA52CC7B87AC}" destId="{AF10855C-B857-BB4C-A3AE-6C77EA28BCB1}" srcOrd="1" destOrd="0" parTransId="{2688822B-1BF0-9746-9F4A-B095974C0E38}" sibTransId="{CF88A113-AD3D-894C-9F79-8FD3C3990C56}"/>
    <dgm:cxn modelId="{3CBFCAEA-911D-7B4D-830B-ADACADC6B19F}" type="presOf" srcId="{DDF6946D-8C3E-4E49-99EF-D7C6D0DD30EE}" destId="{B8C07C84-0E13-6247-8009-4BE795672729}" srcOrd="0" destOrd="0" presId="urn:microsoft.com/office/officeart/2005/8/layout/vList2"/>
    <dgm:cxn modelId="{D1940F04-A68E-6740-81A9-2DD0137307ED}" type="presOf" srcId="{B73F4341-1862-2E4A-8222-CA52CC7B87AC}" destId="{524E6DDB-1B10-9448-9E97-7044BDE5F8AF}" srcOrd="0" destOrd="0" presId="urn:microsoft.com/office/officeart/2005/8/layout/vList2"/>
    <dgm:cxn modelId="{39377D84-9B61-DA45-897C-4DBFFD717233}" type="presOf" srcId="{AF10855C-B857-BB4C-A3AE-6C77EA28BCB1}" destId="{1E8516E4-17E7-B742-9EEC-0EE7E8660CCE}" srcOrd="0" destOrd="0" presId="urn:microsoft.com/office/officeart/2005/8/layout/vList2"/>
    <dgm:cxn modelId="{00ABD388-766B-ED47-B5F5-BECA6F9ABEE8}" type="presOf" srcId="{B888F521-A1A3-C142-9396-EB5475136FA6}" destId="{1FB04157-F58E-A14B-8001-FCA53D19F578}" srcOrd="0" destOrd="0" presId="urn:microsoft.com/office/officeart/2005/8/layout/vList2"/>
    <dgm:cxn modelId="{0349A061-5D49-5F45-BEE7-C02670FDE56D}" srcId="{B73F4341-1862-2E4A-8222-CA52CC7B87AC}" destId="{B888F521-A1A3-C142-9396-EB5475136FA6}" srcOrd="2" destOrd="0" parTransId="{004A1607-49FD-5E43-87CE-E06514700F4E}" sibTransId="{4F421FAE-9D8B-7B4D-A269-34228657C759}"/>
    <dgm:cxn modelId="{5730FDB1-1601-FB41-89CB-6CA44D31E888}" srcId="{B73F4341-1862-2E4A-8222-CA52CC7B87AC}" destId="{DDF6946D-8C3E-4E49-99EF-D7C6D0DD30EE}" srcOrd="0" destOrd="0" parTransId="{7104CA66-6D9E-DC4F-BC8B-6DC29B62DAE2}" sibTransId="{E62CAB9B-90E6-0741-81D6-6263C4682693}"/>
    <dgm:cxn modelId="{BB0B04BD-A852-F141-8D5E-2A2691335934}" type="presParOf" srcId="{524E6DDB-1B10-9448-9E97-7044BDE5F8AF}" destId="{B8C07C84-0E13-6247-8009-4BE795672729}" srcOrd="0" destOrd="0" presId="urn:microsoft.com/office/officeart/2005/8/layout/vList2"/>
    <dgm:cxn modelId="{4EBFCF01-F90C-7946-8A1B-E69CAC6C294A}" type="presParOf" srcId="{524E6DDB-1B10-9448-9E97-7044BDE5F8AF}" destId="{7612A2BA-D14C-9346-BE73-F24B9666C322}" srcOrd="1" destOrd="0" presId="urn:microsoft.com/office/officeart/2005/8/layout/vList2"/>
    <dgm:cxn modelId="{737DA393-DA2F-3847-B31D-BA1D0897137F}" type="presParOf" srcId="{524E6DDB-1B10-9448-9E97-7044BDE5F8AF}" destId="{1E8516E4-17E7-B742-9EEC-0EE7E8660CCE}" srcOrd="2" destOrd="0" presId="urn:microsoft.com/office/officeart/2005/8/layout/vList2"/>
    <dgm:cxn modelId="{E3C1CD73-7C4E-8C4F-9F66-4368C52BEB96}" type="presParOf" srcId="{524E6DDB-1B10-9448-9E97-7044BDE5F8AF}" destId="{AB78A247-125C-0C43-AE53-9E18719FD390}" srcOrd="3" destOrd="0" presId="urn:microsoft.com/office/officeart/2005/8/layout/vList2"/>
    <dgm:cxn modelId="{E674D73E-39AA-114D-B538-52BF17E7A781}" type="presParOf" srcId="{524E6DDB-1B10-9448-9E97-7044BDE5F8AF}" destId="{1FB04157-F58E-A14B-8001-FCA53D19F578}" srcOrd="4"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7.xml><?xml version="1.0" encoding="utf-8"?>
<dgm:dataModel xmlns:dgm="http://schemas.openxmlformats.org/drawingml/2006/diagram" xmlns:a="http://schemas.openxmlformats.org/drawingml/2006/main">
  <dgm:ptLst>
    <dgm:pt modelId="{C4BF10A9-C1BD-6448-AB3D-71CCC4F7DA39}" type="doc">
      <dgm:prSet loTypeId="urn:microsoft.com/office/officeart/2005/8/layout/vList2" loCatId="" qsTypeId="urn:microsoft.com/office/officeart/2005/8/quickstyle/simple2" qsCatId="simple" csTypeId="urn:microsoft.com/office/officeart/2005/8/colors/accent3_2" csCatId="accent3" phldr="1"/>
      <dgm:spPr/>
      <dgm:t>
        <a:bodyPr/>
        <a:lstStyle/>
        <a:p>
          <a:endParaRPr lang="en-US"/>
        </a:p>
      </dgm:t>
    </dgm:pt>
    <dgm:pt modelId="{21175FD8-13BB-DD4C-AC60-BBEEEF7A202C}">
      <dgm:prSet custT="1">
        <dgm:style>
          <a:lnRef idx="1">
            <a:schemeClr val="accent3"/>
          </a:lnRef>
          <a:fillRef idx="2">
            <a:schemeClr val="accent3"/>
          </a:fillRef>
          <a:effectRef idx="1">
            <a:schemeClr val="accent3"/>
          </a:effectRef>
          <a:fontRef idx="minor">
            <a:schemeClr val="dk1"/>
          </a:fontRef>
        </dgm:style>
      </dgm:prSet>
      <dgm:spPr/>
      <dgm:t>
        <a:bodyPr/>
        <a:lstStyle/>
        <a:p>
          <a:pPr rtl="0"/>
          <a:r>
            <a:rPr lang="en-US" sz="2200" b="1" dirty="0" smtClean="0">
              <a:solidFill>
                <a:schemeClr val="tx1"/>
              </a:solidFill>
              <a:latin typeface="Calibri"/>
              <a:cs typeface="Calibri"/>
            </a:rPr>
            <a:t>Under the directives of the Government of India in the Ministry of Home Affairs, the persons provided with Z+ security cover are permitted the use of State owned one Bullet proof vehicle . </a:t>
          </a:r>
          <a:endParaRPr lang="en-US" sz="2200" b="1" dirty="0">
            <a:solidFill>
              <a:schemeClr val="bg1"/>
            </a:solidFill>
            <a:latin typeface="Calibri"/>
            <a:cs typeface="Calibri"/>
          </a:endParaRPr>
        </a:p>
      </dgm:t>
    </dgm:pt>
    <dgm:pt modelId="{172ED4A0-8544-DD4B-B4F6-585A1244FF4D}" type="parTrans" cxnId="{0BE24330-196A-3747-9BD5-24681D9C9257}">
      <dgm:prSet/>
      <dgm:spPr/>
      <dgm:t>
        <a:bodyPr/>
        <a:lstStyle/>
        <a:p>
          <a:endParaRPr lang="en-US" sz="2200" b="1">
            <a:solidFill>
              <a:schemeClr val="tx1"/>
            </a:solidFill>
            <a:latin typeface="Calibri"/>
            <a:cs typeface="Calibri"/>
          </a:endParaRPr>
        </a:p>
      </dgm:t>
    </dgm:pt>
    <dgm:pt modelId="{3A412C06-6606-3540-A3B5-A2BBB92BBD22}" type="sibTrans" cxnId="{0BE24330-196A-3747-9BD5-24681D9C9257}">
      <dgm:prSet/>
      <dgm:spPr/>
      <dgm:t>
        <a:bodyPr/>
        <a:lstStyle/>
        <a:p>
          <a:endParaRPr lang="en-US" sz="2200" b="1">
            <a:solidFill>
              <a:schemeClr val="tx1"/>
            </a:solidFill>
            <a:latin typeface="Calibri"/>
            <a:cs typeface="Calibri"/>
          </a:endParaRPr>
        </a:p>
      </dgm:t>
    </dgm:pt>
    <dgm:pt modelId="{D129E55C-1FF0-7B4C-83DD-F47E8479FE87}">
      <dgm:prSet custT="1">
        <dgm:style>
          <a:lnRef idx="1">
            <a:schemeClr val="accent3"/>
          </a:lnRef>
          <a:fillRef idx="2">
            <a:schemeClr val="accent3"/>
          </a:fillRef>
          <a:effectRef idx="1">
            <a:schemeClr val="accent3"/>
          </a:effectRef>
          <a:fontRef idx="minor">
            <a:schemeClr val="dk1"/>
          </a:fontRef>
        </dgm:style>
      </dgm:prSet>
      <dgm:spPr/>
      <dgm:t>
        <a:bodyPr/>
        <a:lstStyle/>
        <a:p>
          <a:pPr rtl="0"/>
          <a:r>
            <a:rPr lang="en-US" sz="2200" b="1" smtClean="0">
              <a:solidFill>
                <a:schemeClr val="tx1"/>
              </a:solidFill>
              <a:latin typeface="Calibri"/>
              <a:cs typeface="Calibri"/>
            </a:rPr>
            <a:t>(Instruction Sl. No. 92, CoI-2011EC Letter No. 437/6/2007/PLN.III, Dated 24</a:t>
          </a:r>
          <a:r>
            <a:rPr lang="en-US" sz="2200" b="1" baseline="30000" smtClean="0">
              <a:solidFill>
                <a:schemeClr val="tx1"/>
              </a:solidFill>
              <a:latin typeface="Calibri"/>
              <a:cs typeface="Calibri"/>
            </a:rPr>
            <a:t>th</a:t>
          </a:r>
          <a:r>
            <a:rPr lang="en-US" sz="2200" b="1" smtClean="0">
              <a:solidFill>
                <a:schemeClr val="tx1"/>
              </a:solidFill>
              <a:latin typeface="Calibri"/>
              <a:cs typeface="Calibri"/>
            </a:rPr>
            <a:t> October 2007)</a:t>
          </a:r>
          <a:endParaRPr lang="en-US" sz="2200" b="1" dirty="0">
            <a:solidFill>
              <a:schemeClr val="tx1"/>
            </a:solidFill>
            <a:latin typeface="Calibri"/>
            <a:cs typeface="Calibri"/>
          </a:endParaRPr>
        </a:p>
      </dgm:t>
    </dgm:pt>
    <dgm:pt modelId="{51991F69-2993-F24A-AD13-29C1712D939A}" type="parTrans" cxnId="{40AF4249-6A80-1A41-B6A0-99D086CAF33B}">
      <dgm:prSet/>
      <dgm:spPr/>
      <dgm:t>
        <a:bodyPr/>
        <a:lstStyle/>
        <a:p>
          <a:endParaRPr lang="en-US" sz="2200" b="1">
            <a:solidFill>
              <a:schemeClr val="tx1"/>
            </a:solidFill>
            <a:latin typeface="Calibri"/>
            <a:cs typeface="Calibri"/>
          </a:endParaRPr>
        </a:p>
      </dgm:t>
    </dgm:pt>
    <dgm:pt modelId="{59872275-03F0-8545-95F7-06F6805567EC}" type="sibTrans" cxnId="{40AF4249-6A80-1A41-B6A0-99D086CAF33B}">
      <dgm:prSet/>
      <dgm:spPr/>
      <dgm:t>
        <a:bodyPr/>
        <a:lstStyle/>
        <a:p>
          <a:endParaRPr lang="en-US" sz="2200" b="1">
            <a:solidFill>
              <a:schemeClr val="tx1"/>
            </a:solidFill>
            <a:latin typeface="Calibri"/>
            <a:cs typeface="Calibri"/>
          </a:endParaRPr>
        </a:p>
      </dgm:t>
    </dgm:pt>
    <dgm:pt modelId="{04D39A69-01C8-C946-996F-A15C17F7C563}" type="pres">
      <dgm:prSet presAssocID="{C4BF10A9-C1BD-6448-AB3D-71CCC4F7DA39}" presName="linear" presStyleCnt="0">
        <dgm:presLayoutVars>
          <dgm:animLvl val="lvl"/>
          <dgm:resizeHandles val="exact"/>
        </dgm:presLayoutVars>
      </dgm:prSet>
      <dgm:spPr/>
      <dgm:t>
        <a:bodyPr/>
        <a:lstStyle/>
        <a:p>
          <a:endParaRPr lang="en-US"/>
        </a:p>
      </dgm:t>
    </dgm:pt>
    <dgm:pt modelId="{75EBE38F-3FD1-6D43-B897-59CEC607D3CA}" type="pres">
      <dgm:prSet presAssocID="{21175FD8-13BB-DD4C-AC60-BBEEEF7A202C}" presName="parentText" presStyleLbl="node1" presStyleIdx="0" presStyleCnt="2">
        <dgm:presLayoutVars>
          <dgm:chMax val="0"/>
          <dgm:bulletEnabled val="1"/>
        </dgm:presLayoutVars>
      </dgm:prSet>
      <dgm:spPr/>
      <dgm:t>
        <a:bodyPr/>
        <a:lstStyle/>
        <a:p>
          <a:endParaRPr lang="en-US"/>
        </a:p>
      </dgm:t>
    </dgm:pt>
    <dgm:pt modelId="{51A2FDDF-6790-7146-A8D8-E4352C92C635}" type="pres">
      <dgm:prSet presAssocID="{3A412C06-6606-3540-A3B5-A2BBB92BBD22}" presName="spacer" presStyleCnt="0"/>
      <dgm:spPr/>
      <dgm:t>
        <a:bodyPr/>
        <a:lstStyle/>
        <a:p>
          <a:endParaRPr lang="en-US"/>
        </a:p>
      </dgm:t>
    </dgm:pt>
    <dgm:pt modelId="{8B1765F3-4952-464F-B6C4-AC8813F0029A}" type="pres">
      <dgm:prSet presAssocID="{D129E55C-1FF0-7B4C-83DD-F47E8479FE87}" presName="parentText" presStyleLbl="node1" presStyleIdx="1" presStyleCnt="2">
        <dgm:presLayoutVars>
          <dgm:chMax val="0"/>
          <dgm:bulletEnabled val="1"/>
        </dgm:presLayoutVars>
      </dgm:prSet>
      <dgm:spPr/>
      <dgm:t>
        <a:bodyPr/>
        <a:lstStyle/>
        <a:p>
          <a:endParaRPr lang="en-US"/>
        </a:p>
      </dgm:t>
    </dgm:pt>
  </dgm:ptLst>
  <dgm:cxnLst>
    <dgm:cxn modelId="{DE37FE50-39B0-B047-BEAE-DAD2C4FE9D9C}" type="presOf" srcId="{C4BF10A9-C1BD-6448-AB3D-71CCC4F7DA39}" destId="{04D39A69-01C8-C946-996F-A15C17F7C563}" srcOrd="0" destOrd="0" presId="urn:microsoft.com/office/officeart/2005/8/layout/vList2"/>
    <dgm:cxn modelId="{ECCCCEFE-4D22-6D40-967E-8EAC8A30BAB8}" type="presOf" srcId="{D129E55C-1FF0-7B4C-83DD-F47E8479FE87}" destId="{8B1765F3-4952-464F-B6C4-AC8813F0029A}" srcOrd="0" destOrd="0" presId="urn:microsoft.com/office/officeart/2005/8/layout/vList2"/>
    <dgm:cxn modelId="{0BE24330-196A-3747-9BD5-24681D9C9257}" srcId="{C4BF10A9-C1BD-6448-AB3D-71CCC4F7DA39}" destId="{21175FD8-13BB-DD4C-AC60-BBEEEF7A202C}" srcOrd="0" destOrd="0" parTransId="{172ED4A0-8544-DD4B-B4F6-585A1244FF4D}" sibTransId="{3A412C06-6606-3540-A3B5-A2BBB92BBD22}"/>
    <dgm:cxn modelId="{40AF4249-6A80-1A41-B6A0-99D086CAF33B}" srcId="{C4BF10A9-C1BD-6448-AB3D-71CCC4F7DA39}" destId="{D129E55C-1FF0-7B4C-83DD-F47E8479FE87}" srcOrd="1" destOrd="0" parTransId="{51991F69-2993-F24A-AD13-29C1712D939A}" sibTransId="{59872275-03F0-8545-95F7-06F6805567EC}"/>
    <dgm:cxn modelId="{229505AC-ACB7-AF48-9BA0-B49081086089}" type="presOf" srcId="{21175FD8-13BB-DD4C-AC60-BBEEEF7A202C}" destId="{75EBE38F-3FD1-6D43-B897-59CEC607D3CA}" srcOrd="0" destOrd="0" presId="urn:microsoft.com/office/officeart/2005/8/layout/vList2"/>
    <dgm:cxn modelId="{1824DF1B-7951-5D4D-8B78-EB3CF837D0D2}" type="presParOf" srcId="{04D39A69-01C8-C946-996F-A15C17F7C563}" destId="{75EBE38F-3FD1-6D43-B897-59CEC607D3CA}" srcOrd="0" destOrd="0" presId="urn:microsoft.com/office/officeart/2005/8/layout/vList2"/>
    <dgm:cxn modelId="{39DE09DE-F686-2B43-BDD9-B0F4EAF27CC8}" type="presParOf" srcId="{04D39A69-01C8-C946-996F-A15C17F7C563}" destId="{51A2FDDF-6790-7146-A8D8-E4352C92C635}" srcOrd="1" destOrd="0" presId="urn:microsoft.com/office/officeart/2005/8/layout/vList2"/>
    <dgm:cxn modelId="{90C94684-15F2-684D-B1AB-C039ED92B82F}" type="presParOf" srcId="{04D39A69-01C8-C946-996F-A15C17F7C563}" destId="{8B1765F3-4952-464F-B6C4-AC8813F0029A}" srcOrd="2"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8.xml><?xml version="1.0" encoding="utf-8"?>
<dgm:dataModel xmlns:dgm="http://schemas.openxmlformats.org/drawingml/2006/diagram" xmlns:a="http://schemas.openxmlformats.org/drawingml/2006/main">
  <dgm:ptLst>
    <dgm:pt modelId="{CA5DE915-64EF-9D46-82E4-4420AE867E24}" type="doc">
      <dgm:prSet loTypeId="urn:microsoft.com/office/officeart/2005/8/layout/vList2" loCatId="" qsTypeId="urn:microsoft.com/office/officeart/2005/8/quickstyle/simple2" qsCatId="simple" csTypeId="urn:microsoft.com/office/officeart/2005/8/colors/accent3_2" csCatId="accent3" phldr="1"/>
      <dgm:spPr/>
      <dgm:t>
        <a:bodyPr/>
        <a:lstStyle/>
        <a:p>
          <a:endParaRPr lang="en-US"/>
        </a:p>
      </dgm:t>
    </dgm:pt>
    <dgm:pt modelId="{B9B78C4F-FF4C-9E45-9BFE-27614EA5F1C2}">
      <dgm:prSet>
        <dgm:style>
          <a:lnRef idx="1">
            <a:schemeClr val="accent3"/>
          </a:lnRef>
          <a:fillRef idx="2">
            <a:schemeClr val="accent3"/>
          </a:fillRef>
          <a:effectRef idx="1">
            <a:schemeClr val="accent3"/>
          </a:effectRef>
          <a:fontRef idx="minor">
            <a:schemeClr val="dk1"/>
          </a:fontRef>
        </dgm:style>
      </dgm:prSet>
      <dgm:spPr/>
      <dgm:t>
        <a:bodyPr/>
        <a:lstStyle/>
        <a:p>
          <a:pPr rtl="0"/>
          <a:r>
            <a:rPr lang="en-US" b="1" dirty="0" smtClean="0">
              <a:solidFill>
                <a:schemeClr val="tx1"/>
              </a:solidFill>
              <a:latin typeface="Calibri"/>
              <a:cs typeface="Calibri"/>
            </a:rPr>
            <a:t>The number of vehicles to accompany the </a:t>
          </a:r>
          <a:r>
            <a:rPr lang="en-US" b="1" dirty="0" err="1" smtClean="0">
              <a:solidFill>
                <a:schemeClr val="tx1"/>
              </a:solidFill>
              <a:latin typeface="Calibri"/>
              <a:cs typeface="Calibri"/>
            </a:rPr>
            <a:t>carcade</a:t>
          </a:r>
          <a:r>
            <a:rPr lang="en-US" b="1" dirty="0" smtClean="0">
              <a:solidFill>
                <a:schemeClr val="tx1"/>
              </a:solidFill>
              <a:latin typeface="Calibri"/>
              <a:cs typeface="Calibri"/>
            </a:rPr>
            <a:t> including pilots, escorts etc. will be strictly in accordance with the instructions laid down by the security authorities and shall not exceed 10 excluding security vehicles under any circumstances. </a:t>
          </a:r>
          <a:endParaRPr lang="en-US" b="1" dirty="0">
            <a:solidFill>
              <a:schemeClr val="bg1"/>
            </a:solidFill>
            <a:latin typeface="Calibri"/>
            <a:cs typeface="Calibri"/>
          </a:endParaRPr>
        </a:p>
      </dgm:t>
    </dgm:pt>
    <dgm:pt modelId="{26ACDD0F-9516-884D-9516-EC76945B435E}" type="parTrans" cxnId="{CB27600E-7304-334C-9C84-D2A95AD14F18}">
      <dgm:prSet/>
      <dgm:spPr/>
      <dgm:t>
        <a:bodyPr/>
        <a:lstStyle/>
        <a:p>
          <a:endParaRPr lang="en-US" b="1">
            <a:solidFill>
              <a:schemeClr val="tx1"/>
            </a:solidFill>
            <a:latin typeface="Calibri"/>
            <a:cs typeface="Calibri"/>
          </a:endParaRPr>
        </a:p>
      </dgm:t>
    </dgm:pt>
    <dgm:pt modelId="{80E3D6FF-D5C3-F942-8903-0DC3F82D3A9E}" type="sibTrans" cxnId="{CB27600E-7304-334C-9C84-D2A95AD14F18}">
      <dgm:prSet/>
      <dgm:spPr/>
      <dgm:t>
        <a:bodyPr/>
        <a:lstStyle/>
        <a:p>
          <a:endParaRPr lang="en-US" b="1">
            <a:solidFill>
              <a:schemeClr val="tx1"/>
            </a:solidFill>
            <a:latin typeface="Calibri"/>
            <a:cs typeface="Calibri"/>
          </a:endParaRPr>
        </a:p>
      </dgm:t>
    </dgm:pt>
    <dgm:pt modelId="{CA510F75-254B-7D4B-80E6-27AF03D2380D}">
      <dgm:prSet>
        <dgm:style>
          <a:lnRef idx="1">
            <a:schemeClr val="accent3"/>
          </a:lnRef>
          <a:fillRef idx="2">
            <a:schemeClr val="accent3"/>
          </a:fillRef>
          <a:effectRef idx="1">
            <a:schemeClr val="accent3"/>
          </a:effectRef>
          <a:fontRef idx="minor">
            <a:schemeClr val="dk1"/>
          </a:fontRef>
        </dgm:style>
      </dgm:prSet>
      <dgm:spPr/>
      <dgm:t>
        <a:bodyPr/>
        <a:lstStyle/>
        <a:p>
          <a:pPr rtl="0"/>
          <a:r>
            <a:rPr lang="en-US" b="1" dirty="0" smtClean="0">
              <a:solidFill>
                <a:schemeClr val="tx1"/>
              </a:solidFill>
              <a:latin typeface="Calibri"/>
              <a:cs typeface="Calibri"/>
            </a:rPr>
            <a:t>In all cases where a party or a candidate hires a private aircraft/helicopter for any reason whatsoever, the complete cost will be included as part of election expenditure without exception.</a:t>
          </a:r>
          <a:endParaRPr lang="en-US" b="1" dirty="0">
            <a:solidFill>
              <a:schemeClr val="tx1"/>
            </a:solidFill>
            <a:latin typeface="Calibri"/>
            <a:cs typeface="Calibri"/>
          </a:endParaRPr>
        </a:p>
      </dgm:t>
    </dgm:pt>
    <dgm:pt modelId="{32F867E9-C281-8744-BC73-BD77C7B07180}" type="parTrans" cxnId="{B1D2B6FB-D6BC-CF43-8127-5C676A613ED1}">
      <dgm:prSet/>
      <dgm:spPr/>
      <dgm:t>
        <a:bodyPr/>
        <a:lstStyle/>
        <a:p>
          <a:endParaRPr lang="en-US" b="1">
            <a:solidFill>
              <a:schemeClr val="tx1"/>
            </a:solidFill>
            <a:latin typeface="Calibri"/>
            <a:cs typeface="Calibri"/>
          </a:endParaRPr>
        </a:p>
      </dgm:t>
    </dgm:pt>
    <dgm:pt modelId="{2A1FDD38-AACB-CF4F-B6C8-8AD4E14C309C}" type="sibTrans" cxnId="{B1D2B6FB-D6BC-CF43-8127-5C676A613ED1}">
      <dgm:prSet/>
      <dgm:spPr/>
      <dgm:t>
        <a:bodyPr/>
        <a:lstStyle/>
        <a:p>
          <a:endParaRPr lang="en-US" b="1">
            <a:solidFill>
              <a:schemeClr val="tx1"/>
            </a:solidFill>
            <a:latin typeface="Calibri"/>
            <a:cs typeface="Calibri"/>
          </a:endParaRPr>
        </a:p>
      </dgm:t>
    </dgm:pt>
    <dgm:pt modelId="{00E0519C-CF6D-9446-A216-8C3210179DD9}">
      <dgm:prSet>
        <dgm:style>
          <a:lnRef idx="1">
            <a:schemeClr val="accent3"/>
          </a:lnRef>
          <a:fillRef idx="2">
            <a:schemeClr val="accent3"/>
          </a:fillRef>
          <a:effectRef idx="1">
            <a:schemeClr val="accent3"/>
          </a:effectRef>
          <a:fontRef idx="minor">
            <a:schemeClr val="dk1"/>
          </a:fontRef>
        </dgm:style>
      </dgm:prSet>
      <dgm:spPr/>
      <dgm:t>
        <a:bodyPr/>
        <a:lstStyle/>
        <a:p>
          <a:pPr rtl="0"/>
          <a:r>
            <a:rPr lang="en-US" b="1" dirty="0" smtClean="0">
              <a:solidFill>
                <a:schemeClr val="tx1"/>
              </a:solidFill>
              <a:latin typeface="Calibri"/>
              <a:cs typeface="Calibri"/>
            </a:rPr>
            <a:t>No relaxation can be provided on any considerations including those of security to any one regarding the use of loudspeakers whether fitted on vehicles or otherwise. </a:t>
          </a:r>
          <a:endParaRPr lang="en-US" b="1" dirty="0">
            <a:solidFill>
              <a:srgbClr val="FFFFFF"/>
            </a:solidFill>
            <a:latin typeface="Calibri"/>
            <a:cs typeface="Calibri"/>
          </a:endParaRPr>
        </a:p>
      </dgm:t>
    </dgm:pt>
    <dgm:pt modelId="{A6A50C0C-6928-E441-BE14-EAF43C267AFB}" type="parTrans" cxnId="{78465444-B49E-8749-A856-06BE2AAE9803}">
      <dgm:prSet/>
      <dgm:spPr/>
      <dgm:t>
        <a:bodyPr/>
        <a:lstStyle/>
        <a:p>
          <a:endParaRPr lang="en-US" b="1">
            <a:solidFill>
              <a:schemeClr val="tx1"/>
            </a:solidFill>
            <a:latin typeface="Calibri"/>
            <a:cs typeface="Calibri"/>
          </a:endParaRPr>
        </a:p>
      </dgm:t>
    </dgm:pt>
    <dgm:pt modelId="{3326AB02-0593-4C4E-9966-57FB9BAE91B2}" type="sibTrans" cxnId="{78465444-B49E-8749-A856-06BE2AAE9803}">
      <dgm:prSet/>
      <dgm:spPr/>
      <dgm:t>
        <a:bodyPr/>
        <a:lstStyle/>
        <a:p>
          <a:endParaRPr lang="en-US" b="1">
            <a:solidFill>
              <a:schemeClr val="tx1"/>
            </a:solidFill>
            <a:latin typeface="Calibri"/>
            <a:cs typeface="Calibri"/>
          </a:endParaRPr>
        </a:p>
      </dgm:t>
    </dgm:pt>
    <dgm:pt modelId="{AF078ACE-742A-5C4A-9B10-BA88CE24E6E3}">
      <dgm:prSet>
        <dgm:style>
          <a:lnRef idx="1">
            <a:schemeClr val="accent3"/>
          </a:lnRef>
          <a:fillRef idx="2">
            <a:schemeClr val="accent3"/>
          </a:fillRef>
          <a:effectRef idx="1">
            <a:schemeClr val="accent3"/>
          </a:effectRef>
          <a:fontRef idx="minor">
            <a:schemeClr val="dk1"/>
          </a:fontRef>
        </dgm:style>
      </dgm:prSet>
      <dgm:spPr/>
      <dgm:t>
        <a:bodyPr/>
        <a:lstStyle/>
        <a:p>
          <a:pPr rtl="0"/>
          <a:r>
            <a:rPr lang="en-US" b="1" dirty="0" smtClean="0">
              <a:solidFill>
                <a:schemeClr val="tx1"/>
              </a:solidFill>
              <a:latin typeface="Calibri"/>
              <a:cs typeface="Calibri"/>
            </a:rPr>
            <a:t>(EC letter No, 437/6/INST/2010-CC&amp;BE, Dated 05/10/2010)</a:t>
          </a:r>
          <a:endParaRPr lang="en-US" b="1" dirty="0">
            <a:solidFill>
              <a:schemeClr val="tx1"/>
            </a:solidFill>
            <a:latin typeface="Calibri"/>
            <a:cs typeface="Calibri"/>
          </a:endParaRPr>
        </a:p>
      </dgm:t>
    </dgm:pt>
    <dgm:pt modelId="{92F7143D-D62F-6841-893A-3D5727152BEE}" type="parTrans" cxnId="{D3CA97AB-227B-6C4A-A633-9C2A1AF1BCCB}">
      <dgm:prSet/>
      <dgm:spPr/>
      <dgm:t>
        <a:bodyPr/>
        <a:lstStyle/>
        <a:p>
          <a:endParaRPr lang="en-US" b="1">
            <a:solidFill>
              <a:schemeClr val="tx1"/>
            </a:solidFill>
            <a:latin typeface="Calibri"/>
            <a:cs typeface="Calibri"/>
          </a:endParaRPr>
        </a:p>
      </dgm:t>
    </dgm:pt>
    <dgm:pt modelId="{733B5EF8-0AFA-4E48-BB82-FCB16E5CD925}" type="sibTrans" cxnId="{D3CA97AB-227B-6C4A-A633-9C2A1AF1BCCB}">
      <dgm:prSet/>
      <dgm:spPr/>
      <dgm:t>
        <a:bodyPr/>
        <a:lstStyle/>
        <a:p>
          <a:endParaRPr lang="en-US" b="1">
            <a:solidFill>
              <a:schemeClr val="tx1"/>
            </a:solidFill>
            <a:latin typeface="Calibri"/>
            <a:cs typeface="Calibri"/>
          </a:endParaRPr>
        </a:p>
      </dgm:t>
    </dgm:pt>
    <dgm:pt modelId="{FDD334FD-772D-4F49-A44D-286F6FCD8BCF}" type="pres">
      <dgm:prSet presAssocID="{CA5DE915-64EF-9D46-82E4-4420AE867E24}" presName="linear" presStyleCnt="0">
        <dgm:presLayoutVars>
          <dgm:animLvl val="lvl"/>
          <dgm:resizeHandles val="exact"/>
        </dgm:presLayoutVars>
      </dgm:prSet>
      <dgm:spPr/>
      <dgm:t>
        <a:bodyPr/>
        <a:lstStyle/>
        <a:p>
          <a:endParaRPr lang="en-US"/>
        </a:p>
      </dgm:t>
    </dgm:pt>
    <dgm:pt modelId="{97EB2821-8A5F-044C-91F5-ECFDAF8F2C37}" type="pres">
      <dgm:prSet presAssocID="{B9B78C4F-FF4C-9E45-9BFE-27614EA5F1C2}" presName="parentText" presStyleLbl="node1" presStyleIdx="0" presStyleCnt="4">
        <dgm:presLayoutVars>
          <dgm:chMax val="0"/>
          <dgm:bulletEnabled val="1"/>
        </dgm:presLayoutVars>
      </dgm:prSet>
      <dgm:spPr/>
      <dgm:t>
        <a:bodyPr/>
        <a:lstStyle/>
        <a:p>
          <a:endParaRPr lang="en-US"/>
        </a:p>
      </dgm:t>
    </dgm:pt>
    <dgm:pt modelId="{D9FA7902-B244-FD40-9BDB-4074DE56C07C}" type="pres">
      <dgm:prSet presAssocID="{80E3D6FF-D5C3-F942-8903-0DC3F82D3A9E}" presName="spacer" presStyleCnt="0"/>
      <dgm:spPr/>
      <dgm:t>
        <a:bodyPr/>
        <a:lstStyle/>
        <a:p>
          <a:endParaRPr lang="en-US"/>
        </a:p>
      </dgm:t>
    </dgm:pt>
    <dgm:pt modelId="{EF074A19-B4E7-7143-AD9A-91ACD34D1EC4}" type="pres">
      <dgm:prSet presAssocID="{CA510F75-254B-7D4B-80E6-27AF03D2380D}" presName="parentText" presStyleLbl="node1" presStyleIdx="1" presStyleCnt="4">
        <dgm:presLayoutVars>
          <dgm:chMax val="0"/>
          <dgm:bulletEnabled val="1"/>
        </dgm:presLayoutVars>
      </dgm:prSet>
      <dgm:spPr/>
      <dgm:t>
        <a:bodyPr/>
        <a:lstStyle/>
        <a:p>
          <a:endParaRPr lang="en-US"/>
        </a:p>
      </dgm:t>
    </dgm:pt>
    <dgm:pt modelId="{0811FCC9-0AD2-C549-A52E-0569C2FBFA12}" type="pres">
      <dgm:prSet presAssocID="{2A1FDD38-AACB-CF4F-B6C8-8AD4E14C309C}" presName="spacer" presStyleCnt="0"/>
      <dgm:spPr/>
      <dgm:t>
        <a:bodyPr/>
        <a:lstStyle/>
        <a:p>
          <a:endParaRPr lang="en-US"/>
        </a:p>
      </dgm:t>
    </dgm:pt>
    <dgm:pt modelId="{1BF93DF0-662D-7540-8831-CE47D281CD97}" type="pres">
      <dgm:prSet presAssocID="{00E0519C-CF6D-9446-A216-8C3210179DD9}" presName="parentText" presStyleLbl="node1" presStyleIdx="2" presStyleCnt="4">
        <dgm:presLayoutVars>
          <dgm:chMax val="0"/>
          <dgm:bulletEnabled val="1"/>
        </dgm:presLayoutVars>
      </dgm:prSet>
      <dgm:spPr/>
      <dgm:t>
        <a:bodyPr/>
        <a:lstStyle/>
        <a:p>
          <a:endParaRPr lang="en-US"/>
        </a:p>
      </dgm:t>
    </dgm:pt>
    <dgm:pt modelId="{03896CB3-4BA5-1744-A322-346A197A41C8}" type="pres">
      <dgm:prSet presAssocID="{3326AB02-0593-4C4E-9966-57FB9BAE91B2}" presName="spacer" presStyleCnt="0"/>
      <dgm:spPr/>
      <dgm:t>
        <a:bodyPr/>
        <a:lstStyle/>
        <a:p>
          <a:endParaRPr lang="en-US"/>
        </a:p>
      </dgm:t>
    </dgm:pt>
    <dgm:pt modelId="{788996C7-C858-3446-A37C-F88A191AC483}" type="pres">
      <dgm:prSet presAssocID="{AF078ACE-742A-5C4A-9B10-BA88CE24E6E3}" presName="parentText" presStyleLbl="node1" presStyleIdx="3" presStyleCnt="4">
        <dgm:presLayoutVars>
          <dgm:chMax val="0"/>
          <dgm:bulletEnabled val="1"/>
        </dgm:presLayoutVars>
      </dgm:prSet>
      <dgm:spPr/>
      <dgm:t>
        <a:bodyPr/>
        <a:lstStyle/>
        <a:p>
          <a:endParaRPr lang="en-US"/>
        </a:p>
      </dgm:t>
    </dgm:pt>
  </dgm:ptLst>
  <dgm:cxnLst>
    <dgm:cxn modelId="{07498A0C-A652-F44E-AA7A-C0D044E915E3}" type="presOf" srcId="{00E0519C-CF6D-9446-A216-8C3210179DD9}" destId="{1BF93DF0-662D-7540-8831-CE47D281CD97}" srcOrd="0" destOrd="0" presId="urn:microsoft.com/office/officeart/2005/8/layout/vList2"/>
    <dgm:cxn modelId="{829D3C4C-592D-3645-A374-10A2B1BCCA52}" type="presOf" srcId="{CA510F75-254B-7D4B-80E6-27AF03D2380D}" destId="{EF074A19-B4E7-7143-AD9A-91ACD34D1EC4}" srcOrd="0" destOrd="0" presId="urn:microsoft.com/office/officeart/2005/8/layout/vList2"/>
    <dgm:cxn modelId="{43EEF2D9-7D35-5A4C-9254-71472511CC5C}" type="presOf" srcId="{AF078ACE-742A-5C4A-9B10-BA88CE24E6E3}" destId="{788996C7-C858-3446-A37C-F88A191AC483}" srcOrd="0" destOrd="0" presId="urn:microsoft.com/office/officeart/2005/8/layout/vList2"/>
    <dgm:cxn modelId="{D3CA97AB-227B-6C4A-A633-9C2A1AF1BCCB}" srcId="{CA5DE915-64EF-9D46-82E4-4420AE867E24}" destId="{AF078ACE-742A-5C4A-9B10-BA88CE24E6E3}" srcOrd="3" destOrd="0" parTransId="{92F7143D-D62F-6841-893A-3D5727152BEE}" sibTransId="{733B5EF8-0AFA-4E48-BB82-FCB16E5CD925}"/>
    <dgm:cxn modelId="{937C0016-2FCE-2941-9444-BE85D440C15D}" type="presOf" srcId="{B9B78C4F-FF4C-9E45-9BFE-27614EA5F1C2}" destId="{97EB2821-8A5F-044C-91F5-ECFDAF8F2C37}" srcOrd="0" destOrd="0" presId="urn:microsoft.com/office/officeart/2005/8/layout/vList2"/>
    <dgm:cxn modelId="{CB27600E-7304-334C-9C84-D2A95AD14F18}" srcId="{CA5DE915-64EF-9D46-82E4-4420AE867E24}" destId="{B9B78C4F-FF4C-9E45-9BFE-27614EA5F1C2}" srcOrd="0" destOrd="0" parTransId="{26ACDD0F-9516-884D-9516-EC76945B435E}" sibTransId="{80E3D6FF-D5C3-F942-8903-0DC3F82D3A9E}"/>
    <dgm:cxn modelId="{78465444-B49E-8749-A856-06BE2AAE9803}" srcId="{CA5DE915-64EF-9D46-82E4-4420AE867E24}" destId="{00E0519C-CF6D-9446-A216-8C3210179DD9}" srcOrd="2" destOrd="0" parTransId="{A6A50C0C-6928-E441-BE14-EAF43C267AFB}" sibTransId="{3326AB02-0593-4C4E-9966-57FB9BAE91B2}"/>
    <dgm:cxn modelId="{F7E0F8C5-86BD-E045-B66D-CED1716A8D75}" type="presOf" srcId="{CA5DE915-64EF-9D46-82E4-4420AE867E24}" destId="{FDD334FD-772D-4F49-A44D-286F6FCD8BCF}" srcOrd="0" destOrd="0" presId="urn:microsoft.com/office/officeart/2005/8/layout/vList2"/>
    <dgm:cxn modelId="{B1D2B6FB-D6BC-CF43-8127-5C676A613ED1}" srcId="{CA5DE915-64EF-9D46-82E4-4420AE867E24}" destId="{CA510F75-254B-7D4B-80E6-27AF03D2380D}" srcOrd="1" destOrd="0" parTransId="{32F867E9-C281-8744-BC73-BD77C7B07180}" sibTransId="{2A1FDD38-AACB-CF4F-B6C8-8AD4E14C309C}"/>
    <dgm:cxn modelId="{9D6138AF-D7F9-A243-9B0B-5C4D1FB2C0FB}" type="presParOf" srcId="{FDD334FD-772D-4F49-A44D-286F6FCD8BCF}" destId="{97EB2821-8A5F-044C-91F5-ECFDAF8F2C37}" srcOrd="0" destOrd="0" presId="urn:microsoft.com/office/officeart/2005/8/layout/vList2"/>
    <dgm:cxn modelId="{30761E7C-7CF5-1B46-98AD-7FA059AB5D3B}" type="presParOf" srcId="{FDD334FD-772D-4F49-A44D-286F6FCD8BCF}" destId="{D9FA7902-B244-FD40-9BDB-4074DE56C07C}" srcOrd="1" destOrd="0" presId="urn:microsoft.com/office/officeart/2005/8/layout/vList2"/>
    <dgm:cxn modelId="{A5F3C831-0C58-B849-A977-73625D26738B}" type="presParOf" srcId="{FDD334FD-772D-4F49-A44D-286F6FCD8BCF}" destId="{EF074A19-B4E7-7143-AD9A-91ACD34D1EC4}" srcOrd="2" destOrd="0" presId="urn:microsoft.com/office/officeart/2005/8/layout/vList2"/>
    <dgm:cxn modelId="{17A251FD-1EC4-F94D-9B85-E07FD87A41B0}" type="presParOf" srcId="{FDD334FD-772D-4F49-A44D-286F6FCD8BCF}" destId="{0811FCC9-0AD2-C549-A52E-0569C2FBFA12}" srcOrd="3" destOrd="0" presId="urn:microsoft.com/office/officeart/2005/8/layout/vList2"/>
    <dgm:cxn modelId="{5F90241E-D7AE-DB43-B528-F49918FD2DBA}" type="presParOf" srcId="{FDD334FD-772D-4F49-A44D-286F6FCD8BCF}" destId="{1BF93DF0-662D-7540-8831-CE47D281CD97}" srcOrd="4" destOrd="0" presId="urn:microsoft.com/office/officeart/2005/8/layout/vList2"/>
    <dgm:cxn modelId="{10D22E51-E057-6E48-9F43-D02998200543}" type="presParOf" srcId="{FDD334FD-772D-4F49-A44D-286F6FCD8BCF}" destId="{03896CB3-4BA5-1744-A322-346A197A41C8}" srcOrd="5" destOrd="0" presId="urn:microsoft.com/office/officeart/2005/8/layout/vList2"/>
    <dgm:cxn modelId="{B1134F19-4C67-F24B-A581-1B626B6339D1}" type="presParOf" srcId="{FDD334FD-772D-4F49-A44D-286F6FCD8BCF}" destId="{788996C7-C858-3446-A37C-F88A191AC483}" srcOrd="6"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9.xml><?xml version="1.0" encoding="utf-8"?>
<dgm:dataModel xmlns:dgm="http://schemas.openxmlformats.org/drawingml/2006/diagram" xmlns:a="http://schemas.openxmlformats.org/drawingml/2006/main">
  <dgm:ptLst>
    <dgm:pt modelId="{9994138E-C4E9-AC4B-9128-4DD5F0C8A481}" type="doc">
      <dgm:prSet loTypeId="urn:microsoft.com/office/officeart/2005/8/layout/vList2" loCatId="" qsTypeId="urn:microsoft.com/office/officeart/2005/8/quickstyle/simple2" qsCatId="simple" csTypeId="urn:microsoft.com/office/officeart/2005/8/colors/accent3_2" csCatId="accent3" phldr="1"/>
      <dgm:spPr/>
      <dgm:t>
        <a:bodyPr/>
        <a:lstStyle/>
        <a:p>
          <a:endParaRPr lang="en-US"/>
        </a:p>
      </dgm:t>
    </dgm:pt>
    <dgm:pt modelId="{E5E979EC-495B-BD48-A3E2-64D60AD1A895}">
      <dgm:prSet custT="1">
        <dgm:style>
          <a:lnRef idx="1">
            <a:schemeClr val="accent3"/>
          </a:lnRef>
          <a:fillRef idx="2">
            <a:schemeClr val="accent3"/>
          </a:fillRef>
          <a:effectRef idx="1">
            <a:schemeClr val="accent3"/>
          </a:effectRef>
          <a:fontRef idx="minor">
            <a:schemeClr val="dk1"/>
          </a:fontRef>
        </dgm:style>
      </dgm:prSet>
      <dgm:spPr/>
      <dgm:t>
        <a:bodyPr/>
        <a:lstStyle/>
        <a:p>
          <a:pPr rtl="0"/>
          <a:r>
            <a:rPr lang="en-US" sz="2200" b="1" dirty="0" smtClean="0">
              <a:solidFill>
                <a:schemeClr val="tx1"/>
              </a:solidFill>
              <a:latin typeface="Calibri"/>
              <a:cs typeface="Calibri"/>
            </a:rPr>
            <a:t>Full records of all non-scheduled flights are maintained by the appropriate authorities as required under law and relevant rules. </a:t>
          </a:r>
          <a:endParaRPr lang="en-US" sz="2200" b="1" dirty="0">
            <a:solidFill>
              <a:schemeClr val="tx1"/>
            </a:solidFill>
            <a:latin typeface="Calibri"/>
            <a:cs typeface="Calibri"/>
          </a:endParaRPr>
        </a:p>
      </dgm:t>
    </dgm:pt>
    <dgm:pt modelId="{92D8E84E-A6BB-4A46-8644-33D98AB00E42}" type="parTrans" cxnId="{29DFE92E-691E-D042-A59C-3027255F8203}">
      <dgm:prSet/>
      <dgm:spPr/>
      <dgm:t>
        <a:bodyPr/>
        <a:lstStyle/>
        <a:p>
          <a:endParaRPr lang="en-US" sz="2200" b="1">
            <a:solidFill>
              <a:schemeClr val="tx1"/>
            </a:solidFill>
            <a:latin typeface="Calibri"/>
            <a:cs typeface="Calibri"/>
          </a:endParaRPr>
        </a:p>
      </dgm:t>
    </dgm:pt>
    <dgm:pt modelId="{F49E30F3-58C8-504F-89CD-D2BBD0096E40}" type="sibTrans" cxnId="{29DFE92E-691E-D042-A59C-3027255F8203}">
      <dgm:prSet/>
      <dgm:spPr/>
      <dgm:t>
        <a:bodyPr/>
        <a:lstStyle/>
        <a:p>
          <a:endParaRPr lang="en-US" sz="2200" b="1">
            <a:solidFill>
              <a:schemeClr val="tx1"/>
            </a:solidFill>
            <a:latin typeface="Calibri"/>
            <a:cs typeface="Calibri"/>
          </a:endParaRPr>
        </a:p>
      </dgm:t>
    </dgm:pt>
    <dgm:pt modelId="{0493ED7B-61F1-DF46-B28D-890DF0B8979F}">
      <dgm:prSet custT="1">
        <dgm:style>
          <a:lnRef idx="1">
            <a:schemeClr val="accent3"/>
          </a:lnRef>
          <a:fillRef idx="2">
            <a:schemeClr val="accent3"/>
          </a:fillRef>
          <a:effectRef idx="1">
            <a:schemeClr val="accent3"/>
          </a:effectRef>
          <a:fontRef idx="minor">
            <a:schemeClr val="dk1"/>
          </a:fontRef>
        </dgm:style>
      </dgm:prSet>
      <dgm:spPr/>
      <dgm:t>
        <a:bodyPr/>
        <a:lstStyle/>
        <a:p>
          <a:pPr rtl="0"/>
          <a:r>
            <a:rPr lang="en-US" sz="2200" b="1" dirty="0" smtClean="0">
              <a:solidFill>
                <a:schemeClr val="tx1"/>
              </a:solidFill>
              <a:latin typeface="Calibri"/>
              <a:cs typeface="Calibri"/>
            </a:rPr>
            <a:t>(Instruction SL. No. 62, EC Letter, No. 437/6/98-PLN-III, Dated 18/08/1999)</a:t>
          </a:r>
          <a:endParaRPr lang="en-US" sz="2200" b="1" dirty="0">
            <a:solidFill>
              <a:schemeClr val="tx1"/>
            </a:solidFill>
            <a:latin typeface="Calibri"/>
            <a:cs typeface="Calibri"/>
          </a:endParaRPr>
        </a:p>
      </dgm:t>
    </dgm:pt>
    <dgm:pt modelId="{5E391EBD-FD98-7642-AF9E-C67A1125F69D}" type="parTrans" cxnId="{3236DE03-303D-D347-B40A-36D43D5EB7BA}">
      <dgm:prSet/>
      <dgm:spPr/>
      <dgm:t>
        <a:bodyPr/>
        <a:lstStyle/>
        <a:p>
          <a:endParaRPr lang="en-US" sz="2200" b="1">
            <a:solidFill>
              <a:schemeClr val="tx1"/>
            </a:solidFill>
            <a:latin typeface="Calibri"/>
            <a:cs typeface="Calibri"/>
          </a:endParaRPr>
        </a:p>
      </dgm:t>
    </dgm:pt>
    <dgm:pt modelId="{B04DB54C-AA0A-534E-8B23-647B4CF8C4BF}" type="sibTrans" cxnId="{3236DE03-303D-D347-B40A-36D43D5EB7BA}">
      <dgm:prSet/>
      <dgm:spPr/>
      <dgm:t>
        <a:bodyPr/>
        <a:lstStyle/>
        <a:p>
          <a:endParaRPr lang="en-US" sz="2200" b="1">
            <a:solidFill>
              <a:schemeClr val="tx1"/>
            </a:solidFill>
            <a:latin typeface="Calibri"/>
            <a:cs typeface="Calibri"/>
          </a:endParaRPr>
        </a:p>
      </dgm:t>
    </dgm:pt>
    <dgm:pt modelId="{66BAE715-A5BF-9F44-B454-4E73C109513C}">
      <dgm:prSet custT="1">
        <dgm:style>
          <a:lnRef idx="1">
            <a:schemeClr val="accent3"/>
          </a:lnRef>
          <a:fillRef idx="2">
            <a:schemeClr val="accent3"/>
          </a:fillRef>
          <a:effectRef idx="1">
            <a:schemeClr val="accent3"/>
          </a:effectRef>
          <a:fontRef idx="minor">
            <a:schemeClr val="dk1"/>
          </a:fontRef>
        </dgm:style>
      </dgm:prSet>
      <dgm:spPr/>
      <dgm:t>
        <a:bodyPr/>
        <a:lstStyle/>
        <a:p>
          <a:pPr rtl="0"/>
          <a:r>
            <a:rPr lang="en-US" sz="2200" b="1" dirty="0" smtClean="0">
              <a:solidFill>
                <a:schemeClr val="tx1"/>
              </a:solidFill>
              <a:latin typeface="Calibri"/>
              <a:cs typeface="Calibri"/>
            </a:rPr>
            <a:t>Restriction on the use of official vehicles for campaigning, electioneering or election related travel will be equally applicable in the case of Speaker and Deputy Speaker of the State Legislative Assembly at the time of General Election</a:t>
          </a:r>
          <a:endParaRPr lang="en-US" sz="2200" b="1" dirty="0">
            <a:solidFill>
              <a:schemeClr val="tx1"/>
            </a:solidFill>
            <a:latin typeface="Calibri"/>
            <a:cs typeface="Calibri"/>
          </a:endParaRPr>
        </a:p>
      </dgm:t>
    </dgm:pt>
    <dgm:pt modelId="{FCEAED3D-5731-7A40-B290-8F648EC63D08}" type="parTrans" cxnId="{4A42C0DF-FFAC-2A46-A773-46A898213027}">
      <dgm:prSet/>
      <dgm:spPr/>
      <dgm:t>
        <a:bodyPr/>
        <a:lstStyle/>
        <a:p>
          <a:endParaRPr lang="en-US" sz="2200" b="1">
            <a:solidFill>
              <a:schemeClr val="tx1"/>
            </a:solidFill>
            <a:latin typeface="Calibri"/>
            <a:cs typeface="Calibri"/>
          </a:endParaRPr>
        </a:p>
      </dgm:t>
    </dgm:pt>
    <dgm:pt modelId="{6769D1B9-F66D-FB47-980E-0193DCF0143F}" type="sibTrans" cxnId="{4A42C0DF-FFAC-2A46-A773-46A898213027}">
      <dgm:prSet/>
      <dgm:spPr/>
      <dgm:t>
        <a:bodyPr/>
        <a:lstStyle/>
        <a:p>
          <a:endParaRPr lang="en-US" sz="2200" b="1">
            <a:solidFill>
              <a:schemeClr val="tx1"/>
            </a:solidFill>
            <a:latin typeface="Calibri"/>
            <a:cs typeface="Calibri"/>
          </a:endParaRPr>
        </a:p>
      </dgm:t>
    </dgm:pt>
    <dgm:pt modelId="{F9E3876A-13E4-9848-B446-618B5E0CA052}">
      <dgm:prSet custT="1">
        <dgm:style>
          <a:lnRef idx="1">
            <a:schemeClr val="accent3"/>
          </a:lnRef>
          <a:fillRef idx="2">
            <a:schemeClr val="accent3"/>
          </a:fillRef>
          <a:effectRef idx="1">
            <a:schemeClr val="accent3"/>
          </a:effectRef>
          <a:fontRef idx="minor">
            <a:schemeClr val="dk1"/>
          </a:fontRef>
        </dgm:style>
      </dgm:prSet>
      <dgm:spPr/>
      <dgm:t>
        <a:bodyPr/>
        <a:lstStyle/>
        <a:p>
          <a:pPr rtl="0"/>
          <a:r>
            <a:rPr lang="en-US" sz="2200" b="1" dirty="0" smtClean="0">
              <a:solidFill>
                <a:schemeClr val="tx1"/>
              </a:solidFill>
              <a:latin typeface="Calibri"/>
              <a:cs typeface="Calibri"/>
            </a:rPr>
            <a:t>(Instruction SL. No. 63, EC Letter No. 4/2001/J.S.II dated 30/03/2001)</a:t>
          </a:r>
          <a:endParaRPr lang="en-US" sz="2200" b="1" dirty="0">
            <a:solidFill>
              <a:schemeClr val="tx1"/>
            </a:solidFill>
            <a:latin typeface="Calibri"/>
            <a:cs typeface="Calibri"/>
          </a:endParaRPr>
        </a:p>
      </dgm:t>
    </dgm:pt>
    <dgm:pt modelId="{92D6C497-083A-224F-8B84-3CEEFFD3EBF9}" type="parTrans" cxnId="{1B00E169-8C8B-0E49-AA0B-65957BDD7C5B}">
      <dgm:prSet/>
      <dgm:spPr/>
      <dgm:t>
        <a:bodyPr/>
        <a:lstStyle/>
        <a:p>
          <a:endParaRPr lang="en-US" sz="2200" b="1">
            <a:solidFill>
              <a:schemeClr val="tx1"/>
            </a:solidFill>
            <a:latin typeface="Calibri"/>
            <a:cs typeface="Calibri"/>
          </a:endParaRPr>
        </a:p>
      </dgm:t>
    </dgm:pt>
    <dgm:pt modelId="{27AA2E4C-7004-7045-9809-FBE96104CFD6}" type="sibTrans" cxnId="{1B00E169-8C8B-0E49-AA0B-65957BDD7C5B}">
      <dgm:prSet/>
      <dgm:spPr/>
      <dgm:t>
        <a:bodyPr/>
        <a:lstStyle/>
        <a:p>
          <a:endParaRPr lang="en-US" sz="2200" b="1">
            <a:solidFill>
              <a:schemeClr val="tx1"/>
            </a:solidFill>
            <a:latin typeface="Calibri"/>
            <a:cs typeface="Calibri"/>
          </a:endParaRPr>
        </a:p>
      </dgm:t>
    </dgm:pt>
    <dgm:pt modelId="{1369807C-BC9C-C842-B63C-363B7E5964C7}" type="pres">
      <dgm:prSet presAssocID="{9994138E-C4E9-AC4B-9128-4DD5F0C8A481}" presName="linear" presStyleCnt="0">
        <dgm:presLayoutVars>
          <dgm:animLvl val="lvl"/>
          <dgm:resizeHandles val="exact"/>
        </dgm:presLayoutVars>
      </dgm:prSet>
      <dgm:spPr/>
      <dgm:t>
        <a:bodyPr/>
        <a:lstStyle/>
        <a:p>
          <a:endParaRPr lang="en-US"/>
        </a:p>
      </dgm:t>
    </dgm:pt>
    <dgm:pt modelId="{FCBF69B9-7655-6D4C-92FA-AE7584E89D63}" type="pres">
      <dgm:prSet presAssocID="{E5E979EC-495B-BD48-A3E2-64D60AD1A895}" presName="parentText" presStyleLbl="node1" presStyleIdx="0" presStyleCnt="4" custScaleY="59158" custLinFactY="-13983" custLinFactNeighborY="-100000">
        <dgm:presLayoutVars>
          <dgm:chMax val="0"/>
          <dgm:bulletEnabled val="1"/>
        </dgm:presLayoutVars>
      </dgm:prSet>
      <dgm:spPr/>
      <dgm:t>
        <a:bodyPr/>
        <a:lstStyle/>
        <a:p>
          <a:endParaRPr lang="en-US"/>
        </a:p>
      </dgm:t>
    </dgm:pt>
    <dgm:pt modelId="{7E1961BA-53DE-1A49-951A-F4D7BE4FDF94}" type="pres">
      <dgm:prSet presAssocID="{F49E30F3-58C8-504F-89CD-D2BBD0096E40}" presName="spacer" presStyleCnt="0"/>
      <dgm:spPr/>
      <dgm:t>
        <a:bodyPr/>
        <a:lstStyle/>
        <a:p>
          <a:endParaRPr lang="en-US"/>
        </a:p>
      </dgm:t>
    </dgm:pt>
    <dgm:pt modelId="{0902CA24-F7DB-2341-9A0F-24D55D9BF685}" type="pres">
      <dgm:prSet presAssocID="{0493ED7B-61F1-DF46-B28D-890DF0B8979F}" presName="parentText" presStyleLbl="node1" presStyleIdx="1" presStyleCnt="4" custScaleY="42870" custLinFactY="-9033" custLinFactNeighborY="-100000">
        <dgm:presLayoutVars>
          <dgm:chMax val="0"/>
          <dgm:bulletEnabled val="1"/>
        </dgm:presLayoutVars>
      </dgm:prSet>
      <dgm:spPr/>
      <dgm:t>
        <a:bodyPr/>
        <a:lstStyle/>
        <a:p>
          <a:endParaRPr lang="en-US"/>
        </a:p>
      </dgm:t>
    </dgm:pt>
    <dgm:pt modelId="{5B055E05-9F47-5B46-8118-A235D2DF0877}" type="pres">
      <dgm:prSet presAssocID="{B04DB54C-AA0A-534E-8B23-647B4CF8C4BF}" presName="spacer" presStyleCnt="0"/>
      <dgm:spPr/>
      <dgm:t>
        <a:bodyPr/>
        <a:lstStyle/>
        <a:p>
          <a:endParaRPr lang="en-US"/>
        </a:p>
      </dgm:t>
    </dgm:pt>
    <dgm:pt modelId="{029CC044-8FE9-C240-99AD-499B675E446E}" type="pres">
      <dgm:prSet presAssocID="{66BAE715-A5BF-9F44-B454-4E73C109513C}" presName="parentText" presStyleLbl="node1" presStyleIdx="2" presStyleCnt="4" custScaleY="94298" custLinFactY="-7169" custLinFactNeighborY="-100000">
        <dgm:presLayoutVars>
          <dgm:chMax val="0"/>
          <dgm:bulletEnabled val="1"/>
        </dgm:presLayoutVars>
      </dgm:prSet>
      <dgm:spPr/>
      <dgm:t>
        <a:bodyPr/>
        <a:lstStyle/>
        <a:p>
          <a:endParaRPr lang="en-US"/>
        </a:p>
      </dgm:t>
    </dgm:pt>
    <dgm:pt modelId="{03E9ABE7-D4EA-B643-AEAA-72C1B020A044}" type="pres">
      <dgm:prSet presAssocID="{6769D1B9-F66D-FB47-980E-0193DCF0143F}" presName="spacer" presStyleCnt="0"/>
      <dgm:spPr/>
      <dgm:t>
        <a:bodyPr/>
        <a:lstStyle/>
        <a:p>
          <a:endParaRPr lang="en-US"/>
        </a:p>
      </dgm:t>
    </dgm:pt>
    <dgm:pt modelId="{DF8D7BC0-AFC6-544B-A066-203BA5EBD49F}" type="pres">
      <dgm:prSet presAssocID="{F9E3876A-13E4-9848-B446-618B5E0CA052}" presName="parentText" presStyleLbl="node1" presStyleIdx="3" presStyleCnt="4" custScaleY="37212" custLinFactY="-5897" custLinFactNeighborY="-100000">
        <dgm:presLayoutVars>
          <dgm:chMax val="0"/>
          <dgm:bulletEnabled val="1"/>
        </dgm:presLayoutVars>
      </dgm:prSet>
      <dgm:spPr/>
      <dgm:t>
        <a:bodyPr/>
        <a:lstStyle/>
        <a:p>
          <a:endParaRPr lang="en-US"/>
        </a:p>
      </dgm:t>
    </dgm:pt>
  </dgm:ptLst>
  <dgm:cxnLst>
    <dgm:cxn modelId="{7DE93ACC-ED99-4C45-B0BC-79F4BE053A03}" type="presOf" srcId="{9994138E-C4E9-AC4B-9128-4DD5F0C8A481}" destId="{1369807C-BC9C-C842-B63C-363B7E5964C7}" srcOrd="0" destOrd="0" presId="urn:microsoft.com/office/officeart/2005/8/layout/vList2"/>
    <dgm:cxn modelId="{1B00E169-8C8B-0E49-AA0B-65957BDD7C5B}" srcId="{9994138E-C4E9-AC4B-9128-4DD5F0C8A481}" destId="{F9E3876A-13E4-9848-B446-618B5E0CA052}" srcOrd="3" destOrd="0" parTransId="{92D6C497-083A-224F-8B84-3CEEFFD3EBF9}" sibTransId="{27AA2E4C-7004-7045-9809-FBE96104CFD6}"/>
    <dgm:cxn modelId="{4A42C0DF-FFAC-2A46-A773-46A898213027}" srcId="{9994138E-C4E9-AC4B-9128-4DD5F0C8A481}" destId="{66BAE715-A5BF-9F44-B454-4E73C109513C}" srcOrd="2" destOrd="0" parTransId="{FCEAED3D-5731-7A40-B290-8F648EC63D08}" sibTransId="{6769D1B9-F66D-FB47-980E-0193DCF0143F}"/>
    <dgm:cxn modelId="{C87ACCBF-2E4B-7D4D-8D26-23BEF38277CA}" type="presOf" srcId="{0493ED7B-61F1-DF46-B28D-890DF0B8979F}" destId="{0902CA24-F7DB-2341-9A0F-24D55D9BF685}" srcOrd="0" destOrd="0" presId="urn:microsoft.com/office/officeart/2005/8/layout/vList2"/>
    <dgm:cxn modelId="{2F7CF78B-6AB3-AC4E-A3D5-7FE00062E6D0}" type="presOf" srcId="{F9E3876A-13E4-9848-B446-618B5E0CA052}" destId="{DF8D7BC0-AFC6-544B-A066-203BA5EBD49F}" srcOrd="0" destOrd="0" presId="urn:microsoft.com/office/officeart/2005/8/layout/vList2"/>
    <dgm:cxn modelId="{43FE41C5-1821-3F42-9864-D918038321E0}" type="presOf" srcId="{66BAE715-A5BF-9F44-B454-4E73C109513C}" destId="{029CC044-8FE9-C240-99AD-499B675E446E}" srcOrd="0" destOrd="0" presId="urn:microsoft.com/office/officeart/2005/8/layout/vList2"/>
    <dgm:cxn modelId="{663C5C4A-1CA8-7943-BE2A-E29EDFD07B90}" type="presOf" srcId="{E5E979EC-495B-BD48-A3E2-64D60AD1A895}" destId="{FCBF69B9-7655-6D4C-92FA-AE7584E89D63}" srcOrd="0" destOrd="0" presId="urn:microsoft.com/office/officeart/2005/8/layout/vList2"/>
    <dgm:cxn modelId="{3236DE03-303D-D347-B40A-36D43D5EB7BA}" srcId="{9994138E-C4E9-AC4B-9128-4DD5F0C8A481}" destId="{0493ED7B-61F1-DF46-B28D-890DF0B8979F}" srcOrd="1" destOrd="0" parTransId="{5E391EBD-FD98-7642-AF9E-C67A1125F69D}" sibTransId="{B04DB54C-AA0A-534E-8B23-647B4CF8C4BF}"/>
    <dgm:cxn modelId="{29DFE92E-691E-D042-A59C-3027255F8203}" srcId="{9994138E-C4E9-AC4B-9128-4DD5F0C8A481}" destId="{E5E979EC-495B-BD48-A3E2-64D60AD1A895}" srcOrd="0" destOrd="0" parTransId="{92D8E84E-A6BB-4A46-8644-33D98AB00E42}" sibTransId="{F49E30F3-58C8-504F-89CD-D2BBD0096E40}"/>
    <dgm:cxn modelId="{E9C8CA3E-45F8-D048-8782-A6DA873700D3}" type="presParOf" srcId="{1369807C-BC9C-C842-B63C-363B7E5964C7}" destId="{FCBF69B9-7655-6D4C-92FA-AE7584E89D63}" srcOrd="0" destOrd="0" presId="urn:microsoft.com/office/officeart/2005/8/layout/vList2"/>
    <dgm:cxn modelId="{85A971D3-C3A3-4741-9FDD-22B8822FA367}" type="presParOf" srcId="{1369807C-BC9C-C842-B63C-363B7E5964C7}" destId="{7E1961BA-53DE-1A49-951A-F4D7BE4FDF94}" srcOrd="1" destOrd="0" presId="urn:microsoft.com/office/officeart/2005/8/layout/vList2"/>
    <dgm:cxn modelId="{57C50231-D33A-A84A-8B5F-1F6B95B7D5B7}" type="presParOf" srcId="{1369807C-BC9C-C842-B63C-363B7E5964C7}" destId="{0902CA24-F7DB-2341-9A0F-24D55D9BF685}" srcOrd="2" destOrd="0" presId="urn:microsoft.com/office/officeart/2005/8/layout/vList2"/>
    <dgm:cxn modelId="{7284FA89-C057-0548-ADB5-700F3483E38C}" type="presParOf" srcId="{1369807C-BC9C-C842-B63C-363B7E5964C7}" destId="{5B055E05-9F47-5B46-8118-A235D2DF0877}" srcOrd="3" destOrd="0" presId="urn:microsoft.com/office/officeart/2005/8/layout/vList2"/>
    <dgm:cxn modelId="{C457DAE2-E118-DC4F-98DF-15CCB0601596}" type="presParOf" srcId="{1369807C-BC9C-C842-B63C-363B7E5964C7}" destId="{029CC044-8FE9-C240-99AD-499B675E446E}" srcOrd="4" destOrd="0" presId="urn:microsoft.com/office/officeart/2005/8/layout/vList2"/>
    <dgm:cxn modelId="{AA1682B3-EEFD-4042-B09E-AA667E4E4300}" type="presParOf" srcId="{1369807C-BC9C-C842-B63C-363B7E5964C7}" destId="{03E9ABE7-D4EA-B643-AEAA-72C1B020A044}" srcOrd="5" destOrd="0" presId="urn:microsoft.com/office/officeart/2005/8/layout/vList2"/>
    <dgm:cxn modelId="{9924EC7C-C38B-8D4D-8F32-AD1E5322168C}" type="presParOf" srcId="{1369807C-BC9C-C842-B63C-363B7E5964C7}" destId="{DF8D7BC0-AFC6-544B-A066-203BA5EBD49F}" srcOrd="6"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96416B02-08C5-4746-93E9-316E1C708EF5}" type="doc">
      <dgm:prSet loTypeId="urn:microsoft.com/office/officeart/2005/8/layout/vList2" loCatId="" qsTypeId="urn:microsoft.com/office/officeart/2005/8/quickstyle/simple1" qsCatId="simple" csTypeId="urn:microsoft.com/office/officeart/2005/8/colors/accent3_2" csCatId="accent3" phldr="1"/>
      <dgm:spPr/>
      <dgm:t>
        <a:bodyPr/>
        <a:lstStyle/>
        <a:p>
          <a:endParaRPr lang="en-US"/>
        </a:p>
      </dgm:t>
    </dgm:pt>
    <dgm:pt modelId="{0046A28A-70A2-7C45-A5EC-1293D97601BF}">
      <dgm:prSet>
        <dgm:style>
          <a:lnRef idx="1">
            <a:schemeClr val="accent3"/>
          </a:lnRef>
          <a:fillRef idx="2">
            <a:schemeClr val="accent3"/>
          </a:fillRef>
          <a:effectRef idx="1">
            <a:schemeClr val="accent3"/>
          </a:effectRef>
          <a:fontRef idx="minor">
            <a:schemeClr val="dk1"/>
          </a:fontRef>
        </dgm:style>
      </dgm:prSet>
      <dgm:spPr/>
      <dgm:t>
        <a:bodyPr/>
        <a:lstStyle/>
        <a:p>
          <a:pPr rtl="0"/>
          <a:r>
            <a:rPr lang="en-US" smtClean="0">
              <a:solidFill>
                <a:srgbClr val="000000"/>
              </a:solidFill>
            </a:rPr>
            <a:t>The District Election Officers, Returning Officers, Assistant Returning Officers and other Revenue Officers connected with the Conduct of Elections; </a:t>
          </a:r>
          <a:endParaRPr lang="en-US">
            <a:solidFill>
              <a:srgbClr val="000000"/>
            </a:solidFill>
          </a:endParaRPr>
        </a:p>
      </dgm:t>
    </dgm:pt>
    <dgm:pt modelId="{F726D0AB-D8C2-364C-BFC1-C3F205FB3DA3}" type="parTrans" cxnId="{672A88AC-CED2-7347-A4F1-B5371FF50DAB}">
      <dgm:prSet/>
      <dgm:spPr/>
      <dgm:t>
        <a:bodyPr/>
        <a:lstStyle/>
        <a:p>
          <a:endParaRPr lang="en-US">
            <a:solidFill>
              <a:srgbClr val="000000"/>
            </a:solidFill>
          </a:endParaRPr>
        </a:p>
      </dgm:t>
    </dgm:pt>
    <dgm:pt modelId="{C54F6BBE-5A80-9F41-8145-E5293B659277}" type="sibTrans" cxnId="{672A88AC-CED2-7347-A4F1-B5371FF50DAB}">
      <dgm:prSet/>
      <dgm:spPr/>
      <dgm:t>
        <a:bodyPr/>
        <a:lstStyle/>
        <a:p>
          <a:endParaRPr lang="en-US">
            <a:solidFill>
              <a:srgbClr val="000000"/>
            </a:solidFill>
          </a:endParaRPr>
        </a:p>
      </dgm:t>
    </dgm:pt>
    <dgm:pt modelId="{91445324-3F67-344B-9A00-E9916D3C7E04}">
      <dgm:prSet>
        <dgm:style>
          <a:lnRef idx="1">
            <a:schemeClr val="accent3"/>
          </a:lnRef>
          <a:fillRef idx="2">
            <a:schemeClr val="accent3"/>
          </a:fillRef>
          <a:effectRef idx="1">
            <a:schemeClr val="accent3"/>
          </a:effectRef>
          <a:fontRef idx="minor">
            <a:schemeClr val="dk1"/>
          </a:fontRef>
        </dgm:style>
      </dgm:prSet>
      <dgm:spPr/>
      <dgm:t>
        <a:bodyPr/>
        <a:lstStyle/>
        <a:p>
          <a:pPr rtl="0"/>
          <a:r>
            <a:rPr lang="en-US" dirty="0" smtClean="0">
              <a:solidFill>
                <a:srgbClr val="000000"/>
              </a:solidFill>
            </a:rPr>
            <a:t>Officers of the Police Department connected with the management of elections like range IGs and DIGs, Senior Superintendents of Police and Superintendents of Police, Sub-divisional level Police Officers like Deputy Superintendents of Police and other Police officers who are deputed to the Commission under section 28A of the Representation of the People Act, 1951; </a:t>
          </a:r>
          <a:endParaRPr lang="en-US" dirty="0">
            <a:solidFill>
              <a:srgbClr val="000000"/>
            </a:solidFill>
          </a:endParaRPr>
        </a:p>
      </dgm:t>
    </dgm:pt>
    <dgm:pt modelId="{F2B6A1B0-A2DE-7344-98B9-1A0CF2D88EE0}" type="parTrans" cxnId="{F3F56C69-E876-DC48-A11D-ED4E11BF8873}">
      <dgm:prSet/>
      <dgm:spPr/>
      <dgm:t>
        <a:bodyPr/>
        <a:lstStyle/>
        <a:p>
          <a:endParaRPr lang="en-US">
            <a:solidFill>
              <a:srgbClr val="000000"/>
            </a:solidFill>
          </a:endParaRPr>
        </a:p>
      </dgm:t>
    </dgm:pt>
    <dgm:pt modelId="{2ADD118D-8774-AD40-9D91-454AFF0EEA24}" type="sibTrans" cxnId="{F3F56C69-E876-DC48-A11D-ED4E11BF8873}">
      <dgm:prSet/>
      <dgm:spPr/>
      <dgm:t>
        <a:bodyPr/>
        <a:lstStyle/>
        <a:p>
          <a:endParaRPr lang="en-US">
            <a:solidFill>
              <a:srgbClr val="000000"/>
            </a:solidFill>
          </a:endParaRPr>
        </a:p>
      </dgm:t>
    </dgm:pt>
    <dgm:pt modelId="{4A5D715E-DAE7-934A-908A-09AB5B770ED8}" type="pres">
      <dgm:prSet presAssocID="{96416B02-08C5-4746-93E9-316E1C708EF5}" presName="linear" presStyleCnt="0">
        <dgm:presLayoutVars>
          <dgm:animLvl val="lvl"/>
          <dgm:resizeHandles val="exact"/>
        </dgm:presLayoutVars>
      </dgm:prSet>
      <dgm:spPr/>
      <dgm:t>
        <a:bodyPr/>
        <a:lstStyle/>
        <a:p>
          <a:endParaRPr lang="en-US"/>
        </a:p>
      </dgm:t>
    </dgm:pt>
    <dgm:pt modelId="{EEE2C3E5-9997-4A48-AA04-6A9B98330473}" type="pres">
      <dgm:prSet presAssocID="{0046A28A-70A2-7C45-A5EC-1293D97601BF}" presName="parentText" presStyleLbl="node1" presStyleIdx="0" presStyleCnt="2">
        <dgm:presLayoutVars>
          <dgm:chMax val="0"/>
          <dgm:bulletEnabled val="1"/>
        </dgm:presLayoutVars>
      </dgm:prSet>
      <dgm:spPr/>
      <dgm:t>
        <a:bodyPr/>
        <a:lstStyle/>
        <a:p>
          <a:endParaRPr lang="en-US"/>
        </a:p>
      </dgm:t>
    </dgm:pt>
    <dgm:pt modelId="{4D741CFE-C3E6-984E-8390-A28411AD631B}" type="pres">
      <dgm:prSet presAssocID="{C54F6BBE-5A80-9F41-8145-E5293B659277}" presName="spacer" presStyleCnt="0"/>
      <dgm:spPr/>
    </dgm:pt>
    <dgm:pt modelId="{8CE7F81C-16BF-A644-BA8E-24D24C70BC48}" type="pres">
      <dgm:prSet presAssocID="{91445324-3F67-344B-9A00-E9916D3C7E04}" presName="parentText" presStyleLbl="node1" presStyleIdx="1" presStyleCnt="2">
        <dgm:presLayoutVars>
          <dgm:chMax val="0"/>
          <dgm:bulletEnabled val="1"/>
        </dgm:presLayoutVars>
      </dgm:prSet>
      <dgm:spPr/>
      <dgm:t>
        <a:bodyPr/>
        <a:lstStyle/>
        <a:p>
          <a:endParaRPr lang="en-US"/>
        </a:p>
      </dgm:t>
    </dgm:pt>
  </dgm:ptLst>
  <dgm:cxnLst>
    <dgm:cxn modelId="{672A88AC-CED2-7347-A4F1-B5371FF50DAB}" srcId="{96416B02-08C5-4746-93E9-316E1C708EF5}" destId="{0046A28A-70A2-7C45-A5EC-1293D97601BF}" srcOrd="0" destOrd="0" parTransId="{F726D0AB-D8C2-364C-BFC1-C3F205FB3DA3}" sibTransId="{C54F6BBE-5A80-9F41-8145-E5293B659277}"/>
    <dgm:cxn modelId="{10D147AD-FD51-4E22-BE00-7226781285E5}" type="presOf" srcId="{91445324-3F67-344B-9A00-E9916D3C7E04}" destId="{8CE7F81C-16BF-A644-BA8E-24D24C70BC48}" srcOrd="0" destOrd="0" presId="urn:microsoft.com/office/officeart/2005/8/layout/vList2"/>
    <dgm:cxn modelId="{F3F56C69-E876-DC48-A11D-ED4E11BF8873}" srcId="{96416B02-08C5-4746-93E9-316E1C708EF5}" destId="{91445324-3F67-344B-9A00-E9916D3C7E04}" srcOrd="1" destOrd="0" parTransId="{F2B6A1B0-A2DE-7344-98B9-1A0CF2D88EE0}" sibTransId="{2ADD118D-8774-AD40-9D91-454AFF0EEA24}"/>
    <dgm:cxn modelId="{DB29A4D0-3ABA-4D62-B803-48B9E4C56E81}" type="presOf" srcId="{96416B02-08C5-4746-93E9-316E1C708EF5}" destId="{4A5D715E-DAE7-934A-908A-09AB5B770ED8}" srcOrd="0" destOrd="0" presId="urn:microsoft.com/office/officeart/2005/8/layout/vList2"/>
    <dgm:cxn modelId="{28D9ABEE-BC9E-4CB2-B3AA-E1510DCB3B68}" type="presOf" srcId="{0046A28A-70A2-7C45-A5EC-1293D97601BF}" destId="{EEE2C3E5-9997-4A48-AA04-6A9B98330473}" srcOrd="0" destOrd="0" presId="urn:microsoft.com/office/officeart/2005/8/layout/vList2"/>
    <dgm:cxn modelId="{22CDAC71-5353-40FC-BAD9-CB95C904D5CC}" type="presParOf" srcId="{4A5D715E-DAE7-934A-908A-09AB5B770ED8}" destId="{EEE2C3E5-9997-4A48-AA04-6A9B98330473}" srcOrd="0" destOrd="0" presId="urn:microsoft.com/office/officeart/2005/8/layout/vList2"/>
    <dgm:cxn modelId="{B874252E-6498-4CE8-A68F-902F0714DDB6}" type="presParOf" srcId="{4A5D715E-DAE7-934A-908A-09AB5B770ED8}" destId="{4D741CFE-C3E6-984E-8390-A28411AD631B}" srcOrd="1" destOrd="0" presId="urn:microsoft.com/office/officeart/2005/8/layout/vList2"/>
    <dgm:cxn modelId="{B5BF7A0D-121B-4ACA-A36E-7DB9C879694A}" type="presParOf" srcId="{4A5D715E-DAE7-934A-908A-09AB5B770ED8}" destId="{8CE7F81C-16BF-A644-BA8E-24D24C70BC48}" srcOrd="2"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0.xml><?xml version="1.0" encoding="utf-8"?>
<dgm:dataModel xmlns:dgm="http://schemas.openxmlformats.org/drawingml/2006/diagram" xmlns:a="http://schemas.openxmlformats.org/drawingml/2006/main">
  <dgm:ptLst>
    <dgm:pt modelId="{D0544615-6CD6-784A-959F-B009F14E6809}" type="doc">
      <dgm:prSet loTypeId="urn:microsoft.com/office/officeart/2005/8/layout/vList2" loCatId="" qsTypeId="urn:microsoft.com/office/officeart/2005/8/quickstyle/simple2" qsCatId="simple" csTypeId="urn:microsoft.com/office/officeart/2005/8/colors/accent3_2" csCatId="accent3" phldr="1"/>
      <dgm:spPr/>
      <dgm:t>
        <a:bodyPr/>
        <a:lstStyle/>
        <a:p>
          <a:endParaRPr lang="en-US"/>
        </a:p>
      </dgm:t>
    </dgm:pt>
    <dgm:pt modelId="{1AB71CFF-2DC0-6F43-9A4A-1BDA02990100}">
      <dgm:prSet custT="1">
        <dgm:style>
          <a:lnRef idx="1">
            <a:schemeClr val="accent3"/>
          </a:lnRef>
          <a:fillRef idx="2">
            <a:schemeClr val="accent3"/>
          </a:fillRef>
          <a:effectRef idx="1">
            <a:schemeClr val="accent3"/>
          </a:effectRef>
          <a:fontRef idx="minor">
            <a:schemeClr val="dk1"/>
          </a:fontRef>
        </dgm:style>
      </dgm:prSet>
      <dgm:spPr/>
      <dgm:t>
        <a:bodyPr/>
        <a:lstStyle/>
        <a:p>
          <a:pPr rtl="0"/>
          <a:r>
            <a:rPr lang="en-US" sz="2200" b="1" dirty="0" smtClean="0">
              <a:solidFill>
                <a:srgbClr val="000000"/>
              </a:solidFill>
              <a:latin typeface="Calibri"/>
              <a:cs typeface="Calibri"/>
            </a:rPr>
            <a:t>Whether on a private or official visit all political functionaries should not use </a:t>
          </a:r>
        </a:p>
        <a:p>
          <a:pPr rtl="0"/>
          <a:r>
            <a:rPr lang="en-US" sz="2200" b="1" dirty="0" smtClean="0">
              <a:solidFill>
                <a:srgbClr val="000000"/>
              </a:solidFill>
              <a:latin typeface="Calibri"/>
              <a:cs typeface="Calibri"/>
            </a:rPr>
            <a:t>	Pilot car(s)</a:t>
          </a:r>
        </a:p>
        <a:p>
          <a:pPr rtl="0"/>
          <a:r>
            <a:rPr lang="en-US" sz="2200" b="1" dirty="0" smtClean="0">
              <a:solidFill>
                <a:srgbClr val="000000"/>
              </a:solidFill>
              <a:latin typeface="Calibri"/>
              <a:cs typeface="Calibri"/>
            </a:rPr>
            <a:t> 	Car(s) with beacon lights of any color </a:t>
          </a:r>
        </a:p>
        <a:p>
          <a:pPr rtl="0"/>
          <a:r>
            <a:rPr lang="en-US" sz="2200" b="1" dirty="0" smtClean="0">
              <a:solidFill>
                <a:srgbClr val="000000"/>
              </a:solidFill>
              <a:latin typeface="Calibri"/>
              <a:cs typeface="Calibri"/>
            </a:rPr>
            <a:t>	Car(s) affixed with sirens of any kind</a:t>
          </a:r>
        </a:p>
        <a:p>
          <a:pPr rtl="0"/>
          <a:r>
            <a:rPr lang="en-US" sz="2200" b="1" dirty="0" smtClean="0">
              <a:solidFill>
                <a:srgbClr val="000000"/>
              </a:solidFill>
              <a:latin typeface="Calibri"/>
              <a:cs typeface="Calibri"/>
            </a:rPr>
            <a:t>The restriction will apply even if the State administration has granted him a security cover. Also whether the vehicle is government owned or private . </a:t>
          </a:r>
          <a:endParaRPr lang="en-US" sz="2200" b="1" dirty="0">
            <a:solidFill>
              <a:srgbClr val="000000"/>
            </a:solidFill>
            <a:latin typeface="Calibri"/>
            <a:cs typeface="Calibri"/>
          </a:endParaRPr>
        </a:p>
      </dgm:t>
    </dgm:pt>
    <dgm:pt modelId="{C2F354DF-60FC-544F-9873-CAA12DA8DFDE}" type="parTrans" cxnId="{DAAB0475-F324-654B-A7D1-6A389139399C}">
      <dgm:prSet/>
      <dgm:spPr/>
      <dgm:t>
        <a:bodyPr/>
        <a:lstStyle/>
        <a:p>
          <a:endParaRPr lang="en-US" sz="2200" b="1">
            <a:solidFill>
              <a:srgbClr val="000000"/>
            </a:solidFill>
            <a:latin typeface="Calibri"/>
            <a:cs typeface="Calibri"/>
          </a:endParaRPr>
        </a:p>
      </dgm:t>
    </dgm:pt>
    <dgm:pt modelId="{DC015207-0537-054E-AF1C-10A5FE65E1A5}" type="sibTrans" cxnId="{DAAB0475-F324-654B-A7D1-6A389139399C}">
      <dgm:prSet/>
      <dgm:spPr/>
      <dgm:t>
        <a:bodyPr/>
        <a:lstStyle/>
        <a:p>
          <a:endParaRPr lang="en-US" sz="2200" b="1">
            <a:solidFill>
              <a:srgbClr val="000000"/>
            </a:solidFill>
            <a:latin typeface="Calibri"/>
            <a:cs typeface="Calibri"/>
          </a:endParaRPr>
        </a:p>
      </dgm:t>
    </dgm:pt>
    <dgm:pt modelId="{608AB13A-B1E5-7442-B1F5-4CE4375A9F05}" type="pres">
      <dgm:prSet presAssocID="{D0544615-6CD6-784A-959F-B009F14E6809}" presName="linear" presStyleCnt="0">
        <dgm:presLayoutVars>
          <dgm:animLvl val="lvl"/>
          <dgm:resizeHandles val="exact"/>
        </dgm:presLayoutVars>
      </dgm:prSet>
      <dgm:spPr/>
      <dgm:t>
        <a:bodyPr/>
        <a:lstStyle/>
        <a:p>
          <a:endParaRPr lang="en-US"/>
        </a:p>
      </dgm:t>
    </dgm:pt>
    <dgm:pt modelId="{2EE609A8-A541-D148-BD28-36AA99E5CEF2}" type="pres">
      <dgm:prSet presAssocID="{1AB71CFF-2DC0-6F43-9A4A-1BDA02990100}" presName="parentText" presStyleLbl="node1" presStyleIdx="0" presStyleCnt="1">
        <dgm:presLayoutVars>
          <dgm:chMax val="0"/>
          <dgm:bulletEnabled val="1"/>
        </dgm:presLayoutVars>
      </dgm:prSet>
      <dgm:spPr/>
      <dgm:t>
        <a:bodyPr/>
        <a:lstStyle/>
        <a:p>
          <a:endParaRPr lang="en-US"/>
        </a:p>
      </dgm:t>
    </dgm:pt>
  </dgm:ptLst>
  <dgm:cxnLst>
    <dgm:cxn modelId="{DAAB0475-F324-654B-A7D1-6A389139399C}" srcId="{D0544615-6CD6-784A-959F-B009F14E6809}" destId="{1AB71CFF-2DC0-6F43-9A4A-1BDA02990100}" srcOrd="0" destOrd="0" parTransId="{C2F354DF-60FC-544F-9873-CAA12DA8DFDE}" sibTransId="{DC015207-0537-054E-AF1C-10A5FE65E1A5}"/>
    <dgm:cxn modelId="{0E05E8DB-B870-2740-AD72-4323B4DCF272}" type="presOf" srcId="{D0544615-6CD6-784A-959F-B009F14E6809}" destId="{608AB13A-B1E5-7442-B1F5-4CE4375A9F05}" srcOrd="0" destOrd="0" presId="urn:microsoft.com/office/officeart/2005/8/layout/vList2"/>
    <dgm:cxn modelId="{03D11279-6FBD-9442-BD6F-371CCECB757A}" type="presOf" srcId="{1AB71CFF-2DC0-6F43-9A4A-1BDA02990100}" destId="{2EE609A8-A541-D148-BD28-36AA99E5CEF2}" srcOrd="0" destOrd="0" presId="urn:microsoft.com/office/officeart/2005/8/layout/vList2"/>
    <dgm:cxn modelId="{0BC02769-7685-FD4F-84FB-E0CC8A0D88F6}" type="presParOf" srcId="{608AB13A-B1E5-7442-B1F5-4CE4375A9F05}" destId="{2EE609A8-A541-D148-BD28-36AA99E5CEF2}"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1.xml><?xml version="1.0" encoding="utf-8"?>
<dgm:dataModel xmlns:dgm="http://schemas.openxmlformats.org/drawingml/2006/diagram" xmlns:a="http://schemas.openxmlformats.org/drawingml/2006/main">
  <dgm:ptLst>
    <dgm:pt modelId="{0BD980DD-1330-0A41-BECA-A0B4475D3ECB}" type="doc">
      <dgm:prSet loTypeId="urn:microsoft.com/office/officeart/2008/layout/VerticalCurvedList" loCatId="" qsTypeId="urn:microsoft.com/office/officeart/2005/8/quickstyle/simple2" qsCatId="simple" csTypeId="urn:microsoft.com/office/officeart/2005/8/colors/accent3_2" csCatId="accent3" phldr="1"/>
      <dgm:spPr/>
      <dgm:t>
        <a:bodyPr/>
        <a:lstStyle/>
        <a:p>
          <a:endParaRPr lang="en-US"/>
        </a:p>
      </dgm:t>
    </dgm:pt>
    <dgm:pt modelId="{C0B7D831-6E40-F543-B8C5-84D9BA04230F}">
      <dgm:prSet custT="1">
        <dgm:style>
          <a:lnRef idx="1">
            <a:schemeClr val="accent3"/>
          </a:lnRef>
          <a:fillRef idx="2">
            <a:schemeClr val="accent3"/>
          </a:fillRef>
          <a:effectRef idx="1">
            <a:schemeClr val="accent3"/>
          </a:effectRef>
          <a:fontRef idx="minor">
            <a:schemeClr val="dk1"/>
          </a:fontRef>
        </dgm:style>
      </dgm:prSet>
      <dgm:spPr/>
      <dgm:t>
        <a:bodyPr/>
        <a:lstStyle/>
        <a:p>
          <a:pPr rtl="0"/>
          <a:r>
            <a:rPr lang="en-US" sz="2300" b="1" dirty="0" smtClean="0">
              <a:solidFill>
                <a:srgbClr val="000000"/>
              </a:solidFill>
              <a:latin typeface="Calibri"/>
              <a:cs typeface="Calibri"/>
            </a:rPr>
            <a:t>Only three vehicles will be allowed within periphery of 100 meters of RO/ARO office.</a:t>
          </a:r>
          <a:endParaRPr lang="en-US" sz="2300" b="1" dirty="0">
            <a:solidFill>
              <a:srgbClr val="000000"/>
            </a:solidFill>
            <a:latin typeface="Calibri"/>
            <a:cs typeface="Calibri"/>
          </a:endParaRPr>
        </a:p>
      </dgm:t>
    </dgm:pt>
    <dgm:pt modelId="{7BB6A90C-1E74-374A-B61C-A915D620FDED}" type="parTrans" cxnId="{7148ABBE-4912-EF43-B212-BF9B2997FF01}">
      <dgm:prSet/>
      <dgm:spPr/>
      <dgm:t>
        <a:bodyPr/>
        <a:lstStyle/>
        <a:p>
          <a:endParaRPr lang="en-US" sz="2300" b="1">
            <a:solidFill>
              <a:srgbClr val="000000"/>
            </a:solidFill>
            <a:latin typeface="Calibri"/>
            <a:cs typeface="Calibri"/>
          </a:endParaRPr>
        </a:p>
      </dgm:t>
    </dgm:pt>
    <dgm:pt modelId="{7EEFA1E4-588F-A949-96AC-A8C3E5DF7253}" type="sibTrans" cxnId="{7148ABBE-4912-EF43-B212-BF9B2997FF01}">
      <dgm:prSet/>
      <dgm:spPr/>
      <dgm:t>
        <a:bodyPr/>
        <a:lstStyle/>
        <a:p>
          <a:endParaRPr lang="en-US" sz="2300" b="1">
            <a:solidFill>
              <a:srgbClr val="000000"/>
            </a:solidFill>
            <a:latin typeface="Calibri"/>
            <a:cs typeface="Calibri"/>
          </a:endParaRPr>
        </a:p>
      </dgm:t>
    </dgm:pt>
    <dgm:pt modelId="{345A7CE3-D807-354F-870B-E0FD78142AF9}" type="pres">
      <dgm:prSet presAssocID="{0BD980DD-1330-0A41-BECA-A0B4475D3ECB}" presName="Name0" presStyleCnt="0">
        <dgm:presLayoutVars>
          <dgm:chMax val="7"/>
          <dgm:chPref val="7"/>
          <dgm:dir/>
        </dgm:presLayoutVars>
      </dgm:prSet>
      <dgm:spPr/>
      <dgm:t>
        <a:bodyPr/>
        <a:lstStyle/>
        <a:p>
          <a:endParaRPr lang="en-US"/>
        </a:p>
      </dgm:t>
    </dgm:pt>
    <dgm:pt modelId="{BBF8D0BF-85A2-9A42-8698-70A4C177511B}" type="pres">
      <dgm:prSet presAssocID="{0BD980DD-1330-0A41-BECA-A0B4475D3ECB}" presName="Name1" presStyleCnt="0"/>
      <dgm:spPr/>
      <dgm:t>
        <a:bodyPr/>
        <a:lstStyle/>
        <a:p>
          <a:endParaRPr lang="en-US"/>
        </a:p>
      </dgm:t>
    </dgm:pt>
    <dgm:pt modelId="{E9DBBA20-A4DA-1040-BEE7-00E1CDC70596}" type="pres">
      <dgm:prSet presAssocID="{0BD980DD-1330-0A41-BECA-A0B4475D3ECB}" presName="cycle" presStyleCnt="0"/>
      <dgm:spPr/>
      <dgm:t>
        <a:bodyPr/>
        <a:lstStyle/>
        <a:p>
          <a:endParaRPr lang="en-US"/>
        </a:p>
      </dgm:t>
    </dgm:pt>
    <dgm:pt modelId="{56907556-11D4-B14E-88AA-126B066ABCA2}" type="pres">
      <dgm:prSet presAssocID="{0BD980DD-1330-0A41-BECA-A0B4475D3ECB}" presName="srcNode" presStyleLbl="node1" presStyleIdx="0" presStyleCnt="1"/>
      <dgm:spPr/>
      <dgm:t>
        <a:bodyPr/>
        <a:lstStyle/>
        <a:p>
          <a:endParaRPr lang="en-US"/>
        </a:p>
      </dgm:t>
    </dgm:pt>
    <dgm:pt modelId="{FF285CB4-5CCA-604D-BC02-730981257775}" type="pres">
      <dgm:prSet presAssocID="{0BD980DD-1330-0A41-BECA-A0B4475D3ECB}" presName="conn" presStyleLbl="parChTrans1D2" presStyleIdx="0" presStyleCnt="1"/>
      <dgm:spPr/>
      <dgm:t>
        <a:bodyPr/>
        <a:lstStyle/>
        <a:p>
          <a:endParaRPr lang="en-US"/>
        </a:p>
      </dgm:t>
    </dgm:pt>
    <dgm:pt modelId="{34A24EDA-ED91-FC48-B673-A08685545A9C}" type="pres">
      <dgm:prSet presAssocID="{0BD980DD-1330-0A41-BECA-A0B4475D3ECB}" presName="extraNode" presStyleLbl="node1" presStyleIdx="0" presStyleCnt="1"/>
      <dgm:spPr/>
      <dgm:t>
        <a:bodyPr/>
        <a:lstStyle/>
        <a:p>
          <a:endParaRPr lang="en-US"/>
        </a:p>
      </dgm:t>
    </dgm:pt>
    <dgm:pt modelId="{BDF2BCEF-8F4E-B84F-9105-CCD258E6A6B6}" type="pres">
      <dgm:prSet presAssocID="{0BD980DD-1330-0A41-BECA-A0B4475D3ECB}" presName="dstNode" presStyleLbl="node1" presStyleIdx="0" presStyleCnt="1"/>
      <dgm:spPr/>
      <dgm:t>
        <a:bodyPr/>
        <a:lstStyle/>
        <a:p>
          <a:endParaRPr lang="en-US"/>
        </a:p>
      </dgm:t>
    </dgm:pt>
    <dgm:pt modelId="{906E61F4-3EE6-B345-B051-815438B016DD}" type="pres">
      <dgm:prSet presAssocID="{C0B7D831-6E40-F543-B8C5-84D9BA04230F}" presName="text_1" presStyleLbl="node1" presStyleIdx="0" presStyleCnt="1" custScaleY="60496">
        <dgm:presLayoutVars>
          <dgm:bulletEnabled val="1"/>
        </dgm:presLayoutVars>
      </dgm:prSet>
      <dgm:spPr/>
      <dgm:t>
        <a:bodyPr/>
        <a:lstStyle/>
        <a:p>
          <a:endParaRPr lang="en-US"/>
        </a:p>
      </dgm:t>
    </dgm:pt>
    <dgm:pt modelId="{7A8EC389-9CA3-3241-A1EC-CAF1A3451D28}" type="pres">
      <dgm:prSet presAssocID="{C0B7D831-6E40-F543-B8C5-84D9BA04230F}" presName="accent_1" presStyleCnt="0"/>
      <dgm:spPr/>
      <dgm:t>
        <a:bodyPr/>
        <a:lstStyle/>
        <a:p>
          <a:endParaRPr lang="en-US"/>
        </a:p>
      </dgm:t>
    </dgm:pt>
    <dgm:pt modelId="{F332B970-605D-654E-B54B-D5F7A282C3C8}" type="pres">
      <dgm:prSet presAssocID="{C0B7D831-6E40-F543-B8C5-84D9BA04230F}" presName="accentRepeatNode" presStyleLbl="solidFgAcc1" presStyleIdx="0" presStyleCnt="1" custScaleX="64559" custScaleY="62336"/>
      <dgm:spPr/>
      <dgm:t>
        <a:bodyPr/>
        <a:lstStyle/>
        <a:p>
          <a:endParaRPr lang="en-US"/>
        </a:p>
      </dgm:t>
    </dgm:pt>
  </dgm:ptLst>
  <dgm:cxnLst>
    <dgm:cxn modelId="{7148ABBE-4912-EF43-B212-BF9B2997FF01}" srcId="{0BD980DD-1330-0A41-BECA-A0B4475D3ECB}" destId="{C0B7D831-6E40-F543-B8C5-84D9BA04230F}" srcOrd="0" destOrd="0" parTransId="{7BB6A90C-1E74-374A-B61C-A915D620FDED}" sibTransId="{7EEFA1E4-588F-A949-96AC-A8C3E5DF7253}"/>
    <dgm:cxn modelId="{96ED75AB-B8E8-2444-8B66-34264E4B551C}" type="presOf" srcId="{7EEFA1E4-588F-A949-96AC-A8C3E5DF7253}" destId="{FF285CB4-5CCA-604D-BC02-730981257775}" srcOrd="0" destOrd="0" presId="urn:microsoft.com/office/officeart/2008/layout/VerticalCurvedList"/>
    <dgm:cxn modelId="{2502F5C6-4AF9-3B46-A8A8-A001604DFC94}" type="presOf" srcId="{0BD980DD-1330-0A41-BECA-A0B4475D3ECB}" destId="{345A7CE3-D807-354F-870B-E0FD78142AF9}" srcOrd="0" destOrd="0" presId="urn:microsoft.com/office/officeart/2008/layout/VerticalCurvedList"/>
    <dgm:cxn modelId="{012C3DA9-76D6-5F44-BE6D-C088BB62B69A}" type="presOf" srcId="{C0B7D831-6E40-F543-B8C5-84D9BA04230F}" destId="{906E61F4-3EE6-B345-B051-815438B016DD}" srcOrd="0" destOrd="0" presId="urn:microsoft.com/office/officeart/2008/layout/VerticalCurvedList"/>
    <dgm:cxn modelId="{EFBE35C4-14E3-2747-866F-95020934FFB8}" type="presParOf" srcId="{345A7CE3-D807-354F-870B-E0FD78142AF9}" destId="{BBF8D0BF-85A2-9A42-8698-70A4C177511B}" srcOrd="0" destOrd="0" presId="urn:microsoft.com/office/officeart/2008/layout/VerticalCurvedList"/>
    <dgm:cxn modelId="{E62BDF0B-FEBA-0745-953B-3FEEEFAFCBC8}" type="presParOf" srcId="{BBF8D0BF-85A2-9A42-8698-70A4C177511B}" destId="{E9DBBA20-A4DA-1040-BEE7-00E1CDC70596}" srcOrd="0" destOrd="0" presId="urn:microsoft.com/office/officeart/2008/layout/VerticalCurvedList"/>
    <dgm:cxn modelId="{241459A2-81EB-5E44-A711-084E7048B06B}" type="presParOf" srcId="{E9DBBA20-A4DA-1040-BEE7-00E1CDC70596}" destId="{56907556-11D4-B14E-88AA-126B066ABCA2}" srcOrd="0" destOrd="0" presId="urn:microsoft.com/office/officeart/2008/layout/VerticalCurvedList"/>
    <dgm:cxn modelId="{02E11C33-609E-4549-A6C2-7315ADAE9382}" type="presParOf" srcId="{E9DBBA20-A4DA-1040-BEE7-00E1CDC70596}" destId="{FF285CB4-5CCA-604D-BC02-730981257775}" srcOrd="1" destOrd="0" presId="urn:microsoft.com/office/officeart/2008/layout/VerticalCurvedList"/>
    <dgm:cxn modelId="{9C2D2337-41C6-7245-975A-07D792D307DE}" type="presParOf" srcId="{E9DBBA20-A4DA-1040-BEE7-00E1CDC70596}" destId="{34A24EDA-ED91-FC48-B673-A08685545A9C}" srcOrd="2" destOrd="0" presId="urn:microsoft.com/office/officeart/2008/layout/VerticalCurvedList"/>
    <dgm:cxn modelId="{16E25323-7DFA-734D-87D3-E2B0C6BBFBBC}" type="presParOf" srcId="{E9DBBA20-A4DA-1040-BEE7-00E1CDC70596}" destId="{BDF2BCEF-8F4E-B84F-9105-CCD258E6A6B6}" srcOrd="3" destOrd="0" presId="urn:microsoft.com/office/officeart/2008/layout/VerticalCurvedList"/>
    <dgm:cxn modelId="{7F84754B-BD53-1F40-87AD-F2A5D6A7390E}" type="presParOf" srcId="{BBF8D0BF-85A2-9A42-8698-70A4C177511B}" destId="{906E61F4-3EE6-B345-B051-815438B016DD}" srcOrd="1" destOrd="0" presId="urn:microsoft.com/office/officeart/2008/layout/VerticalCurvedList"/>
    <dgm:cxn modelId="{94866384-75E3-7240-A89B-72938EDD1417}" type="presParOf" srcId="{BBF8D0BF-85A2-9A42-8698-70A4C177511B}" destId="{7A8EC389-9CA3-3241-A1EC-CAF1A3451D28}" srcOrd="2" destOrd="0" presId="urn:microsoft.com/office/officeart/2008/layout/VerticalCurvedList"/>
    <dgm:cxn modelId="{E567B4AA-DA5E-8540-AC75-88A45C81CAB2}" type="presParOf" srcId="{7A8EC389-9CA3-3241-A1EC-CAF1A3451D28}" destId="{F332B970-605D-654E-B54B-D5F7A282C3C8}" srcOrd="0" destOrd="0" presId="urn:microsoft.com/office/officeart/2008/layout/VerticalCurv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2.xml><?xml version="1.0" encoding="utf-8"?>
<dgm:dataModel xmlns:dgm="http://schemas.openxmlformats.org/drawingml/2006/diagram" xmlns:a="http://schemas.openxmlformats.org/drawingml/2006/main">
  <dgm:ptLst>
    <dgm:pt modelId="{D9F467FA-D1A3-BE4B-B41C-8E6C041BAD95}" type="doc">
      <dgm:prSet loTypeId="urn:microsoft.com/office/officeart/2008/layout/VerticalCurvedList" loCatId="" qsTypeId="urn:microsoft.com/office/officeart/2005/8/quickstyle/simple2" qsCatId="simple" csTypeId="urn:microsoft.com/office/officeart/2005/8/colors/accent3_2" csCatId="accent3" phldr="1"/>
      <dgm:spPr/>
      <dgm:t>
        <a:bodyPr/>
        <a:lstStyle/>
        <a:p>
          <a:endParaRPr lang="en-US"/>
        </a:p>
      </dgm:t>
    </dgm:pt>
    <dgm:pt modelId="{6F2E3AD4-FA70-0848-B8FE-44A91705E889}">
      <dgm:prSet custT="1">
        <dgm:style>
          <a:lnRef idx="1">
            <a:schemeClr val="accent3"/>
          </a:lnRef>
          <a:fillRef idx="2">
            <a:schemeClr val="accent3"/>
          </a:fillRef>
          <a:effectRef idx="1">
            <a:schemeClr val="accent3"/>
          </a:effectRef>
          <a:fontRef idx="minor">
            <a:schemeClr val="dk1"/>
          </a:fontRef>
        </dgm:style>
      </dgm:prSet>
      <dgm:spPr/>
      <dgm:t>
        <a:bodyPr/>
        <a:lstStyle/>
        <a:p>
          <a:pPr rtl="0"/>
          <a:r>
            <a:rPr lang="en-US" sz="1800" b="1" dirty="0" smtClean="0">
              <a:solidFill>
                <a:srgbClr val="000000"/>
              </a:solidFill>
              <a:latin typeface="Calibri"/>
              <a:cs typeface="Calibri"/>
            </a:rPr>
            <a:t>Local administration will keep a strict watch on vehicles used by persons accompanying the contesting candidates to curb illegal activities</a:t>
          </a:r>
          <a:endParaRPr lang="en-US" sz="1800" b="1" dirty="0">
            <a:solidFill>
              <a:srgbClr val="000000"/>
            </a:solidFill>
            <a:latin typeface="Calibri"/>
            <a:cs typeface="Calibri"/>
          </a:endParaRPr>
        </a:p>
      </dgm:t>
    </dgm:pt>
    <dgm:pt modelId="{A46F5C8D-B051-9A4E-BF29-E908BE5A2A89}" type="parTrans" cxnId="{6B0C3AA5-3B1E-BA4F-878A-C9BAFCCA5D17}">
      <dgm:prSet/>
      <dgm:spPr/>
      <dgm:t>
        <a:bodyPr/>
        <a:lstStyle/>
        <a:p>
          <a:endParaRPr lang="en-US" sz="1800" b="1">
            <a:solidFill>
              <a:srgbClr val="000000"/>
            </a:solidFill>
            <a:latin typeface="Calibri"/>
            <a:cs typeface="Calibri"/>
          </a:endParaRPr>
        </a:p>
      </dgm:t>
    </dgm:pt>
    <dgm:pt modelId="{6BD3E180-7BC0-C14E-8C2D-6B6083F5C2E0}" type="sibTrans" cxnId="{6B0C3AA5-3B1E-BA4F-878A-C9BAFCCA5D17}">
      <dgm:prSet/>
      <dgm:spPr/>
      <dgm:t>
        <a:bodyPr/>
        <a:lstStyle/>
        <a:p>
          <a:endParaRPr lang="en-US" sz="1800" b="1">
            <a:solidFill>
              <a:srgbClr val="000000"/>
            </a:solidFill>
            <a:latin typeface="Calibri"/>
            <a:cs typeface="Calibri"/>
          </a:endParaRPr>
        </a:p>
      </dgm:t>
    </dgm:pt>
    <dgm:pt modelId="{2D78B229-B4EE-304B-80E1-36E06AC295D5}">
      <dgm:prSet custT="1">
        <dgm:style>
          <a:lnRef idx="1">
            <a:schemeClr val="accent3"/>
          </a:lnRef>
          <a:fillRef idx="2">
            <a:schemeClr val="accent3"/>
          </a:fillRef>
          <a:effectRef idx="1">
            <a:schemeClr val="accent3"/>
          </a:effectRef>
          <a:fontRef idx="minor">
            <a:schemeClr val="dk1"/>
          </a:fontRef>
        </dgm:style>
      </dgm:prSet>
      <dgm:spPr/>
      <dgm:t>
        <a:bodyPr/>
        <a:lstStyle/>
        <a:p>
          <a:pPr rtl="0"/>
          <a:r>
            <a:rPr lang="en-US" sz="1800" b="1" dirty="0" smtClean="0">
              <a:solidFill>
                <a:srgbClr val="000000"/>
              </a:solidFill>
              <a:latin typeface="Calibri"/>
              <a:cs typeface="Calibri"/>
            </a:rPr>
            <a:t>CEO will issue permits for   video vans for electioneering by  political parties.</a:t>
          </a:r>
          <a:endParaRPr lang="en-US" sz="1800" b="1" dirty="0">
            <a:solidFill>
              <a:srgbClr val="000000"/>
            </a:solidFill>
            <a:latin typeface="Calibri"/>
            <a:cs typeface="Calibri"/>
          </a:endParaRPr>
        </a:p>
      </dgm:t>
    </dgm:pt>
    <dgm:pt modelId="{38219395-2F1D-E84E-AEE1-E2A74C1FD5D5}" type="parTrans" cxnId="{31924D97-F717-B24E-BAB6-4620AA94B775}">
      <dgm:prSet/>
      <dgm:spPr/>
      <dgm:t>
        <a:bodyPr/>
        <a:lstStyle/>
        <a:p>
          <a:endParaRPr lang="en-US" sz="1800" b="1">
            <a:solidFill>
              <a:srgbClr val="000000"/>
            </a:solidFill>
            <a:latin typeface="Calibri"/>
            <a:cs typeface="Calibri"/>
          </a:endParaRPr>
        </a:p>
      </dgm:t>
    </dgm:pt>
    <dgm:pt modelId="{6B85FB39-24D4-F944-B455-1B702840F791}" type="sibTrans" cxnId="{31924D97-F717-B24E-BAB6-4620AA94B775}">
      <dgm:prSet/>
      <dgm:spPr/>
      <dgm:t>
        <a:bodyPr/>
        <a:lstStyle/>
        <a:p>
          <a:endParaRPr lang="en-US" sz="1800" b="1">
            <a:solidFill>
              <a:srgbClr val="000000"/>
            </a:solidFill>
            <a:latin typeface="Calibri"/>
            <a:cs typeface="Calibri"/>
          </a:endParaRPr>
        </a:p>
      </dgm:t>
    </dgm:pt>
    <dgm:pt modelId="{FBC70979-7124-4E4B-93B5-A2D707B40B7B}">
      <dgm:prSet custT="1">
        <dgm:style>
          <a:lnRef idx="1">
            <a:schemeClr val="accent3"/>
          </a:lnRef>
          <a:fillRef idx="2">
            <a:schemeClr val="accent3"/>
          </a:fillRef>
          <a:effectRef idx="1">
            <a:schemeClr val="accent3"/>
          </a:effectRef>
          <a:fontRef idx="minor">
            <a:schemeClr val="dk1"/>
          </a:fontRef>
        </dgm:style>
      </dgm:prSet>
      <dgm:spPr/>
      <dgm:t>
        <a:bodyPr/>
        <a:lstStyle/>
        <a:p>
          <a:pPr rtl="0"/>
          <a:r>
            <a:rPr lang="en-US" sz="1800" b="1" dirty="0" smtClean="0">
              <a:solidFill>
                <a:srgbClr val="000000"/>
              </a:solidFill>
              <a:latin typeface="Calibri"/>
              <a:cs typeface="Calibri"/>
            </a:rPr>
            <a:t>A cycle rickshaw is also a vehicle, it expenditure should be accounted in the account of candidate if its is used for campaigning</a:t>
          </a:r>
          <a:endParaRPr lang="en-US" sz="1800" b="1" dirty="0">
            <a:solidFill>
              <a:srgbClr val="000000"/>
            </a:solidFill>
            <a:latin typeface="Calibri"/>
            <a:cs typeface="Calibri"/>
          </a:endParaRPr>
        </a:p>
      </dgm:t>
    </dgm:pt>
    <dgm:pt modelId="{B3D641BE-3635-6342-8E18-1FB794B6D949}" type="parTrans" cxnId="{C01C89A8-DF5A-744C-AC6E-7EA4CA79CD0E}">
      <dgm:prSet/>
      <dgm:spPr/>
      <dgm:t>
        <a:bodyPr/>
        <a:lstStyle/>
        <a:p>
          <a:endParaRPr lang="en-US" sz="1800" b="1">
            <a:solidFill>
              <a:srgbClr val="000000"/>
            </a:solidFill>
            <a:latin typeface="Calibri"/>
            <a:cs typeface="Calibri"/>
          </a:endParaRPr>
        </a:p>
      </dgm:t>
    </dgm:pt>
    <dgm:pt modelId="{FA970DB5-61F4-F444-9881-F5CF12F7E76B}" type="sibTrans" cxnId="{C01C89A8-DF5A-744C-AC6E-7EA4CA79CD0E}">
      <dgm:prSet/>
      <dgm:spPr/>
      <dgm:t>
        <a:bodyPr/>
        <a:lstStyle/>
        <a:p>
          <a:endParaRPr lang="en-US" sz="1800" b="1">
            <a:solidFill>
              <a:srgbClr val="000000"/>
            </a:solidFill>
            <a:latin typeface="Calibri"/>
            <a:cs typeface="Calibri"/>
          </a:endParaRPr>
        </a:p>
      </dgm:t>
    </dgm:pt>
    <dgm:pt modelId="{F690497C-F504-F247-B10D-9A8B4C2450F1}">
      <dgm:prSet custT="1">
        <dgm:style>
          <a:lnRef idx="1">
            <a:schemeClr val="accent3"/>
          </a:lnRef>
          <a:fillRef idx="2">
            <a:schemeClr val="accent3"/>
          </a:fillRef>
          <a:effectRef idx="1">
            <a:schemeClr val="accent3"/>
          </a:effectRef>
          <a:fontRef idx="minor">
            <a:schemeClr val="dk1"/>
          </a:fontRef>
        </dgm:style>
      </dgm:prSet>
      <dgm:spPr/>
      <dgm:t>
        <a:bodyPr/>
        <a:lstStyle/>
        <a:p>
          <a:pPr rtl="0"/>
          <a:r>
            <a:rPr lang="en-US" sz="1800" b="1" dirty="0" smtClean="0">
              <a:solidFill>
                <a:srgbClr val="000000"/>
              </a:solidFill>
              <a:latin typeface="Calibri"/>
              <a:cs typeface="Calibri"/>
            </a:rPr>
            <a:t>(Instruction SL. No. 76, CoI-2011, EC Letter No. 437/6/2006-PLN-III, Dated 23/11/2007)</a:t>
          </a:r>
          <a:endParaRPr lang="en-US" sz="1800" b="1" dirty="0">
            <a:solidFill>
              <a:srgbClr val="000000"/>
            </a:solidFill>
            <a:latin typeface="Calibri"/>
            <a:cs typeface="Calibri"/>
          </a:endParaRPr>
        </a:p>
      </dgm:t>
    </dgm:pt>
    <dgm:pt modelId="{65600B41-7CEA-184D-9F31-6411F1545AB8}" type="parTrans" cxnId="{B761A8AC-6EDC-0447-9CD3-AA76BD664DF7}">
      <dgm:prSet/>
      <dgm:spPr/>
      <dgm:t>
        <a:bodyPr/>
        <a:lstStyle/>
        <a:p>
          <a:endParaRPr lang="en-US" sz="1800" b="1">
            <a:solidFill>
              <a:srgbClr val="000000"/>
            </a:solidFill>
            <a:latin typeface="Calibri"/>
            <a:cs typeface="Calibri"/>
          </a:endParaRPr>
        </a:p>
      </dgm:t>
    </dgm:pt>
    <dgm:pt modelId="{02A3A114-3DF0-734C-9578-D86DCDD50B8F}" type="sibTrans" cxnId="{B761A8AC-6EDC-0447-9CD3-AA76BD664DF7}">
      <dgm:prSet/>
      <dgm:spPr/>
      <dgm:t>
        <a:bodyPr/>
        <a:lstStyle/>
        <a:p>
          <a:endParaRPr lang="en-US" sz="1800" b="1">
            <a:solidFill>
              <a:srgbClr val="000000"/>
            </a:solidFill>
            <a:latin typeface="Calibri"/>
            <a:cs typeface="Calibri"/>
          </a:endParaRPr>
        </a:p>
      </dgm:t>
    </dgm:pt>
    <dgm:pt modelId="{BB30119D-E42F-3145-A3DC-51C273624745}">
      <dgm:prSet custT="1">
        <dgm:style>
          <a:lnRef idx="1">
            <a:schemeClr val="accent3"/>
          </a:lnRef>
          <a:fillRef idx="2">
            <a:schemeClr val="accent3"/>
          </a:fillRef>
          <a:effectRef idx="1">
            <a:schemeClr val="accent3"/>
          </a:effectRef>
          <a:fontRef idx="minor">
            <a:schemeClr val="dk1"/>
          </a:fontRef>
        </dgm:style>
      </dgm:prSet>
      <dgm:spPr/>
      <dgm:t>
        <a:bodyPr/>
        <a:lstStyle/>
        <a:p>
          <a:pPr rtl="0"/>
          <a:r>
            <a:rPr lang="en-US" sz="1800" b="1" dirty="0" smtClean="0">
              <a:solidFill>
                <a:srgbClr val="000000"/>
              </a:solidFill>
              <a:latin typeface="Calibri"/>
              <a:cs typeface="Calibri"/>
            </a:rPr>
            <a:t>The vehicles in convoy shall not be more than ten excluding security vehicles</a:t>
          </a:r>
          <a:endParaRPr lang="en-US" sz="1800" b="1" dirty="0">
            <a:solidFill>
              <a:srgbClr val="000000"/>
            </a:solidFill>
            <a:latin typeface="Calibri"/>
            <a:cs typeface="Calibri"/>
          </a:endParaRPr>
        </a:p>
      </dgm:t>
    </dgm:pt>
    <dgm:pt modelId="{39E87380-0E69-6746-B32E-8D9A8734108C}" type="parTrans" cxnId="{0E5C9806-1AD3-6D47-A261-61FEE3F9D469}">
      <dgm:prSet/>
      <dgm:spPr/>
      <dgm:t>
        <a:bodyPr/>
        <a:lstStyle/>
        <a:p>
          <a:endParaRPr lang="en-US" sz="1800" b="1">
            <a:solidFill>
              <a:srgbClr val="000000"/>
            </a:solidFill>
            <a:latin typeface="Calibri"/>
            <a:cs typeface="Calibri"/>
          </a:endParaRPr>
        </a:p>
      </dgm:t>
    </dgm:pt>
    <dgm:pt modelId="{047685EC-DCDD-7E49-B811-3615B17532D1}" type="sibTrans" cxnId="{0E5C9806-1AD3-6D47-A261-61FEE3F9D469}">
      <dgm:prSet/>
      <dgm:spPr/>
      <dgm:t>
        <a:bodyPr/>
        <a:lstStyle/>
        <a:p>
          <a:endParaRPr lang="en-US" sz="1800" b="1">
            <a:solidFill>
              <a:srgbClr val="000000"/>
            </a:solidFill>
            <a:latin typeface="Calibri"/>
            <a:cs typeface="Calibri"/>
          </a:endParaRPr>
        </a:p>
      </dgm:t>
    </dgm:pt>
    <dgm:pt modelId="{525057B9-A0FD-8B49-93FE-D49FCE388302}">
      <dgm:prSet custT="1">
        <dgm:style>
          <a:lnRef idx="1">
            <a:schemeClr val="accent3"/>
          </a:lnRef>
          <a:fillRef idx="2">
            <a:schemeClr val="accent3"/>
          </a:fillRef>
          <a:effectRef idx="1">
            <a:schemeClr val="accent3"/>
          </a:effectRef>
          <a:fontRef idx="minor">
            <a:schemeClr val="dk1"/>
          </a:fontRef>
        </dgm:style>
      </dgm:prSet>
      <dgm:spPr/>
      <dgm:t>
        <a:bodyPr/>
        <a:lstStyle/>
        <a:p>
          <a:pPr rtl="0"/>
          <a:r>
            <a:rPr lang="en-US" sz="1800" b="1" dirty="0" smtClean="0">
              <a:solidFill>
                <a:srgbClr val="000000"/>
              </a:solidFill>
              <a:latin typeface="Calibri"/>
              <a:cs typeface="Calibri"/>
            </a:rPr>
            <a:t>(Instruction SL. No. 110, CoI-2011, EC Letter No. 437/6/INST/2010-CC&amp;BE, Dated 5/10/2010)</a:t>
          </a:r>
          <a:endParaRPr lang="en-US" sz="1800" b="1" dirty="0">
            <a:solidFill>
              <a:srgbClr val="000000"/>
            </a:solidFill>
            <a:latin typeface="Calibri"/>
            <a:cs typeface="Calibri"/>
          </a:endParaRPr>
        </a:p>
      </dgm:t>
    </dgm:pt>
    <dgm:pt modelId="{B24CF5B4-A2AE-8E42-84AB-46965263B195}" type="parTrans" cxnId="{FCDC4B10-1A38-8749-93F5-3886960DCCA1}">
      <dgm:prSet/>
      <dgm:spPr/>
      <dgm:t>
        <a:bodyPr/>
        <a:lstStyle/>
        <a:p>
          <a:endParaRPr lang="en-US" sz="1800" b="1">
            <a:solidFill>
              <a:srgbClr val="000000"/>
            </a:solidFill>
            <a:latin typeface="Calibri"/>
            <a:cs typeface="Calibri"/>
          </a:endParaRPr>
        </a:p>
      </dgm:t>
    </dgm:pt>
    <dgm:pt modelId="{FE5E935D-D9AD-984E-B363-D25E0E7A1CAF}" type="sibTrans" cxnId="{FCDC4B10-1A38-8749-93F5-3886960DCCA1}">
      <dgm:prSet/>
      <dgm:spPr/>
      <dgm:t>
        <a:bodyPr/>
        <a:lstStyle/>
        <a:p>
          <a:endParaRPr lang="en-US" sz="1800" b="1">
            <a:solidFill>
              <a:srgbClr val="000000"/>
            </a:solidFill>
            <a:latin typeface="Calibri"/>
            <a:cs typeface="Calibri"/>
          </a:endParaRPr>
        </a:p>
      </dgm:t>
    </dgm:pt>
    <dgm:pt modelId="{BD5248E2-CE3E-AE46-8E1E-BDACFB7EEADA}" type="pres">
      <dgm:prSet presAssocID="{D9F467FA-D1A3-BE4B-B41C-8E6C041BAD95}" presName="Name0" presStyleCnt="0">
        <dgm:presLayoutVars>
          <dgm:chMax val="7"/>
          <dgm:chPref val="7"/>
          <dgm:dir/>
        </dgm:presLayoutVars>
      </dgm:prSet>
      <dgm:spPr/>
      <dgm:t>
        <a:bodyPr/>
        <a:lstStyle/>
        <a:p>
          <a:endParaRPr lang="en-US"/>
        </a:p>
      </dgm:t>
    </dgm:pt>
    <dgm:pt modelId="{B02C3F0A-5275-284B-840A-8790FAFCC9C2}" type="pres">
      <dgm:prSet presAssocID="{D9F467FA-D1A3-BE4B-B41C-8E6C041BAD95}" presName="Name1" presStyleCnt="0"/>
      <dgm:spPr/>
      <dgm:t>
        <a:bodyPr/>
        <a:lstStyle/>
        <a:p>
          <a:endParaRPr lang="en-US"/>
        </a:p>
      </dgm:t>
    </dgm:pt>
    <dgm:pt modelId="{E28A9EAA-59C3-C045-9EA2-571F2FDC56AD}" type="pres">
      <dgm:prSet presAssocID="{D9F467FA-D1A3-BE4B-B41C-8E6C041BAD95}" presName="cycle" presStyleCnt="0"/>
      <dgm:spPr/>
      <dgm:t>
        <a:bodyPr/>
        <a:lstStyle/>
        <a:p>
          <a:endParaRPr lang="en-US"/>
        </a:p>
      </dgm:t>
    </dgm:pt>
    <dgm:pt modelId="{AD50A349-FAC5-2A43-A0B2-358A4AE6D46A}" type="pres">
      <dgm:prSet presAssocID="{D9F467FA-D1A3-BE4B-B41C-8E6C041BAD95}" presName="srcNode" presStyleLbl="node1" presStyleIdx="0" presStyleCnt="6"/>
      <dgm:spPr/>
      <dgm:t>
        <a:bodyPr/>
        <a:lstStyle/>
        <a:p>
          <a:endParaRPr lang="en-US"/>
        </a:p>
      </dgm:t>
    </dgm:pt>
    <dgm:pt modelId="{24C4BD71-EC26-1040-8304-4037AC38004F}" type="pres">
      <dgm:prSet presAssocID="{D9F467FA-D1A3-BE4B-B41C-8E6C041BAD95}" presName="conn" presStyleLbl="parChTrans1D2" presStyleIdx="0" presStyleCnt="1"/>
      <dgm:spPr/>
      <dgm:t>
        <a:bodyPr/>
        <a:lstStyle/>
        <a:p>
          <a:endParaRPr lang="en-US"/>
        </a:p>
      </dgm:t>
    </dgm:pt>
    <dgm:pt modelId="{ECF0610F-3C09-CE41-ABA5-F3617F2BFFDC}" type="pres">
      <dgm:prSet presAssocID="{D9F467FA-D1A3-BE4B-B41C-8E6C041BAD95}" presName="extraNode" presStyleLbl="node1" presStyleIdx="0" presStyleCnt="6"/>
      <dgm:spPr/>
      <dgm:t>
        <a:bodyPr/>
        <a:lstStyle/>
        <a:p>
          <a:endParaRPr lang="en-US"/>
        </a:p>
      </dgm:t>
    </dgm:pt>
    <dgm:pt modelId="{CBF62619-0CDF-814A-A6AE-9353AD851B07}" type="pres">
      <dgm:prSet presAssocID="{D9F467FA-D1A3-BE4B-B41C-8E6C041BAD95}" presName="dstNode" presStyleLbl="node1" presStyleIdx="0" presStyleCnt="6"/>
      <dgm:spPr/>
      <dgm:t>
        <a:bodyPr/>
        <a:lstStyle/>
        <a:p>
          <a:endParaRPr lang="en-US"/>
        </a:p>
      </dgm:t>
    </dgm:pt>
    <dgm:pt modelId="{6C7AC848-4A0B-3144-A349-EC619CA44659}" type="pres">
      <dgm:prSet presAssocID="{6F2E3AD4-FA70-0848-B8FE-44A91705E889}" presName="text_1" presStyleLbl="node1" presStyleIdx="0" presStyleCnt="6">
        <dgm:presLayoutVars>
          <dgm:bulletEnabled val="1"/>
        </dgm:presLayoutVars>
      </dgm:prSet>
      <dgm:spPr/>
      <dgm:t>
        <a:bodyPr/>
        <a:lstStyle/>
        <a:p>
          <a:endParaRPr lang="en-US"/>
        </a:p>
      </dgm:t>
    </dgm:pt>
    <dgm:pt modelId="{1AB5BC14-1279-2F4F-A569-BD9332553867}" type="pres">
      <dgm:prSet presAssocID="{6F2E3AD4-FA70-0848-B8FE-44A91705E889}" presName="accent_1" presStyleCnt="0"/>
      <dgm:spPr/>
      <dgm:t>
        <a:bodyPr/>
        <a:lstStyle/>
        <a:p>
          <a:endParaRPr lang="en-US"/>
        </a:p>
      </dgm:t>
    </dgm:pt>
    <dgm:pt modelId="{395F612C-4CC1-8B44-A469-6C098573CE84}" type="pres">
      <dgm:prSet presAssocID="{6F2E3AD4-FA70-0848-B8FE-44A91705E889}" presName="accentRepeatNode" presStyleLbl="solidFgAcc1" presStyleIdx="0" presStyleCnt="6"/>
      <dgm:spPr/>
      <dgm:t>
        <a:bodyPr/>
        <a:lstStyle/>
        <a:p>
          <a:endParaRPr lang="en-US"/>
        </a:p>
      </dgm:t>
    </dgm:pt>
    <dgm:pt modelId="{CF9011AD-B0D2-5E40-8D43-6606637EE621}" type="pres">
      <dgm:prSet presAssocID="{2D78B229-B4EE-304B-80E1-36E06AC295D5}" presName="text_2" presStyleLbl="node1" presStyleIdx="1" presStyleCnt="6">
        <dgm:presLayoutVars>
          <dgm:bulletEnabled val="1"/>
        </dgm:presLayoutVars>
      </dgm:prSet>
      <dgm:spPr/>
      <dgm:t>
        <a:bodyPr/>
        <a:lstStyle/>
        <a:p>
          <a:endParaRPr lang="en-US"/>
        </a:p>
      </dgm:t>
    </dgm:pt>
    <dgm:pt modelId="{58873805-30A6-1A49-B0BA-AE226F0FFACF}" type="pres">
      <dgm:prSet presAssocID="{2D78B229-B4EE-304B-80E1-36E06AC295D5}" presName="accent_2" presStyleCnt="0"/>
      <dgm:spPr/>
      <dgm:t>
        <a:bodyPr/>
        <a:lstStyle/>
        <a:p>
          <a:endParaRPr lang="en-US"/>
        </a:p>
      </dgm:t>
    </dgm:pt>
    <dgm:pt modelId="{AEE852AD-FC15-DB47-AC64-810AA94E916F}" type="pres">
      <dgm:prSet presAssocID="{2D78B229-B4EE-304B-80E1-36E06AC295D5}" presName="accentRepeatNode" presStyleLbl="solidFgAcc1" presStyleIdx="1" presStyleCnt="6"/>
      <dgm:spPr/>
      <dgm:t>
        <a:bodyPr/>
        <a:lstStyle/>
        <a:p>
          <a:endParaRPr lang="en-US"/>
        </a:p>
      </dgm:t>
    </dgm:pt>
    <dgm:pt modelId="{67B76008-D241-AC4F-BC84-828AAA29D852}" type="pres">
      <dgm:prSet presAssocID="{FBC70979-7124-4E4B-93B5-A2D707B40B7B}" presName="text_3" presStyleLbl="node1" presStyleIdx="2" presStyleCnt="6">
        <dgm:presLayoutVars>
          <dgm:bulletEnabled val="1"/>
        </dgm:presLayoutVars>
      </dgm:prSet>
      <dgm:spPr/>
      <dgm:t>
        <a:bodyPr/>
        <a:lstStyle/>
        <a:p>
          <a:endParaRPr lang="en-US"/>
        </a:p>
      </dgm:t>
    </dgm:pt>
    <dgm:pt modelId="{5AA43E31-7A49-9848-A04F-79234CD20BAD}" type="pres">
      <dgm:prSet presAssocID="{FBC70979-7124-4E4B-93B5-A2D707B40B7B}" presName="accent_3" presStyleCnt="0"/>
      <dgm:spPr/>
      <dgm:t>
        <a:bodyPr/>
        <a:lstStyle/>
        <a:p>
          <a:endParaRPr lang="en-US"/>
        </a:p>
      </dgm:t>
    </dgm:pt>
    <dgm:pt modelId="{0532212C-5298-8742-9C9F-E0BAFF03E997}" type="pres">
      <dgm:prSet presAssocID="{FBC70979-7124-4E4B-93B5-A2D707B40B7B}" presName="accentRepeatNode" presStyleLbl="solidFgAcc1" presStyleIdx="2" presStyleCnt="6"/>
      <dgm:spPr/>
      <dgm:t>
        <a:bodyPr/>
        <a:lstStyle/>
        <a:p>
          <a:endParaRPr lang="en-US"/>
        </a:p>
      </dgm:t>
    </dgm:pt>
    <dgm:pt modelId="{C7851754-AB73-7246-B22B-E74A5A9DC1E7}" type="pres">
      <dgm:prSet presAssocID="{F690497C-F504-F247-B10D-9A8B4C2450F1}" presName="text_4" presStyleLbl="node1" presStyleIdx="3" presStyleCnt="6">
        <dgm:presLayoutVars>
          <dgm:bulletEnabled val="1"/>
        </dgm:presLayoutVars>
      </dgm:prSet>
      <dgm:spPr/>
      <dgm:t>
        <a:bodyPr/>
        <a:lstStyle/>
        <a:p>
          <a:endParaRPr lang="en-US"/>
        </a:p>
      </dgm:t>
    </dgm:pt>
    <dgm:pt modelId="{976AD9C7-7B1B-8C49-8EC3-A43A0CE8E264}" type="pres">
      <dgm:prSet presAssocID="{F690497C-F504-F247-B10D-9A8B4C2450F1}" presName="accent_4" presStyleCnt="0"/>
      <dgm:spPr/>
      <dgm:t>
        <a:bodyPr/>
        <a:lstStyle/>
        <a:p>
          <a:endParaRPr lang="en-US"/>
        </a:p>
      </dgm:t>
    </dgm:pt>
    <dgm:pt modelId="{76EA89A2-99B5-4640-8156-77751117067C}" type="pres">
      <dgm:prSet presAssocID="{F690497C-F504-F247-B10D-9A8B4C2450F1}" presName="accentRepeatNode" presStyleLbl="solidFgAcc1" presStyleIdx="3" presStyleCnt="6"/>
      <dgm:spPr/>
      <dgm:t>
        <a:bodyPr/>
        <a:lstStyle/>
        <a:p>
          <a:endParaRPr lang="en-US"/>
        </a:p>
      </dgm:t>
    </dgm:pt>
    <dgm:pt modelId="{834CDD6A-EA0A-EA40-B504-5CFDE414ABEF}" type="pres">
      <dgm:prSet presAssocID="{BB30119D-E42F-3145-A3DC-51C273624745}" presName="text_5" presStyleLbl="node1" presStyleIdx="4" presStyleCnt="6">
        <dgm:presLayoutVars>
          <dgm:bulletEnabled val="1"/>
        </dgm:presLayoutVars>
      </dgm:prSet>
      <dgm:spPr/>
      <dgm:t>
        <a:bodyPr/>
        <a:lstStyle/>
        <a:p>
          <a:endParaRPr lang="en-US"/>
        </a:p>
      </dgm:t>
    </dgm:pt>
    <dgm:pt modelId="{14D4BCC0-0B66-9743-BE60-914F134EB5E5}" type="pres">
      <dgm:prSet presAssocID="{BB30119D-E42F-3145-A3DC-51C273624745}" presName="accent_5" presStyleCnt="0"/>
      <dgm:spPr/>
      <dgm:t>
        <a:bodyPr/>
        <a:lstStyle/>
        <a:p>
          <a:endParaRPr lang="en-US"/>
        </a:p>
      </dgm:t>
    </dgm:pt>
    <dgm:pt modelId="{FF89C618-85E4-DF45-A14B-FB189E746828}" type="pres">
      <dgm:prSet presAssocID="{BB30119D-E42F-3145-A3DC-51C273624745}" presName="accentRepeatNode" presStyleLbl="solidFgAcc1" presStyleIdx="4" presStyleCnt="6"/>
      <dgm:spPr/>
      <dgm:t>
        <a:bodyPr/>
        <a:lstStyle/>
        <a:p>
          <a:endParaRPr lang="en-US"/>
        </a:p>
      </dgm:t>
    </dgm:pt>
    <dgm:pt modelId="{A5AF0B29-0EE1-914B-965B-2F4BD3C9D85A}" type="pres">
      <dgm:prSet presAssocID="{525057B9-A0FD-8B49-93FE-D49FCE388302}" presName="text_6" presStyleLbl="node1" presStyleIdx="5" presStyleCnt="6">
        <dgm:presLayoutVars>
          <dgm:bulletEnabled val="1"/>
        </dgm:presLayoutVars>
      </dgm:prSet>
      <dgm:spPr/>
      <dgm:t>
        <a:bodyPr/>
        <a:lstStyle/>
        <a:p>
          <a:endParaRPr lang="en-US"/>
        </a:p>
      </dgm:t>
    </dgm:pt>
    <dgm:pt modelId="{1D93603F-001E-DD4D-8E4B-02A8BC5EBCCF}" type="pres">
      <dgm:prSet presAssocID="{525057B9-A0FD-8B49-93FE-D49FCE388302}" presName="accent_6" presStyleCnt="0"/>
      <dgm:spPr/>
      <dgm:t>
        <a:bodyPr/>
        <a:lstStyle/>
        <a:p>
          <a:endParaRPr lang="en-US"/>
        </a:p>
      </dgm:t>
    </dgm:pt>
    <dgm:pt modelId="{47B6BBE8-FF64-C844-8E64-A4288F3EE926}" type="pres">
      <dgm:prSet presAssocID="{525057B9-A0FD-8B49-93FE-D49FCE388302}" presName="accentRepeatNode" presStyleLbl="solidFgAcc1" presStyleIdx="5" presStyleCnt="6"/>
      <dgm:spPr/>
      <dgm:t>
        <a:bodyPr/>
        <a:lstStyle/>
        <a:p>
          <a:endParaRPr lang="en-US"/>
        </a:p>
      </dgm:t>
    </dgm:pt>
  </dgm:ptLst>
  <dgm:cxnLst>
    <dgm:cxn modelId="{0E5C9806-1AD3-6D47-A261-61FEE3F9D469}" srcId="{D9F467FA-D1A3-BE4B-B41C-8E6C041BAD95}" destId="{BB30119D-E42F-3145-A3DC-51C273624745}" srcOrd="4" destOrd="0" parTransId="{39E87380-0E69-6746-B32E-8D9A8734108C}" sibTransId="{047685EC-DCDD-7E49-B811-3615B17532D1}"/>
    <dgm:cxn modelId="{C4D0D3D6-74BB-F248-B232-5482B84BE574}" type="presOf" srcId="{FBC70979-7124-4E4B-93B5-A2D707B40B7B}" destId="{67B76008-D241-AC4F-BC84-828AAA29D852}" srcOrd="0" destOrd="0" presId="urn:microsoft.com/office/officeart/2008/layout/VerticalCurvedList"/>
    <dgm:cxn modelId="{B761A8AC-6EDC-0447-9CD3-AA76BD664DF7}" srcId="{D9F467FA-D1A3-BE4B-B41C-8E6C041BAD95}" destId="{F690497C-F504-F247-B10D-9A8B4C2450F1}" srcOrd="3" destOrd="0" parTransId="{65600B41-7CEA-184D-9F31-6411F1545AB8}" sibTransId="{02A3A114-3DF0-734C-9578-D86DCDD50B8F}"/>
    <dgm:cxn modelId="{6B0C3AA5-3B1E-BA4F-878A-C9BAFCCA5D17}" srcId="{D9F467FA-D1A3-BE4B-B41C-8E6C041BAD95}" destId="{6F2E3AD4-FA70-0848-B8FE-44A91705E889}" srcOrd="0" destOrd="0" parTransId="{A46F5C8D-B051-9A4E-BF29-E908BE5A2A89}" sibTransId="{6BD3E180-7BC0-C14E-8C2D-6B6083F5C2E0}"/>
    <dgm:cxn modelId="{31924D97-F717-B24E-BAB6-4620AA94B775}" srcId="{D9F467FA-D1A3-BE4B-B41C-8E6C041BAD95}" destId="{2D78B229-B4EE-304B-80E1-36E06AC295D5}" srcOrd="1" destOrd="0" parTransId="{38219395-2F1D-E84E-AEE1-E2A74C1FD5D5}" sibTransId="{6B85FB39-24D4-F944-B455-1B702840F791}"/>
    <dgm:cxn modelId="{C01C89A8-DF5A-744C-AC6E-7EA4CA79CD0E}" srcId="{D9F467FA-D1A3-BE4B-B41C-8E6C041BAD95}" destId="{FBC70979-7124-4E4B-93B5-A2D707B40B7B}" srcOrd="2" destOrd="0" parTransId="{B3D641BE-3635-6342-8E18-1FB794B6D949}" sibTransId="{FA970DB5-61F4-F444-9881-F5CF12F7E76B}"/>
    <dgm:cxn modelId="{0A485A22-242E-164A-9E33-B72AB69EBB34}" type="presOf" srcId="{6BD3E180-7BC0-C14E-8C2D-6B6083F5C2E0}" destId="{24C4BD71-EC26-1040-8304-4037AC38004F}" srcOrd="0" destOrd="0" presId="urn:microsoft.com/office/officeart/2008/layout/VerticalCurvedList"/>
    <dgm:cxn modelId="{FCDC4B10-1A38-8749-93F5-3886960DCCA1}" srcId="{D9F467FA-D1A3-BE4B-B41C-8E6C041BAD95}" destId="{525057B9-A0FD-8B49-93FE-D49FCE388302}" srcOrd="5" destOrd="0" parTransId="{B24CF5B4-A2AE-8E42-84AB-46965263B195}" sibTransId="{FE5E935D-D9AD-984E-B363-D25E0E7A1CAF}"/>
    <dgm:cxn modelId="{16A05BB7-5F60-D640-8CC3-8EDD059EFC06}" type="presOf" srcId="{BB30119D-E42F-3145-A3DC-51C273624745}" destId="{834CDD6A-EA0A-EA40-B504-5CFDE414ABEF}" srcOrd="0" destOrd="0" presId="urn:microsoft.com/office/officeart/2008/layout/VerticalCurvedList"/>
    <dgm:cxn modelId="{D0763D11-A05A-674A-AC55-A7E653D1BD27}" type="presOf" srcId="{D9F467FA-D1A3-BE4B-B41C-8E6C041BAD95}" destId="{BD5248E2-CE3E-AE46-8E1E-BDACFB7EEADA}" srcOrd="0" destOrd="0" presId="urn:microsoft.com/office/officeart/2008/layout/VerticalCurvedList"/>
    <dgm:cxn modelId="{889B3181-983F-E54C-8E30-C3599E00456F}" type="presOf" srcId="{525057B9-A0FD-8B49-93FE-D49FCE388302}" destId="{A5AF0B29-0EE1-914B-965B-2F4BD3C9D85A}" srcOrd="0" destOrd="0" presId="urn:microsoft.com/office/officeart/2008/layout/VerticalCurvedList"/>
    <dgm:cxn modelId="{41EAC30C-ECFF-1F4B-A274-C0674071C1D1}" type="presOf" srcId="{2D78B229-B4EE-304B-80E1-36E06AC295D5}" destId="{CF9011AD-B0D2-5E40-8D43-6606637EE621}" srcOrd="0" destOrd="0" presId="urn:microsoft.com/office/officeart/2008/layout/VerticalCurvedList"/>
    <dgm:cxn modelId="{6C4C44B0-2E9E-2742-AF3F-11AD70EFF82A}" type="presOf" srcId="{6F2E3AD4-FA70-0848-B8FE-44A91705E889}" destId="{6C7AC848-4A0B-3144-A349-EC619CA44659}" srcOrd="0" destOrd="0" presId="urn:microsoft.com/office/officeart/2008/layout/VerticalCurvedList"/>
    <dgm:cxn modelId="{403988FE-3F7D-9B41-A8BF-405075437238}" type="presOf" srcId="{F690497C-F504-F247-B10D-9A8B4C2450F1}" destId="{C7851754-AB73-7246-B22B-E74A5A9DC1E7}" srcOrd="0" destOrd="0" presId="urn:microsoft.com/office/officeart/2008/layout/VerticalCurvedList"/>
    <dgm:cxn modelId="{98D67ADE-85F2-0C48-8AC1-54CF36CC74A8}" type="presParOf" srcId="{BD5248E2-CE3E-AE46-8E1E-BDACFB7EEADA}" destId="{B02C3F0A-5275-284B-840A-8790FAFCC9C2}" srcOrd="0" destOrd="0" presId="urn:microsoft.com/office/officeart/2008/layout/VerticalCurvedList"/>
    <dgm:cxn modelId="{1E3CFF16-D2E2-1940-8CA8-528AA169C4C7}" type="presParOf" srcId="{B02C3F0A-5275-284B-840A-8790FAFCC9C2}" destId="{E28A9EAA-59C3-C045-9EA2-571F2FDC56AD}" srcOrd="0" destOrd="0" presId="urn:microsoft.com/office/officeart/2008/layout/VerticalCurvedList"/>
    <dgm:cxn modelId="{9BD9F69D-3FFA-704E-82B7-2AC543E9EF98}" type="presParOf" srcId="{E28A9EAA-59C3-C045-9EA2-571F2FDC56AD}" destId="{AD50A349-FAC5-2A43-A0B2-358A4AE6D46A}" srcOrd="0" destOrd="0" presId="urn:microsoft.com/office/officeart/2008/layout/VerticalCurvedList"/>
    <dgm:cxn modelId="{46BBC05F-9F8C-5045-B0DF-2EED4BD179AD}" type="presParOf" srcId="{E28A9EAA-59C3-C045-9EA2-571F2FDC56AD}" destId="{24C4BD71-EC26-1040-8304-4037AC38004F}" srcOrd="1" destOrd="0" presId="urn:microsoft.com/office/officeart/2008/layout/VerticalCurvedList"/>
    <dgm:cxn modelId="{CF9D2C60-AC78-524F-9AD1-75729C7FF7ED}" type="presParOf" srcId="{E28A9EAA-59C3-C045-9EA2-571F2FDC56AD}" destId="{ECF0610F-3C09-CE41-ABA5-F3617F2BFFDC}" srcOrd="2" destOrd="0" presId="urn:microsoft.com/office/officeart/2008/layout/VerticalCurvedList"/>
    <dgm:cxn modelId="{CB029A30-FBEF-C741-BDC0-613E68A9CEEC}" type="presParOf" srcId="{E28A9EAA-59C3-C045-9EA2-571F2FDC56AD}" destId="{CBF62619-0CDF-814A-A6AE-9353AD851B07}" srcOrd="3" destOrd="0" presId="urn:microsoft.com/office/officeart/2008/layout/VerticalCurvedList"/>
    <dgm:cxn modelId="{B827B8FA-C9AD-984C-AC53-5B43B2F1C46B}" type="presParOf" srcId="{B02C3F0A-5275-284B-840A-8790FAFCC9C2}" destId="{6C7AC848-4A0B-3144-A349-EC619CA44659}" srcOrd="1" destOrd="0" presId="urn:microsoft.com/office/officeart/2008/layout/VerticalCurvedList"/>
    <dgm:cxn modelId="{8646F153-2B73-1B43-A169-4C18BBCE4327}" type="presParOf" srcId="{B02C3F0A-5275-284B-840A-8790FAFCC9C2}" destId="{1AB5BC14-1279-2F4F-A569-BD9332553867}" srcOrd="2" destOrd="0" presId="urn:microsoft.com/office/officeart/2008/layout/VerticalCurvedList"/>
    <dgm:cxn modelId="{2674FB44-96B5-B54E-A632-F5DB90F5812A}" type="presParOf" srcId="{1AB5BC14-1279-2F4F-A569-BD9332553867}" destId="{395F612C-4CC1-8B44-A469-6C098573CE84}" srcOrd="0" destOrd="0" presId="urn:microsoft.com/office/officeart/2008/layout/VerticalCurvedList"/>
    <dgm:cxn modelId="{039D5AA2-7116-404A-91EB-36CEFBB3C997}" type="presParOf" srcId="{B02C3F0A-5275-284B-840A-8790FAFCC9C2}" destId="{CF9011AD-B0D2-5E40-8D43-6606637EE621}" srcOrd="3" destOrd="0" presId="urn:microsoft.com/office/officeart/2008/layout/VerticalCurvedList"/>
    <dgm:cxn modelId="{A8E64FF6-029D-B948-990C-30DB8A32BE8A}" type="presParOf" srcId="{B02C3F0A-5275-284B-840A-8790FAFCC9C2}" destId="{58873805-30A6-1A49-B0BA-AE226F0FFACF}" srcOrd="4" destOrd="0" presId="urn:microsoft.com/office/officeart/2008/layout/VerticalCurvedList"/>
    <dgm:cxn modelId="{9B40013C-0ADA-7349-B70A-076D9EED36AE}" type="presParOf" srcId="{58873805-30A6-1A49-B0BA-AE226F0FFACF}" destId="{AEE852AD-FC15-DB47-AC64-810AA94E916F}" srcOrd="0" destOrd="0" presId="urn:microsoft.com/office/officeart/2008/layout/VerticalCurvedList"/>
    <dgm:cxn modelId="{5ADDF66F-1A3F-B44D-AEC6-7BCABBD93768}" type="presParOf" srcId="{B02C3F0A-5275-284B-840A-8790FAFCC9C2}" destId="{67B76008-D241-AC4F-BC84-828AAA29D852}" srcOrd="5" destOrd="0" presId="urn:microsoft.com/office/officeart/2008/layout/VerticalCurvedList"/>
    <dgm:cxn modelId="{1D929C29-F897-2F48-8BEF-AB2C4A62F9A1}" type="presParOf" srcId="{B02C3F0A-5275-284B-840A-8790FAFCC9C2}" destId="{5AA43E31-7A49-9848-A04F-79234CD20BAD}" srcOrd="6" destOrd="0" presId="urn:microsoft.com/office/officeart/2008/layout/VerticalCurvedList"/>
    <dgm:cxn modelId="{4FCD4BC8-62AD-104A-AFF4-169AD8F26D8F}" type="presParOf" srcId="{5AA43E31-7A49-9848-A04F-79234CD20BAD}" destId="{0532212C-5298-8742-9C9F-E0BAFF03E997}" srcOrd="0" destOrd="0" presId="urn:microsoft.com/office/officeart/2008/layout/VerticalCurvedList"/>
    <dgm:cxn modelId="{EB96A1DA-A953-0248-8494-9715BB4D8F2F}" type="presParOf" srcId="{B02C3F0A-5275-284B-840A-8790FAFCC9C2}" destId="{C7851754-AB73-7246-B22B-E74A5A9DC1E7}" srcOrd="7" destOrd="0" presId="urn:microsoft.com/office/officeart/2008/layout/VerticalCurvedList"/>
    <dgm:cxn modelId="{45402A71-7311-5342-8AD0-CF40B91E6E76}" type="presParOf" srcId="{B02C3F0A-5275-284B-840A-8790FAFCC9C2}" destId="{976AD9C7-7B1B-8C49-8EC3-A43A0CE8E264}" srcOrd="8" destOrd="0" presId="urn:microsoft.com/office/officeart/2008/layout/VerticalCurvedList"/>
    <dgm:cxn modelId="{15FB6DEC-F31C-A24D-80B8-CBF251A62B1C}" type="presParOf" srcId="{976AD9C7-7B1B-8C49-8EC3-A43A0CE8E264}" destId="{76EA89A2-99B5-4640-8156-77751117067C}" srcOrd="0" destOrd="0" presId="urn:microsoft.com/office/officeart/2008/layout/VerticalCurvedList"/>
    <dgm:cxn modelId="{38D7D2F8-BFC8-9E4F-95FD-C129A7C873B2}" type="presParOf" srcId="{B02C3F0A-5275-284B-840A-8790FAFCC9C2}" destId="{834CDD6A-EA0A-EA40-B504-5CFDE414ABEF}" srcOrd="9" destOrd="0" presId="urn:microsoft.com/office/officeart/2008/layout/VerticalCurvedList"/>
    <dgm:cxn modelId="{8368BEF0-0C21-F542-AB88-4AC1D6244E6E}" type="presParOf" srcId="{B02C3F0A-5275-284B-840A-8790FAFCC9C2}" destId="{14D4BCC0-0B66-9743-BE60-914F134EB5E5}" srcOrd="10" destOrd="0" presId="urn:microsoft.com/office/officeart/2008/layout/VerticalCurvedList"/>
    <dgm:cxn modelId="{0C932D1F-5000-544E-86CF-79C052E57E82}" type="presParOf" srcId="{14D4BCC0-0B66-9743-BE60-914F134EB5E5}" destId="{FF89C618-85E4-DF45-A14B-FB189E746828}" srcOrd="0" destOrd="0" presId="urn:microsoft.com/office/officeart/2008/layout/VerticalCurvedList"/>
    <dgm:cxn modelId="{1FE96C3F-8040-B74D-92E8-C44246A0E4DB}" type="presParOf" srcId="{B02C3F0A-5275-284B-840A-8790FAFCC9C2}" destId="{A5AF0B29-0EE1-914B-965B-2F4BD3C9D85A}" srcOrd="11" destOrd="0" presId="urn:microsoft.com/office/officeart/2008/layout/VerticalCurvedList"/>
    <dgm:cxn modelId="{80EE6147-D5F1-6E48-90A4-1EDF6AAFB1A2}" type="presParOf" srcId="{B02C3F0A-5275-284B-840A-8790FAFCC9C2}" destId="{1D93603F-001E-DD4D-8E4B-02A8BC5EBCCF}" srcOrd="12" destOrd="0" presId="urn:microsoft.com/office/officeart/2008/layout/VerticalCurvedList"/>
    <dgm:cxn modelId="{9942B721-779D-FF48-A2A2-0E2CB528884F}" type="presParOf" srcId="{1D93603F-001E-DD4D-8E4B-02A8BC5EBCCF}" destId="{47B6BBE8-FF64-C844-8E64-A4288F3EE926}" srcOrd="0" destOrd="0" presId="urn:microsoft.com/office/officeart/2008/layout/VerticalCurv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3.xml><?xml version="1.0" encoding="utf-8"?>
<dgm:dataModel xmlns:dgm="http://schemas.openxmlformats.org/drawingml/2006/diagram" xmlns:a="http://schemas.openxmlformats.org/drawingml/2006/main">
  <dgm:ptLst>
    <dgm:pt modelId="{7F490FC1-C150-4440-9127-51A744BEE58B}" type="doc">
      <dgm:prSet loTypeId="urn:microsoft.com/office/officeart/2005/8/layout/vList2" loCatId="" qsTypeId="urn:microsoft.com/office/officeart/2005/8/quickstyle/simple2" qsCatId="simple" csTypeId="urn:microsoft.com/office/officeart/2005/8/colors/accent3_2" csCatId="accent3" phldr="1"/>
      <dgm:spPr/>
      <dgm:t>
        <a:bodyPr/>
        <a:lstStyle/>
        <a:p>
          <a:endParaRPr lang="en-US"/>
        </a:p>
      </dgm:t>
    </dgm:pt>
    <dgm:pt modelId="{49DE9EB6-BF26-B746-B1A0-271A55685CFB}">
      <dgm:prSet>
        <dgm:style>
          <a:lnRef idx="1">
            <a:schemeClr val="accent3"/>
          </a:lnRef>
          <a:fillRef idx="2">
            <a:schemeClr val="accent3"/>
          </a:fillRef>
          <a:effectRef idx="1">
            <a:schemeClr val="accent3"/>
          </a:effectRef>
          <a:fontRef idx="minor">
            <a:schemeClr val="dk1"/>
          </a:fontRef>
        </dgm:style>
      </dgm:prSet>
      <dgm:spPr/>
      <dgm:t>
        <a:bodyPr/>
        <a:lstStyle/>
        <a:p>
          <a:pPr rtl="0"/>
          <a:r>
            <a:rPr lang="en-US" dirty="0" smtClean="0">
              <a:solidFill>
                <a:srgbClr val="000000"/>
              </a:solidFill>
            </a:rPr>
            <a:t>From the date of notification of the election till the completion of election process in any constituency, the district administration shall keep a close watch on the vehicles used by the contesting candidates, persons accompanying the contesting candidates and other party leaders and ensure that the Commission’s instructions are not abused.</a:t>
          </a:r>
          <a:endParaRPr lang="en-US" dirty="0">
            <a:solidFill>
              <a:srgbClr val="000000"/>
            </a:solidFill>
          </a:endParaRPr>
        </a:p>
      </dgm:t>
    </dgm:pt>
    <dgm:pt modelId="{4C50E936-CD4D-A74F-ADFA-E7CC8F366EB4}" type="parTrans" cxnId="{0571F13B-DFCE-DF45-BE5F-7A6A151DA962}">
      <dgm:prSet/>
      <dgm:spPr/>
      <dgm:t>
        <a:bodyPr/>
        <a:lstStyle/>
        <a:p>
          <a:endParaRPr lang="en-US">
            <a:solidFill>
              <a:srgbClr val="000000"/>
            </a:solidFill>
          </a:endParaRPr>
        </a:p>
      </dgm:t>
    </dgm:pt>
    <dgm:pt modelId="{6D2C895D-B463-044B-BF3E-EF842156A4E3}" type="sibTrans" cxnId="{0571F13B-DFCE-DF45-BE5F-7A6A151DA962}">
      <dgm:prSet/>
      <dgm:spPr/>
      <dgm:t>
        <a:bodyPr/>
        <a:lstStyle/>
        <a:p>
          <a:endParaRPr lang="en-US">
            <a:solidFill>
              <a:srgbClr val="000000"/>
            </a:solidFill>
          </a:endParaRPr>
        </a:p>
      </dgm:t>
    </dgm:pt>
    <dgm:pt modelId="{DB73EC82-C408-554E-9B3D-ABEAC238E314}">
      <dgm:prSet>
        <dgm:style>
          <a:lnRef idx="1">
            <a:schemeClr val="accent3"/>
          </a:lnRef>
          <a:fillRef idx="2">
            <a:schemeClr val="accent3"/>
          </a:fillRef>
          <a:effectRef idx="1">
            <a:schemeClr val="accent3"/>
          </a:effectRef>
          <a:fontRef idx="minor">
            <a:schemeClr val="dk1"/>
          </a:fontRef>
        </dgm:style>
      </dgm:prSet>
      <dgm:spPr/>
      <dgm:t>
        <a:bodyPr/>
        <a:lstStyle/>
        <a:p>
          <a:pPr rtl="0"/>
          <a:r>
            <a:rPr lang="en-US" dirty="0" smtClean="0">
              <a:solidFill>
                <a:srgbClr val="000000"/>
              </a:solidFill>
            </a:rPr>
            <a:t>If any person moves in a convoy of vehicles exceeding the limits prescribed above, in spite of the convoy having been broken, it shall be the duty of the local administration to ensure that such vehicles are not allowed to be used till elections are over.</a:t>
          </a:r>
          <a:endParaRPr lang="en-US" dirty="0">
            <a:solidFill>
              <a:srgbClr val="000000"/>
            </a:solidFill>
          </a:endParaRPr>
        </a:p>
      </dgm:t>
    </dgm:pt>
    <dgm:pt modelId="{66AEEB86-3003-E14E-BFF6-73259DEF1088}" type="parTrans" cxnId="{CBC8FB81-957D-5F46-A633-FE7774252BAA}">
      <dgm:prSet/>
      <dgm:spPr/>
      <dgm:t>
        <a:bodyPr/>
        <a:lstStyle/>
        <a:p>
          <a:endParaRPr lang="en-US">
            <a:solidFill>
              <a:srgbClr val="000000"/>
            </a:solidFill>
          </a:endParaRPr>
        </a:p>
      </dgm:t>
    </dgm:pt>
    <dgm:pt modelId="{E27F91B0-17E7-E549-AFBC-12E74DDCAC87}" type="sibTrans" cxnId="{CBC8FB81-957D-5F46-A633-FE7774252BAA}">
      <dgm:prSet/>
      <dgm:spPr/>
      <dgm:t>
        <a:bodyPr/>
        <a:lstStyle/>
        <a:p>
          <a:endParaRPr lang="en-US">
            <a:solidFill>
              <a:srgbClr val="000000"/>
            </a:solidFill>
          </a:endParaRPr>
        </a:p>
      </dgm:t>
    </dgm:pt>
    <dgm:pt modelId="{E975E69B-25A9-B445-A166-30CB33413B62}" type="pres">
      <dgm:prSet presAssocID="{7F490FC1-C150-4440-9127-51A744BEE58B}" presName="linear" presStyleCnt="0">
        <dgm:presLayoutVars>
          <dgm:animLvl val="lvl"/>
          <dgm:resizeHandles val="exact"/>
        </dgm:presLayoutVars>
      </dgm:prSet>
      <dgm:spPr/>
      <dgm:t>
        <a:bodyPr/>
        <a:lstStyle/>
        <a:p>
          <a:endParaRPr lang="en-US"/>
        </a:p>
      </dgm:t>
    </dgm:pt>
    <dgm:pt modelId="{1C95635E-7018-8F4B-847F-59A1A3769EB2}" type="pres">
      <dgm:prSet presAssocID="{49DE9EB6-BF26-B746-B1A0-271A55685CFB}" presName="parentText" presStyleLbl="node1" presStyleIdx="0" presStyleCnt="2">
        <dgm:presLayoutVars>
          <dgm:chMax val="0"/>
          <dgm:bulletEnabled val="1"/>
        </dgm:presLayoutVars>
      </dgm:prSet>
      <dgm:spPr/>
      <dgm:t>
        <a:bodyPr/>
        <a:lstStyle/>
        <a:p>
          <a:endParaRPr lang="en-US"/>
        </a:p>
      </dgm:t>
    </dgm:pt>
    <dgm:pt modelId="{4C5225F1-DDD7-114A-865F-42E5D53EC262}" type="pres">
      <dgm:prSet presAssocID="{6D2C895D-B463-044B-BF3E-EF842156A4E3}" presName="spacer" presStyleCnt="0"/>
      <dgm:spPr/>
    </dgm:pt>
    <dgm:pt modelId="{B4CB6046-A4BF-F24E-99FC-E72A33461EAC}" type="pres">
      <dgm:prSet presAssocID="{DB73EC82-C408-554E-9B3D-ABEAC238E314}" presName="parentText" presStyleLbl="node1" presStyleIdx="1" presStyleCnt="2">
        <dgm:presLayoutVars>
          <dgm:chMax val="0"/>
          <dgm:bulletEnabled val="1"/>
        </dgm:presLayoutVars>
      </dgm:prSet>
      <dgm:spPr/>
      <dgm:t>
        <a:bodyPr/>
        <a:lstStyle/>
        <a:p>
          <a:endParaRPr lang="en-US"/>
        </a:p>
      </dgm:t>
    </dgm:pt>
  </dgm:ptLst>
  <dgm:cxnLst>
    <dgm:cxn modelId="{CBC8FB81-957D-5F46-A633-FE7774252BAA}" srcId="{7F490FC1-C150-4440-9127-51A744BEE58B}" destId="{DB73EC82-C408-554E-9B3D-ABEAC238E314}" srcOrd="1" destOrd="0" parTransId="{66AEEB86-3003-E14E-BFF6-73259DEF1088}" sibTransId="{E27F91B0-17E7-E549-AFBC-12E74DDCAC87}"/>
    <dgm:cxn modelId="{0571F13B-DFCE-DF45-BE5F-7A6A151DA962}" srcId="{7F490FC1-C150-4440-9127-51A744BEE58B}" destId="{49DE9EB6-BF26-B746-B1A0-271A55685CFB}" srcOrd="0" destOrd="0" parTransId="{4C50E936-CD4D-A74F-ADFA-E7CC8F366EB4}" sibTransId="{6D2C895D-B463-044B-BF3E-EF842156A4E3}"/>
    <dgm:cxn modelId="{3509B83B-4622-E54E-953C-84D49CE70C6B}" type="presOf" srcId="{49DE9EB6-BF26-B746-B1A0-271A55685CFB}" destId="{1C95635E-7018-8F4B-847F-59A1A3769EB2}" srcOrd="0" destOrd="0" presId="urn:microsoft.com/office/officeart/2005/8/layout/vList2"/>
    <dgm:cxn modelId="{C67E3992-DA37-084B-BD00-F94C5B10FBB6}" type="presOf" srcId="{7F490FC1-C150-4440-9127-51A744BEE58B}" destId="{E975E69B-25A9-B445-A166-30CB33413B62}" srcOrd="0" destOrd="0" presId="urn:microsoft.com/office/officeart/2005/8/layout/vList2"/>
    <dgm:cxn modelId="{0387E30E-BC89-B54A-A874-5221B7FA7296}" type="presOf" srcId="{DB73EC82-C408-554E-9B3D-ABEAC238E314}" destId="{B4CB6046-A4BF-F24E-99FC-E72A33461EAC}" srcOrd="0" destOrd="0" presId="urn:microsoft.com/office/officeart/2005/8/layout/vList2"/>
    <dgm:cxn modelId="{0327F400-6ADC-FB47-AD62-891B8FA1D20E}" type="presParOf" srcId="{E975E69B-25A9-B445-A166-30CB33413B62}" destId="{1C95635E-7018-8F4B-847F-59A1A3769EB2}" srcOrd="0" destOrd="0" presId="urn:microsoft.com/office/officeart/2005/8/layout/vList2"/>
    <dgm:cxn modelId="{C77383B5-2B88-0243-A64C-06D0AA2E4107}" type="presParOf" srcId="{E975E69B-25A9-B445-A166-30CB33413B62}" destId="{4C5225F1-DDD7-114A-865F-42E5D53EC262}" srcOrd="1" destOrd="0" presId="urn:microsoft.com/office/officeart/2005/8/layout/vList2"/>
    <dgm:cxn modelId="{C2BF5859-BF21-AD4F-814D-9B03535E5947}" type="presParOf" srcId="{E975E69B-25A9-B445-A166-30CB33413B62}" destId="{B4CB6046-A4BF-F24E-99FC-E72A33461EAC}" srcOrd="2"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4.xml><?xml version="1.0" encoding="utf-8"?>
<dgm:dataModel xmlns:dgm="http://schemas.openxmlformats.org/drawingml/2006/diagram" xmlns:a="http://schemas.openxmlformats.org/drawingml/2006/main">
  <dgm:ptLst>
    <dgm:pt modelId="{FF81BD1F-A9EF-E142-97AC-EB942CF31F7D}" type="doc">
      <dgm:prSet loTypeId="urn:microsoft.com/office/officeart/2005/8/layout/vList2" loCatId="" qsTypeId="urn:microsoft.com/office/officeart/2005/8/quickstyle/simple2" qsCatId="simple" csTypeId="urn:microsoft.com/office/officeart/2005/8/colors/accent3_2" csCatId="accent3" phldr="1"/>
      <dgm:spPr/>
      <dgm:t>
        <a:bodyPr/>
        <a:lstStyle/>
        <a:p>
          <a:endParaRPr lang="en-US"/>
        </a:p>
      </dgm:t>
    </dgm:pt>
    <dgm:pt modelId="{F757E518-6FE3-DA48-B9D0-F1D72A88A460}">
      <dgm:prSet>
        <dgm:style>
          <a:lnRef idx="1">
            <a:schemeClr val="accent3"/>
          </a:lnRef>
          <a:fillRef idx="2">
            <a:schemeClr val="accent3"/>
          </a:fillRef>
          <a:effectRef idx="1">
            <a:schemeClr val="accent3"/>
          </a:effectRef>
          <a:fontRef idx="minor">
            <a:schemeClr val="dk1"/>
          </a:fontRef>
        </dgm:style>
      </dgm:prSet>
      <dgm:spPr/>
      <dgm:t>
        <a:bodyPr/>
        <a:lstStyle/>
        <a:p>
          <a:pPr rtl="0"/>
          <a:r>
            <a:rPr lang="en-US" dirty="0" smtClean="0">
              <a:solidFill>
                <a:srgbClr val="000000"/>
              </a:solidFill>
            </a:rPr>
            <a:t>The contesting candidates be asked to get the details of all the vehicles that they are using in the election campaign lodged with the District Election Officer or such other officer(s) as may be specifically </a:t>
          </a:r>
          <a:r>
            <a:rPr lang="en-US" dirty="0" err="1" smtClean="0">
              <a:solidFill>
                <a:srgbClr val="000000"/>
              </a:solidFill>
            </a:rPr>
            <a:t>authorised</a:t>
          </a:r>
          <a:r>
            <a:rPr lang="en-US" dirty="0" smtClean="0">
              <a:solidFill>
                <a:srgbClr val="000000"/>
              </a:solidFill>
            </a:rPr>
            <a:t> by the District Election Officer in this behalf before the campaigning commences. </a:t>
          </a:r>
          <a:endParaRPr lang="en-US" dirty="0">
            <a:solidFill>
              <a:srgbClr val="000000"/>
            </a:solidFill>
          </a:endParaRPr>
        </a:p>
      </dgm:t>
    </dgm:pt>
    <dgm:pt modelId="{EC6FD1A6-F221-8240-8F0A-1BEEB2141F7C}" type="parTrans" cxnId="{355AF777-9561-CE4E-AF17-CB076633795B}">
      <dgm:prSet/>
      <dgm:spPr/>
      <dgm:t>
        <a:bodyPr/>
        <a:lstStyle/>
        <a:p>
          <a:endParaRPr lang="en-US">
            <a:solidFill>
              <a:srgbClr val="000000"/>
            </a:solidFill>
          </a:endParaRPr>
        </a:p>
      </dgm:t>
    </dgm:pt>
    <dgm:pt modelId="{7D46CC6F-EB3A-5747-A6DD-AB9579F6A772}" type="sibTrans" cxnId="{355AF777-9561-CE4E-AF17-CB076633795B}">
      <dgm:prSet/>
      <dgm:spPr/>
      <dgm:t>
        <a:bodyPr/>
        <a:lstStyle/>
        <a:p>
          <a:endParaRPr lang="en-US">
            <a:solidFill>
              <a:srgbClr val="000000"/>
            </a:solidFill>
          </a:endParaRPr>
        </a:p>
      </dgm:t>
    </dgm:pt>
    <dgm:pt modelId="{7DD5C44B-F1C0-2549-9CAA-F50DB973CA36}">
      <dgm:prSet>
        <dgm:style>
          <a:lnRef idx="1">
            <a:schemeClr val="accent3"/>
          </a:lnRef>
          <a:fillRef idx="2">
            <a:schemeClr val="accent3"/>
          </a:fillRef>
          <a:effectRef idx="1">
            <a:schemeClr val="accent3"/>
          </a:effectRef>
          <a:fontRef idx="minor">
            <a:schemeClr val="dk1"/>
          </a:fontRef>
        </dgm:style>
      </dgm:prSet>
      <dgm:spPr/>
      <dgm:t>
        <a:bodyPr/>
        <a:lstStyle/>
        <a:p>
          <a:pPr rtl="0"/>
          <a:r>
            <a:rPr lang="en-US" smtClean="0">
              <a:solidFill>
                <a:srgbClr val="000000"/>
              </a:solidFill>
            </a:rPr>
            <a:t>Any further deployment of any additional vehicles can take place only after notice to this effect is given by the candidates or his agent well before the actual deployment of the vehicles. </a:t>
          </a:r>
          <a:endParaRPr lang="en-US">
            <a:solidFill>
              <a:srgbClr val="000000"/>
            </a:solidFill>
          </a:endParaRPr>
        </a:p>
      </dgm:t>
    </dgm:pt>
    <dgm:pt modelId="{F066314A-2152-7842-9FBB-4D522EF18B25}" type="parTrans" cxnId="{9C6A18EF-945D-574F-8FB4-61F9251A1ADF}">
      <dgm:prSet/>
      <dgm:spPr/>
      <dgm:t>
        <a:bodyPr/>
        <a:lstStyle/>
        <a:p>
          <a:endParaRPr lang="en-US">
            <a:solidFill>
              <a:srgbClr val="000000"/>
            </a:solidFill>
          </a:endParaRPr>
        </a:p>
      </dgm:t>
    </dgm:pt>
    <dgm:pt modelId="{9228E1CB-F6E3-1A48-A26C-E8D544FE1CA6}" type="sibTrans" cxnId="{9C6A18EF-945D-574F-8FB4-61F9251A1ADF}">
      <dgm:prSet/>
      <dgm:spPr/>
      <dgm:t>
        <a:bodyPr/>
        <a:lstStyle/>
        <a:p>
          <a:endParaRPr lang="en-US">
            <a:solidFill>
              <a:srgbClr val="000000"/>
            </a:solidFill>
          </a:endParaRPr>
        </a:p>
      </dgm:t>
    </dgm:pt>
    <dgm:pt modelId="{5F835F22-8AB9-EF46-A7EC-37BB82E56AED}">
      <dgm:prSet>
        <dgm:style>
          <a:lnRef idx="1">
            <a:schemeClr val="accent3"/>
          </a:lnRef>
          <a:fillRef idx="2">
            <a:schemeClr val="accent3"/>
          </a:fillRef>
          <a:effectRef idx="1">
            <a:schemeClr val="accent3"/>
          </a:effectRef>
          <a:fontRef idx="minor">
            <a:schemeClr val="dk1"/>
          </a:fontRef>
        </dgm:style>
      </dgm:prSet>
      <dgm:spPr/>
      <dgm:t>
        <a:bodyPr/>
        <a:lstStyle/>
        <a:p>
          <a:pPr rtl="0"/>
          <a:r>
            <a:rPr lang="en-US" dirty="0" smtClean="0">
              <a:solidFill>
                <a:srgbClr val="000000"/>
              </a:solidFill>
            </a:rPr>
            <a:t>While conveying the details of the vehicles that are being deployed for election campaign the details of the areas [</a:t>
          </a:r>
          <a:r>
            <a:rPr lang="en-US" dirty="0" err="1" smtClean="0">
              <a:solidFill>
                <a:srgbClr val="000000"/>
              </a:solidFill>
            </a:rPr>
            <a:t>tehsil</a:t>
          </a:r>
          <a:r>
            <a:rPr lang="en-US" dirty="0" smtClean="0">
              <a:solidFill>
                <a:srgbClr val="000000"/>
              </a:solidFill>
            </a:rPr>
            <a:t>(s)] in which the vehicle would operate, should also be conveyed</a:t>
          </a:r>
          <a:endParaRPr lang="en-US" dirty="0">
            <a:solidFill>
              <a:srgbClr val="000000"/>
            </a:solidFill>
          </a:endParaRPr>
        </a:p>
      </dgm:t>
    </dgm:pt>
    <dgm:pt modelId="{6D91581A-77D3-A74E-AB26-2F81C8DE6B8A}" type="parTrans" cxnId="{E63A930B-6CE9-D241-8C54-43FD6808AACE}">
      <dgm:prSet/>
      <dgm:spPr/>
      <dgm:t>
        <a:bodyPr/>
        <a:lstStyle/>
        <a:p>
          <a:endParaRPr lang="en-US">
            <a:solidFill>
              <a:srgbClr val="000000"/>
            </a:solidFill>
          </a:endParaRPr>
        </a:p>
      </dgm:t>
    </dgm:pt>
    <dgm:pt modelId="{F07CD2DB-D2AC-6E48-AA05-BEDBD6086523}" type="sibTrans" cxnId="{E63A930B-6CE9-D241-8C54-43FD6808AACE}">
      <dgm:prSet/>
      <dgm:spPr/>
      <dgm:t>
        <a:bodyPr/>
        <a:lstStyle/>
        <a:p>
          <a:endParaRPr lang="en-US">
            <a:solidFill>
              <a:srgbClr val="000000"/>
            </a:solidFill>
          </a:endParaRPr>
        </a:p>
      </dgm:t>
    </dgm:pt>
    <dgm:pt modelId="{E0B74676-181A-134E-92DD-D0B8D8E05186}" type="pres">
      <dgm:prSet presAssocID="{FF81BD1F-A9EF-E142-97AC-EB942CF31F7D}" presName="linear" presStyleCnt="0">
        <dgm:presLayoutVars>
          <dgm:animLvl val="lvl"/>
          <dgm:resizeHandles val="exact"/>
        </dgm:presLayoutVars>
      </dgm:prSet>
      <dgm:spPr/>
      <dgm:t>
        <a:bodyPr/>
        <a:lstStyle/>
        <a:p>
          <a:endParaRPr lang="en-US"/>
        </a:p>
      </dgm:t>
    </dgm:pt>
    <dgm:pt modelId="{E386F3D6-C56C-AB4F-8267-5435DA4D63A1}" type="pres">
      <dgm:prSet presAssocID="{F757E518-6FE3-DA48-B9D0-F1D72A88A460}" presName="parentText" presStyleLbl="node1" presStyleIdx="0" presStyleCnt="3">
        <dgm:presLayoutVars>
          <dgm:chMax val="0"/>
          <dgm:bulletEnabled val="1"/>
        </dgm:presLayoutVars>
      </dgm:prSet>
      <dgm:spPr/>
      <dgm:t>
        <a:bodyPr/>
        <a:lstStyle/>
        <a:p>
          <a:endParaRPr lang="en-US"/>
        </a:p>
      </dgm:t>
    </dgm:pt>
    <dgm:pt modelId="{69E48E26-7091-4B44-8635-125F43533AA0}" type="pres">
      <dgm:prSet presAssocID="{7D46CC6F-EB3A-5747-A6DD-AB9579F6A772}" presName="spacer" presStyleCnt="0"/>
      <dgm:spPr/>
    </dgm:pt>
    <dgm:pt modelId="{D7D58928-3B29-B14C-8621-F83086F1CECF}" type="pres">
      <dgm:prSet presAssocID="{7DD5C44B-F1C0-2549-9CAA-F50DB973CA36}" presName="parentText" presStyleLbl="node1" presStyleIdx="1" presStyleCnt="3">
        <dgm:presLayoutVars>
          <dgm:chMax val="0"/>
          <dgm:bulletEnabled val="1"/>
        </dgm:presLayoutVars>
      </dgm:prSet>
      <dgm:spPr/>
      <dgm:t>
        <a:bodyPr/>
        <a:lstStyle/>
        <a:p>
          <a:endParaRPr lang="en-US"/>
        </a:p>
      </dgm:t>
    </dgm:pt>
    <dgm:pt modelId="{C70B2E9A-9E89-6F47-AEAF-B0B716468159}" type="pres">
      <dgm:prSet presAssocID="{9228E1CB-F6E3-1A48-A26C-E8D544FE1CA6}" presName="spacer" presStyleCnt="0"/>
      <dgm:spPr/>
    </dgm:pt>
    <dgm:pt modelId="{20F6FE5A-2330-CC4E-A370-9C7E0BAA5926}" type="pres">
      <dgm:prSet presAssocID="{5F835F22-8AB9-EF46-A7EC-37BB82E56AED}" presName="parentText" presStyleLbl="node1" presStyleIdx="2" presStyleCnt="3">
        <dgm:presLayoutVars>
          <dgm:chMax val="0"/>
          <dgm:bulletEnabled val="1"/>
        </dgm:presLayoutVars>
      </dgm:prSet>
      <dgm:spPr/>
      <dgm:t>
        <a:bodyPr/>
        <a:lstStyle/>
        <a:p>
          <a:endParaRPr lang="en-US"/>
        </a:p>
      </dgm:t>
    </dgm:pt>
  </dgm:ptLst>
  <dgm:cxnLst>
    <dgm:cxn modelId="{7DBFF9EB-F8EF-5D4C-B02A-92A07A4E6780}" type="presOf" srcId="{7DD5C44B-F1C0-2549-9CAA-F50DB973CA36}" destId="{D7D58928-3B29-B14C-8621-F83086F1CECF}" srcOrd="0" destOrd="0" presId="urn:microsoft.com/office/officeart/2005/8/layout/vList2"/>
    <dgm:cxn modelId="{9C6A18EF-945D-574F-8FB4-61F9251A1ADF}" srcId="{FF81BD1F-A9EF-E142-97AC-EB942CF31F7D}" destId="{7DD5C44B-F1C0-2549-9CAA-F50DB973CA36}" srcOrd="1" destOrd="0" parTransId="{F066314A-2152-7842-9FBB-4D522EF18B25}" sibTransId="{9228E1CB-F6E3-1A48-A26C-E8D544FE1CA6}"/>
    <dgm:cxn modelId="{CE6574CC-2654-2B4B-9A46-57A28F149C9F}" type="presOf" srcId="{F757E518-6FE3-DA48-B9D0-F1D72A88A460}" destId="{E386F3D6-C56C-AB4F-8267-5435DA4D63A1}" srcOrd="0" destOrd="0" presId="urn:microsoft.com/office/officeart/2005/8/layout/vList2"/>
    <dgm:cxn modelId="{59E75D76-F495-D243-BC13-CDBDC0BE4B07}" type="presOf" srcId="{5F835F22-8AB9-EF46-A7EC-37BB82E56AED}" destId="{20F6FE5A-2330-CC4E-A370-9C7E0BAA5926}" srcOrd="0" destOrd="0" presId="urn:microsoft.com/office/officeart/2005/8/layout/vList2"/>
    <dgm:cxn modelId="{E63A930B-6CE9-D241-8C54-43FD6808AACE}" srcId="{FF81BD1F-A9EF-E142-97AC-EB942CF31F7D}" destId="{5F835F22-8AB9-EF46-A7EC-37BB82E56AED}" srcOrd="2" destOrd="0" parTransId="{6D91581A-77D3-A74E-AB26-2F81C8DE6B8A}" sibTransId="{F07CD2DB-D2AC-6E48-AA05-BEDBD6086523}"/>
    <dgm:cxn modelId="{355AF777-9561-CE4E-AF17-CB076633795B}" srcId="{FF81BD1F-A9EF-E142-97AC-EB942CF31F7D}" destId="{F757E518-6FE3-DA48-B9D0-F1D72A88A460}" srcOrd="0" destOrd="0" parTransId="{EC6FD1A6-F221-8240-8F0A-1BEEB2141F7C}" sibTransId="{7D46CC6F-EB3A-5747-A6DD-AB9579F6A772}"/>
    <dgm:cxn modelId="{92949869-AE2C-2646-8BA1-2639DE932A19}" type="presOf" srcId="{FF81BD1F-A9EF-E142-97AC-EB942CF31F7D}" destId="{E0B74676-181A-134E-92DD-D0B8D8E05186}" srcOrd="0" destOrd="0" presId="urn:microsoft.com/office/officeart/2005/8/layout/vList2"/>
    <dgm:cxn modelId="{6A16CB2D-0A99-9049-9AB1-22F8702E838F}" type="presParOf" srcId="{E0B74676-181A-134E-92DD-D0B8D8E05186}" destId="{E386F3D6-C56C-AB4F-8267-5435DA4D63A1}" srcOrd="0" destOrd="0" presId="urn:microsoft.com/office/officeart/2005/8/layout/vList2"/>
    <dgm:cxn modelId="{9985FACA-5976-A84D-A472-1DD8F94A36DB}" type="presParOf" srcId="{E0B74676-181A-134E-92DD-D0B8D8E05186}" destId="{69E48E26-7091-4B44-8635-125F43533AA0}" srcOrd="1" destOrd="0" presId="urn:microsoft.com/office/officeart/2005/8/layout/vList2"/>
    <dgm:cxn modelId="{64EB81A4-EA80-714E-8173-7B94A3613944}" type="presParOf" srcId="{E0B74676-181A-134E-92DD-D0B8D8E05186}" destId="{D7D58928-3B29-B14C-8621-F83086F1CECF}" srcOrd="2" destOrd="0" presId="urn:microsoft.com/office/officeart/2005/8/layout/vList2"/>
    <dgm:cxn modelId="{EA78D593-7EF4-784D-BA3C-BD8F5BDCE0A7}" type="presParOf" srcId="{E0B74676-181A-134E-92DD-D0B8D8E05186}" destId="{C70B2E9A-9E89-6F47-AEAF-B0B716468159}" srcOrd="3" destOrd="0" presId="urn:microsoft.com/office/officeart/2005/8/layout/vList2"/>
    <dgm:cxn modelId="{7D9B57FB-608B-0F4E-BB40-810712992937}" type="presParOf" srcId="{E0B74676-181A-134E-92DD-D0B8D8E05186}" destId="{20F6FE5A-2330-CC4E-A370-9C7E0BAA5926}" srcOrd="4"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5.xml><?xml version="1.0" encoding="utf-8"?>
<dgm:dataModel xmlns:dgm="http://schemas.openxmlformats.org/drawingml/2006/diagram" xmlns:a="http://schemas.openxmlformats.org/drawingml/2006/main">
  <dgm:ptLst>
    <dgm:pt modelId="{39D178D5-6FBC-6E42-BB8C-C7B44EF5F5EB}" type="doc">
      <dgm:prSet loTypeId="urn:microsoft.com/office/officeart/2005/8/layout/vList2" loCatId="" qsTypeId="urn:microsoft.com/office/officeart/2005/8/quickstyle/simple2" qsCatId="simple" csTypeId="urn:microsoft.com/office/officeart/2005/8/colors/accent3_2" csCatId="accent3" phldr="1"/>
      <dgm:spPr/>
      <dgm:t>
        <a:bodyPr/>
        <a:lstStyle/>
        <a:p>
          <a:endParaRPr lang="en-US"/>
        </a:p>
      </dgm:t>
    </dgm:pt>
    <dgm:pt modelId="{D5DE8DFA-9BDC-114F-ABF4-C270645A8EC2}">
      <dgm:prSet custT="1">
        <dgm:style>
          <a:lnRef idx="1">
            <a:schemeClr val="accent3"/>
          </a:lnRef>
          <a:fillRef idx="2">
            <a:schemeClr val="accent3"/>
          </a:fillRef>
          <a:effectRef idx="1">
            <a:schemeClr val="accent3"/>
          </a:effectRef>
          <a:fontRef idx="minor">
            <a:schemeClr val="dk1"/>
          </a:fontRef>
        </dgm:style>
      </dgm:prSet>
      <dgm:spPr/>
      <dgm:t>
        <a:bodyPr/>
        <a:lstStyle/>
        <a:p>
          <a:pPr rtl="0"/>
          <a:r>
            <a:rPr lang="en-US" sz="2000" dirty="0" smtClean="0">
              <a:solidFill>
                <a:srgbClr val="000000"/>
              </a:solidFill>
            </a:rPr>
            <a:t>The details so obtained should be conveyed by District Election Officer to the Election Expenditure Observers.</a:t>
          </a:r>
          <a:endParaRPr lang="en-US" sz="2000" dirty="0">
            <a:solidFill>
              <a:srgbClr val="000000"/>
            </a:solidFill>
          </a:endParaRPr>
        </a:p>
      </dgm:t>
    </dgm:pt>
    <dgm:pt modelId="{4C7AA221-C627-F449-BE0D-BF073943EE07}" type="parTrans" cxnId="{98AF5234-5438-0749-9517-16292BF4F096}">
      <dgm:prSet/>
      <dgm:spPr/>
      <dgm:t>
        <a:bodyPr/>
        <a:lstStyle/>
        <a:p>
          <a:endParaRPr lang="en-US" sz="2000">
            <a:solidFill>
              <a:srgbClr val="000000"/>
            </a:solidFill>
          </a:endParaRPr>
        </a:p>
      </dgm:t>
    </dgm:pt>
    <dgm:pt modelId="{41928798-03ED-164E-B419-A8EF271DE68D}" type="sibTrans" cxnId="{98AF5234-5438-0749-9517-16292BF4F096}">
      <dgm:prSet/>
      <dgm:spPr/>
      <dgm:t>
        <a:bodyPr/>
        <a:lstStyle/>
        <a:p>
          <a:endParaRPr lang="en-US" sz="2000">
            <a:solidFill>
              <a:srgbClr val="000000"/>
            </a:solidFill>
          </a:endParaRPr>
        </a:p>
      </dgm:t>
    </dgm:pt>
    <dgm:pt modelId="{82E9E601-BBDF-6646-A2D8-010B9B3EBCD6}">
      <dgm:prSet custT="1">
        <dgm:style>
          <a:lnRef idx="1">
            <a:schemeClr val="accent3"/>
          </a:lnRef>
          <a:fillRef idx="2">
            <a:schemeClr val="accent3"/>
          </a:fillRef>
          <a:effectRef idx="1">
            <a:schemeClr val="accent3"/>
          </a:effectRef>
          <a:fontRef idx="minor">
            <a:schemeClr val="dk1"/>
          </a:fontRef>
        </dgm:style>
      </dgm:prSet>
      <dgm:spPr/>
      <dgm:t>
        <a:bodyPr/>
        <a:lstStyle/>
        <a:p>
          <a:pPr rtl="0"/>
          <a:r>
            <a:rPr lang="en-US" sz="2000" dirty="0" smtClean="0">
              <a:solidFill>
                <a:srgbClr val="000000"/>
              </a:solidFill>
            </a:rPr>
            <a:t>The vehicles employed for election campaign as per intimation given by the candidates or their election agents to the District Administration should not be requisitioned by the administration. </a:t>
          </a:r>
          <a:endParaRPr lang="en-US" sz="2000" dirty="0">
            <a:solidFill>
              <a:srgbClr val="000000"/>
            </a:solidFill>
          </a:endParaRPr>
        </a:p>
      </dgm:t>
    </dgm:pt>
    <dgm:pt modelId="{1AD8D14B-42C7-8648-A5FE-FB65242E80B8}" type="parTrans" cxnId="{52F8E10B-C06D-EC42-839F-F4742CCF720B}">
      <dgm:prSet/>
      <dgm:spPr/>
      <dgm:t>
        <a:bodyPr/>
        <a:lstStyle/>
        <a:p>
          <a:endParaRPr lang="en-US" sz="2000">
            <a:solidFill>
              <a:srgbClr val="000000"/>
            </a:solidFill>
          </a:endParaRPr>
        </a:p>
      </dgm:t>
    </dgm:pt>
    <dgm:pt modelId="{14B0BE9E-1052-A44B-80BC-DD2F87D25653}" type="sibTrans" cxnId="{52F8E10B-C06D-EC42-839F-F4742CCF720B}">
      <dgm:prSet/>
      <dgm:spPr/>
      <dgm:t>
        <a:bodyPr/>
        <a:lstStyle/>
        <a:p>
          <a:endParaRPr lang="en-US" sz="2000">
            <a:solidFill>
              <a:srgbClr val="000000"/>
            </a:solidFill>
          </a:endParaRPr>
        </a:p>
      </dgm:t>
    </dgm:pt>
    <dgm:pt modelId="{0DD342CB-51AF-DA48-B703-108B10468E28}">
      <dgm:prSet custT="1">
        <dgm:style>
          <a:lnRef idx="1">
            <a:schemeClr val="accent3"/>
          </a:lnRef>
          <a:fillRef idx="2">
            <a:schemeClr val="accent3"/>
          </a:fillRef>
          <a:effectRef idx="1">
            <a:schemeClr val="accent3"/>
          </a:effectRef>
          <a:fontRef idx="minor">
            <a:schemeClr val="dk1"/>
          </a:fontRef>
        </dgm:style>
      </dgm:prSet>
      <dgm:spPr/>
      <dgm:t>
        <a:bodyPr/>
        <a:lstStyle/>
        <a:p>
          <a:pPr rtl="0"/>
          <a:r>
            <a:rPr lang="en-US" sz="2000" dirty="0" smtClean="0">
              <a:solidFill>
                <a:srgbClr val="000000"/>
              </a:solidFill>
            </a:rPr>
            <a:t>Any vehicle that has not been registered for campaigning with the district administration if found being used for campaigning, shall be deemed to be unauthorized campaigning for the candidate and may attract penal provisions of Chapter IX A of the Indian Penal Code and shall therefore be immediately taken out of the campaigning exercise</a:t>
          </a:r>
          <a:endParaRPr lang="en-US" sz="2000" dirty="0">
            <a:solidFill>
              <a:srgbClr val="000000"/>
            </a:solidFill>
          </a:endParaRPr>
        </a:p>
      </dgm:t>
    </dgm:pt>
    <dgm:pt modelId="{C64F5025-5FEA-684C-B3D4-4ACC02D12DDD}" type="parTrans" cxnId="{514BFB4C-287E-3447-87CC-287FAEC3DAF1}">
      <dgm:prSet/>
      <dgm:spPr/>
      <dgm:t>
        <a:bodyPr/>
        <a:lstStyle/>
        <a:p>
          <a:endParaRPr lang="en-US" sz="2000">
            <a:solidFill>
              <a:srgbClr val="000000"/>
            </a:solidFill>
          </a:endParaRPr>
        </a:p>
      </dgm:t>
    </dgm:pt>
    <dgm:pt modelId="{CF90EF09-6655-4A44-A4FA-5FBD0281B423}" type="sibTrans" cxnId="{514BFB4C-287E-3447-87CC-287FAEC3DAF1}">
      <dgm:prSet/>
      <dgm:spPr/>
      <dgm:t>
        <a:bodyPr/>
        <a:lstStyle/>
        <a:p>
          <a:endParaRPr lang="en-US" sz="2000">
            <a:solidFill>
              <a:srgbClr val="000000"/>
            </a:solidFill>
          </a:endParaRPr>
        </a:p>
      </dgm:t>
    </dgm:pt>
    <dgm:pt modelId="{ECC834D8-CF06-284D-BF75-190512A5A1F3}">
      <dgm:prSet custT="1">
        <dgm:style>
          <a:lnRef idx="1">
            <a:schemeClr val="accent3"/>
          </a:lnRef>
          <a:fillRef idx="2">
            <a:schemeClr val="accent3"/>
          </a:fillRef>
          <a:effectRef idx="1">
            <a:schemeClr val="accent3"/>
          </a:effectRef>
          <a:fontRef idx="minor">
            <a:schemeClr val="dk1"/>
          </a:fontRef>
        </dgm:style>
      </dgm:prSet>
      <dgm:spPr/>
      <dgm:t>
        <a:bodyPr/>
        <a:lstStyle/>
        <a:p>
          <a:pPr rtl="0"/>
          <a:r>
            <a:rPr lang="en-US" sz="2000" dirty="0" smtClean="0">
              <a:solidFill>
                <a:srgbClr val="000000"/>
              </a:solidFill>
            </a:rPr>
            <a:t>(Instruction Sl. No. 59 EC letter No.437/6/97-PLN-III Dated 18.03.1997)</a:t>
          </a:r>
          <a:endParaRPr lang="en-US" sz="2000" dirty="0">
            <a:solidFill>
              <a:srgbClr val="000000"/>
            </a:solidFill>
          </a:endParaRPr>
        </a:p>
      </dgm:t>
    </dgm:pt>
    <dgm:pt modelId="{F1416AFD-7906-A643-9DF2-410313095CCE}" type="parTrans" cxnId="{6707329C-965E-DA41-A872-DB00AAC25E3D}">
      <dgm:prSet/>
      <dgm:spPr/>
      <dgm:t>
        <a:bodyPr/>
        <a:lstStyle/>
        <a:p>
          <a:endParaRPr lang="en-US" sz="2000">
            <a:solidFill>
              <a:srgbClr val="000000"/>
            </a:solidFill>
          </a:endParaRPr>
        </a:p>
      </dgm:t>
    </dgm:pt>
    <dgm:pt modelId="{3FCCD3E8-7118-D545-817B-52DCE2DC878A}" type="sibTrans" cxnId="{6707329C-965E-DA41-A872-DB00AAC25E3D}">
      <dgm:prSet/>
      <dgm:spPr/>
      <dgm:t>
        <a:bodyPr/>
        <a:lstStyle/>
        <a:p>
          <a:endParaRPr lang="en-US" sz="2000">
            <a:solidFill>
              <a:srgbClr val="000000"/>
            </a:solidFill>
          </a:endParaRPr>
        </a:p>
      </dgm:t>
    </dgm:pt>
    <dgm:pt modelId="{08E795BB-F25B-3741-A568-EFFCD25C3DA9}" type="pres">
      <dgm:prSet presAssocID="{39D178D5-6FBC-6E42-BB8C-C7B44EF5F5EB}" presName="linear" presStyleCnt="0">
        <dgm:presLayoutVars>
          <dgm:animLvl val="lvl"/>
          <dgm:resizeHandles val="exact"/>
        </dgm:presLayoutVars>
      </dgm:prSet>
      <dgm:spPr/>
      <dgm:t>
        <a:bodyPr/>
        <a:lstStyle/>
        <a:p>
          <a:endParaRPr lang="en-US"/>
        </a:p>
      </dgm:t>
    </dgm:pt>
    <dgm:pt modelId="{3A13550B-EBA1-7041-B8AD-AEEB22F049DA}" type="pres">
      <dgm:prSet presAssocID="{D5DE8DFA-9BDC-114F-ABF4-C270645A8EC2}" presName="parentText" presStyleLbl="node1" presStyleIdx="0" presStyleCnt="4" custScaleY="84337" custLinFactY="-28309" custLinFactNeighborY="-100000">
        <dgm:presLayoutVars>
          <dgm:chMax val="0"/>
          <dgm:bulletEnabled val="1"/>
        </dgm:presLayoutVars>
      </dgm:prSet>
      <dgm:spPr/>
      <dgm:t>
        <a:bodyPr/>
        <a:lstStyle/>
        <a:p>
          <a:endParaRPr lang="en-US"/>
        </a:p>
      </dgm:t>
    </dgm:pt>
    <dgm:pt modelId="{386DCC63-7876-3E49-8396-830649388E99}" type="pres">
      <dgm:prSet presAssocID="{41928798-03ED-164E-B419-A8EF271DE68D}" presName="spacer" presStyleCnt="0"/>
      <dgm:spPr/>
    </dgm:pt>
    <dgm:pt modelId="{00803E93-359E-974D-8A73-F08CCAD9C45A}" type="pres">
      <dgm:prSet presAssocID="{82E9E601-BBDF-6646-A2D8-010B9B3EBCD6}" presName="parentText" presStyleLbl="node1" presStyleIdx="1" presStyleCnt="4" custLinFactY="-9737" custLinFactNeighborY="-100000">
        <dgm:presLayoutVars>
          <dgm:chMax val="0"/>
          <dgm:bulletEnabled val="1"/>
        </dgm:presLayoutVars>
      </dgm:prSet>
      <dgm:spPr/>
      <dgm:t>
        <a:bodyPr/>
        <a:lstStyle/>
        <a:p>
          <a:endParaRPr lang="en-US"/>
        </a:p>
      </dgm:t>
    </dgm:pt>
    <dgm:pt modelId="{5E9AEA2E-A4BF-4D46-A335-90C626FC4352}" type="pres">
      <dgm:prSet presAssocID="{14B0BE9E-1052-A44B-80BC-DD2F87D25653}" presName="spacer" presStyleCnt="0"/>
      <dgm:spPr/>
    </dgm:pt>
    <dgm:pt modelId="{FC3F24F7-F68D-654B-8E5C-9C15436A17D8}" type="pres">
      <dgm:prSet presAssocID="{0DD342CB-51AF-DA48-B703-108B10468E28}" presName="parentText" presStyleLbl="node1" presStyleIdx="2" presStyleCnt="4" custScaleY="123212">
        <dgm:presLayoutVars>
          <dgm:chMax val="0"/>
          <dgm:bulletEnabled val="1"/>
        </dgm:presLayoutVars>
      </dgm:prSet>
      <dgm:spPr/>
      <dgm:t>
        <a:bodyPr/>
        <a:lstStyle/>
        <a:p>
          <a:endParaRPr lang="en-US"/>
        </a:p>
      </dgm:t>
    </dgm:pt>
    <dgm:pt modelId="{1E6DFA4B-036D-6D43-9C6B-99BEB9D79470}" type="pres">
      <dgm:prSet presAssocID="{CF90EF09-6655-4A44-A4FA-5FBD0281B423}" presName="spacer" presStyleCnt="0"/>
      <dgm:spPr/>
    </dgm:pt>
    <dgm:pt modelId="{7927363F-E2CF-B641-91E5-B6141FA867AF}" type="pres">
      <dgm:prSet presAssocID="{ECC834D8-CF06-284D-BF75-190512A5A1F3}" presName="parentText" presStyleLbl="node1" presStyleIdx="3" presStyleCnt="4" custScaleY="53852" custLinFactY="28309" custLinFactNeighborY="100000">
        <dgm:presLayoutVars>
          <dgm:chMax val="0"/>
          <dgm:bulletEnabled val="1"/>
        </dgm:presLayoutVars>
      </dgm:prSet>
      <dgm:spPr/>
      <dgm:t>
        <a:bodyPr/>
        <a:lstStyle/>
        <a:p>
          <a:endParaRPr lang="en-US"/>
        </a:p>
      </dgm:t>
    </dgm:pt>
  </dgm:ptLst>
  <dgm:cxnLst>
    <dgm:cxn modelId="{12F89A68-E2B7-1B4D-BA2D-29C872656CC4}" type="presOf" srcId="{82E9E601-BBDF-6646-A2D8-010B9B3EBCD6}" destId="{00803E93-359E-974D-8A73-F08CCAD9C45A}" srcOrd="0" destOrd="0" presId="urn:microsoft.com/office/officeart/2005/8/layout/vList2"/>
    <dgm:cxn modelId="{5CA5A19C-4129-9944-9733-B38A022527C8}" type="presOf" srcId="{39D178D5-6FBC-6E42-BB8C-C7B44EF5F5EB}" destId="{08E795BB-F25B-3741-A568-EFFCD25C3DA9}" srcOrd="0" destOrd="0" presId="urn:microsoft.com/office/officeart/2005/8/layout/vList2"/>
    <dgm:cxn modelId="{98AF5234-5438-0749-9517-16292BF4F096}" srcId="{39D178D5-6FBC-6E42-BB8C-C7B44EF5F5EB}" destId="{D5DE8DFA-9BDC-114F-ABF4-C270645A8EC2}" srcOrd="0" destOrd="0" parTransId="{4C7AA221-C627-F449-BE0D-BF073943EE07}" sibTransId="{41928798-03ED-164E-B419-A8EF271DE68D}"/>
    <dgm:cxn modelId="{6D65984A-D14B-BB4C-8DEE-7FEBC8E5C92F}" type="presOf" srcId="{0DD342CB-51AF-DA48-B703-108B10468E28}" destId="{FC3F24F7-F68D-654B-8E5C-9C15436A17D8}" srcOrd="0" destOrd="0" presId="urn:microsoft.com/office/officeart/2005/8/layout/vList2"/>
    <dgm:cxn modelId="{04DE20ED-6BA6-D542-B4CF-4609EED02073}" type="presOf" srcId="{ECC834D8-CF06-284D-BF75-190512A5A1F3}" destId="{7927363F-E2CF-B641-91E5-B6141FA867AF}" srcOrd="0" destOrd="0" presId="urn:microsoft.com/office/officeart/2005/8/layout/vList2"/>
    <dgm:cxn modelId="{6707329C-965E-DA41-A872-DB00AAC25E3D}" srcId="{39D178D5-6FBC-6E42-BB8C-C7B44EF5F5EB}" destId="{ECC834D8-CF06-284D-BF75-190512A5A1F3}" srcOrd="3" destOrd="0" parTransId="{F1416AFD-7906-A643-9DF2-410313095CCE}" sibTransId="{3FCCD3E8-7118-D545-817B-52DCE2DC878A}"/>
    <dgm:cxn modelId="{7FDF4AE2-BE6B-4749-910F-09C0C92443F9}" type="presOf" srcId="{D5DE8DFA-9BDC-114F-ABF4-C270645A8EC2}" destId="{3A13550B-EBA1-7041-B8AD-AEEB22F049DA}" srcOrd="0" destOrd="0" presId="urn:microsoft.com/office/officeart/2005/8/layout/vList2"/>
    <dgm:cxn modelId="{514BFB4C-287E-3447-87CC-287FAEC3DAF1}" srcId="{39D178D5-6FBC-6E42-BB8C-C7B44EF5F5EB}" destId="{0DD342CB-51AF-DA48-B703-108B10468E28}" srcOrd="2" destOrd="0" parTransId="{C64F5025-5FEA-684C-B3D4-4ACC02D12DDD}" sibTransId="{CF90EF09-6655-4A44-A4FA-5FBD0281B423}"/>
    <dgm:cxn modelId="{52F8E10B-C06D-EC42-839F-F4742CCF720B}" srcId="{39D178D5-6FBC-6E42-BB8C-C7B44EF5F5EB}" destId="{82E9E601-BBDF-6646-A2D8-010B9B3EBCD6}" srcOrd="1" destOrd="0" parTransId="{1AD8D14B-42C7-8648-A5FE-FB65242E80B8}" sibTransId="{14B0BE9E-1052-A44B-80BC-DD2F87D25653}"/>
    <dgm:cxn modelId="{51B4C0AC-5AB2-DB4A-9104-661058F17089}" type="presParOf" srcId="{08E795BB-F25B-3741-A568-EFFCD25C3DA9}" destId="{3A13550B-EBA1-7041-B8AD-AEEB22F049DA}" srcOrd="0" destOrd="0" presId="urn:microsoft.com/office/officeart/2005/8/layout/vList2"/>
    <dgm:cxn modelId="{180E5D9A-5C07-E24A-BECA-2F2E920890A3}" type="presParOf" srcId="{08E795BB-F25B-3741-A568-EFFCD25C3DA9}" destId="{386DCC63-7876-3E49-8396-830649388E99}" srcOrd="1" destOrd="0" presId="urn:microsoft.com/office/officeart/2005/8/layout/vList2"/>
    <dgm:cxn modelId="{A038C089-D072-E849-9EBC-1209D5DD7B72}" type="presParOf" srcId="{08E795BB-F25B-3741-A568-EFFCD25C3DA9}" destId="{00803E93-359E-974D-8A73-F08CCAD9C45A}" srcOrd="2" destOrd="0" presId="urn:microsoft.com/office/officeart/2005/8/layout/vList2"/>
    <dgm:cxn modelId="{327ECF4B-31D6-D546-9AC4-EEE790424178}" type="presParOf" srcId="{08E795BB-F25B-3741-A568-EFFCD25C3DA9}" destId="{5E9AEA2E-A4BF-4D46-A335-90C626FC4352}" srcOrd="3" destOrd="0" presId="urn:microsoft.com/office/officeart/2005/8/layout/vList2"/>
    <dgm:cxn modelId="{E0E2C8BD-EFFA-9047-85B7-A47838F44DC1}" type="presParOf" srcId="{08E795BB-F25B-3741-A568-EFFCD25C3DA9}" destId="{FC3F24F7-F68D-654B-8E5C-9C15436A17D8}" srcOrd="4" destOrd="0" presId="urn:microsoft.com/office/officeart/2005/8/layout/vList2"/>
    <dgm:cxn modelId="{C5C2C6D6-01EC-6D48-9378-262CA0890956}" type="presParOf" srcId="{08E795BB-F25B-3741-A568-EFFCD25C3DA9}" destId="{1E6DFA4B-036D-6D43-9C6B-99BEB9D79470}" srcOrd="5" destOrd="0" presId="urn:microsoft.com/office/officeart/2005/8/layout/vList2"/>
    <dgm:cxn modelId="{A5C65BAE-BC80-7A4A-99ED-5A2F309CECDF}" type="presParOf" srcId="{08E795BB-F25B-3741-A568-EFFCD25C3DA9}" destId="{7927363F-E2CF-B641-91E5-B6141FA867AF}" srcOrd="6"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6.xml><?xml version="1.0" encoding="utf-8"?>
<dgm:dataModel xmlns:dgm="http://schemas.openxmlformats.org/drawingml/2006/diagram" xmlns:a="http://schemas.openxmlformats.org/drawingml/2006/main">
  <dgm:ptLst>
    <dgm:pt modelId="{89530421-BF2B-3B4A-9580-D9DCBD57A946}" type="doc">
      <dgm:prSet loTypeId="urn:microsoft.com/office/officeart/2005/8/layout/vList2" loCatId="" qsTypeId="urn:microsoft.com/office/officeart/2005/8/quickstyle/simple2" qsCatId="simple" csTypeId="urn:microsoft.com/office/officeart/2005/8/colors/accent1_2" csCatId="accent1" phldr="1"/>
      <dgm:spPr/>
      <dgm:t>
        <a:bodyPr/>
        <a:lstStyle/>
        <a:p>
          <a:endParaRPr lang="en-US"/>
        </a:p>
      </dgm:t>
    </dgm:pt>
    <dgm:pt modelId="{01BB1F78-E151-2D42-88D7-DAE88CD3140B}">
      <dgm:prSet custT="1">
        <dgm:style>
          <a:lnRef idx="1">
            <a:schemeClr val="accent1"/>
          </a:lnRef>
          <a:fillRef idx="2">
            <a:schemeClr val="accent1"/>
          </a:fillRef>
          <a:effectRef idx="1">
            <a:schemeClr val="accent1"/>
          </a:effectRef>
          <a:fontRef idx="minor">
            <a:schemeClr val="dk1"/>
          </a:fontRef>
        </dgm:style>
      </dgm:prSet>
      <dgm:spPr/>
      <dgm:t>
        <a:bodyPr/>
        <a:lstStyle/>
        <a:p>
          <a:pPr rtl="0"/>
          <a:r>
            <a:rPr lang="en-US" sz="2300" b="1" dirty="0" smtClean="0">
              <a:solidFill>
                <a:srgbClr val="000000"/>
              </a:solidFill>
              <a:latin typeface="Calibri"/>
              <a:cs typeface="Calibri"/>
            </a:rPr>
            <a:t>No leader of a political party shall use private fixed-wing aircraft and helicopters for the purposes of supervising and monitoring the polling and counting process on the </a:t>
          </a:r>
          <a:r>
            <a:rPr lang="en-US" sz="2300" b="1" dirty="0" smtClean="0">
              <a:solidFill>
                <a:schemeClr val="tx2">
                  <a:lumMod val="75000"/>
                </a:schemeClr>
              </a:solidFill>
              <a:latin typeface="Calibri"/>
              <a:cs typeface="Calibri"/>
            </a:rPr>
            <a:t>days of poll and counting</a:t>
          </a:r>
          <a:endParaRPr lang="en-US" sz="2300" b="1" dirty="0">
            <a:solidFill>
              <a:schemeClr val="tx2">
                <a:lumMod val="75000"/>
              </a:schemeClr>
            </a:solidFill>
            <a:latin typeface="Calibri"/>
            <a:cs typeface="Calibri"/>
          </a:endParaRPr>
        </a:p>
      </dgm:t>
    </dgm:pt>
    <dgm:pt modelId="{9D9F88E2-44A8-8044-A4DF-A09A7E4F34BE}" type="parTrans" cxnId="{D7EA613D-1C08-B344-ABAE-76EE3D143F7D}">
      <dgm:prSet/>
      <dgm:spPr/>
      <dgm:t>
        <a:bodyPr/>
        <a:lstStyle/>
        <a:p>
          <a:endParaRPr lang="en-US" sz="2300" b="1">
            <a:solidFill>
              <a:srgbClr val="000000"/>
            </a:solidFill>
            <a:latin typeface="Calibri"/>
            <a:cs typeface="Calibri"/>
          </a:endParaRPr>
        </a:p>
      </dgm:t>
    </dgm:pt>
    <dgm:pt modelId="{7E3BDEF3-A825-7F45-954F-FF7556FF75C0}" type="sibTrans" cxnId="{D7EA613D-1C08-B344-ABAE-76EE3D143F7D}">
      <dgm:prSet/>
      <dgm:spPr/>
      <dgm:t>
        <a:bodyPr/>
        <a:lstStyle/>
        <a:p>
          <a:endParaRPr lang="en-US" sz="2300" b="1">
            <a:solidFill>
              <a:srgbClr val="000000"/>
            </a:solidFill>
            <a:latin typeface="Calibri"/>
            <a:cs typeface="Calibri"/>
          </a:endParaRPr>
        </a:p>
      </dgm:t>
    </dgm:pt>
    <dgm:pt modelId="{BA00CA98-218D-134B-9427-E5BA8142CAB3}">
      <dgm:prSet custT="1">
        <dgm:style>
          <a:lnRef idx="1">
            <a:schemeClr val="accent1"/>
          </a:lnRef>
          <a:fillRef idx="2">
            <a:schemeClr val="accent1"/>
          </a:fillRef>
          <a:effectRef idx="1">
            <a:schemeClr val="accent1"/>
          </a:effectRef>
          <a:fontRef idx="minor">
            <a:schemeClr val="dk1"/>
          </a:fontRef>
        </dgm:style>
      </dgm:prSet>
      <dgm:spPr/>
      <dgm:t>
        <a:bodyPr/>
        <a:lstStyle/>
        <a:p>
          <a:pPr rtl="0"/>
          <a:r>
            <a:rPr lang="en-US" sz="2300" b="1" dirty="0" smtClean="0">
              <a:solidFill>
                <a:srgbClr val="000000"/>
              </a:solidFill>
              <a:latin typeface="Calibri"/>
              <a:cs typeface="Calibri"/>
            </a:rPr>
            <a:t>(Instruction SL. No. 64, EC Letter No. 4/2001/JS-II, dated 08/05/2001)</a:t>
          </a:r>
          <a:endParaRPr lang="en-US" sz="2300" b="1" dirty="0">
            <a:solidFill>
              <a:srgbClr val="000000"/>
            </a:solidFill>
            <a:latin typeface="Calibri"/>
            <a:cs typeface="Calibri"/>
          </a:endParaRPr>
        </a:p>
      </dgm:t>
    </dgm:pt>
    <dgm:pt modelId="{C27263FF-E489-D741-9D45-E7209E0CF338}" type="parTrans" cxnId="{30419459-9369-DD4F-93E0-B7C954E2ED66}">
      <dgm:prSet/>
      <dgm:spPr/>
      <dgm:t>
        <a:bodyPr/>
        <a:lstStyle/>
        <a:p>
          <a:endParaRPr lang="en-US" sz="2300" b="1">
            <a:solidFill>
              <a:srgbClr val="000000"/>
            </a:solidFill>
            <a:latin typeface="Calibri"/>
            <a:cs typeface="Calibri"/>
          </a:endParaRPr>
        </a:p>
      </dgm:t>
    </dgm:pt>
    <dgm:pt modelId="{2A05369E-5309-394F-BE26-0ADBBF9BB7DC}" type="sibTrans" cxnId="{30419459-9369-DD4F-93E0-B7C954E2ED66}">
      <dgm:prSet/>
      <dgm:spPr/>
      <dgm:t>
        <a:bodyPr/>
        <a:lstStyle/>
        <a:p>
          <a:endParaRPr lang="en-US" sz="2300" b="1">
            <a:solidFill>
              <a:srgbClr val="000000"/>
            </a:solidFill>
            <a:latin typeface="Calibri"/>
            <a:cs typeface="Calibri"/>
          </a:endParaRPr>
        </a:p>
      </dgm:t>
    </dgm:pt>
    <dgm:pt modelId="{287E2702-611B-CD41-BA10-F849D40B2507}" type="pres">
      <dgm:prSet presAssocID="{89530421-BF2B-3B4A-9580-D9DCBD57A946}" presName="linear" presStyleCnt="0">
        <dgm:presLayoutVars>
          <dgm:animLvl val="lvl"/>
          <dgm:resizeHandles val="exact"/>
        </dgm:presLayoutVars>
      </dgm:prSet>
      <dgm:spPr/>
      <dgm:t>
        <a:bodyPr/>
        <a:lstStyle/>
        <a:p>
          <a:endParaRPr lang="en-US"/>
        </a:p>
      </dgm:t>
    </dgm:pt>
    <dgm:pt modelId="{B36DA0EB-13AC-2C4F-9387-09B94FD7A1CC}" type="pres">
      <dgm:prSet presAssocID="{01BB1F78-E151-2D42-88D7-DAE88CD3140B}" presName="parentText" presStyleLbl="node1" presStyleIdx="0" presStyleCnt="2" custScaleY="125929" custLinFactY="-85078" custLinFactNeighborY="-100000">
        <dgm:presLayoutVars>
          <dgm:chMax val="0"/>
          <dgm:bulletEnabled val="1"/>
        </dgm:presLayoutVars>
      </dgm:prSet>
      <dgm:spPr/>
      <dgm:t>
        <a:bodyPr/>
        <a:lstStyle/>
        <a:p>
          <a:endParaRPr lang="en-US"/>
        </a:p>
      </dgm:t>
    </dgm:pt>
    <dgm:pt modelId="{23A25E02-0210-9847-B6CD-1A2735A7D388}" type="pres">
      <dgm:prSet presAssocID="{7E3BDEF3-A825-7F45-954F-FF7556FF75C0}" presName="spacer" presStyleCnt="0"/>
      <dgm:spPr/>
      <dgm:t>
        <a:bodyPr/>
        <a:lstStyle/>
        <a:p>
          <a:endParaRPr lang="en-US"/>
        </a:p>
      </dgm:t>
    </dgm:pt>
    <dgm:pt modelId="{40599097-BC33-8145-AB4D-8026110708A8}" type="pres">
      <dgm:prSet presAssocID="{BA00CA98-218D-134B-9427-E5BA8142CAB3}" presName="parentText" presStyleLbl="node1" presStyleIdx="1" presStyleCnt="2" custScaleY="66230" custLinFactY="-33482" custLinFactNeighborY="-100000">
        <dgm:presLayoutVars>
          <dgm:chMax val="0"/>
          <dgm:bulletEnabled val="1"/>
        </dgm:presLayoutVars>
      </dgm:prSet>
      <dgm:spPr/>
      <dgm:t>
        <a:bodyPr/>
        <a:lstStyle/>
        <a:p>
          <a:endParaRPr lang="en-US"/>
        </a:p>
      </dgm:t>
    </dgm:pt>
  </dgm:ptLst>
  <dgm:cxnLst>
    <dgm:cxn modelId="{C9B91AE5-A50F-FA4E-869E-656B39720369}" type="presOf" srcId="{01BB1F78-E151-2D42-88D7-DAE88CD3140B}" destId="{B36DA0EB-13AC-2C4F-9387-09B94FD7A1CC}" srcOrd="0" destOrd="0" presId="urn:microsoft.com/office/officeart/2005/8/layout/vList2"/>
    <dgm:cxn modelId="{EDA4EFFD-7FBD-BE45-AA18-FCE9A18B5277}" type="presOf" srcId="{BA00CA98-218D-134B-9427-E5BA8142CAB3}" destId="{40599097-BC33-8145-AB4D-8026110708A8}" srcOrd="0" destOrd="0" presId="urn:microsoft.com/office/officeart/2005/8/layout/vList2"/>
    <dgm:cxn modelId="{D7EA613D-1C08-B344-ABAE-76EE3D143F7D}" srcId="{89530421-BF2B-3B4A-9580-D9DCBD57A946}" destId="{01BB1F78-E151-2D42-88D7-DAE88CD3140B}" srcOrd="0" destOrd="0" parTransId="{9D9F88E2-44A8-8044-A4DF-A09A7E4F34BE}" sibTransId="{7E3BDEF3-A825-7F45-954F-FF7556FF75C0}"/>
    <dgm:cxn modelId="{80A90F58-6E24-F44B-B420-EF5F942A7B54}" type="presOf" srcId="{89530421-BF2B-3B4A-9580-D9DCBD57A946}" destId="{287E2702-611B-CD41-BA10-F849D40B2507}" srcOrd="0" destOrd="0" presId="urn:microsoft.com/office/officeart/2005/8/layout/vList2"/>
    <dgm:cxn modelId="{30419459-9369-DD4F-93E0-B7C954E2ED66}" srcId="{89530421-BF2B-3B4A-9580-D9DCBD57A946}" destId="{BA00CA98-218D-134B-9427-E5BA8142CAB3}" srcOrd="1" destOrd="0" parTransId="{C27263FF-E489-D741-9D45-E7209E0CF338}" sibTransId="{2A05369E-5309-394F-BE26-0ADBBF9BB7DC}"/>
    <dgm:cxn modelId="{2F2D96B6-0ADF-9841-9E8C-906A7C57DE1B}" type="presParOf" srcId="{287E2702-611B-CD41-BA10-F849D40B2507}" destId="{B36DA0EB-13AC-2C4F-9387-09B94FD7A1CC}" srcOrd="0" destOrd="0" presId="urn:microsoft.com/office/officeart/2005/8/layout/vList2"/>
    <dgm:cxn modelId="{B4971754-A760-1E42-B3C3-3B4F89EC4D78}" type="presParOf" srcId="{287E2702-611B-CD41-BA10-F849D40B2507}" destId="{23A25E02-0210-9847-B6CD-1A2735A7D388}" srcOrd="1" destOrd="0" presId="urn:microsoft.com/office/officeart/2005/8/layout/vList2"/>
    <dgm:cxn modelId="{ABD332B4-961F-014B-A7B4-129715D4F4D8}" type="presParOf" srcId="{287E2702-611B-CD41-BA10-F849D40B2507}" destId="{40599097-BC33-8145-AB4D-8026110708A8}" srcOrd="2"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7.xml><?xml version="1.0" encoding="utf-8"?>
<dgm:dataModel xmlns:dgm="http://schemas.openxmlformats.org/drawingml/2006/diagram" xmlns:a="http://schemas.openxmlformats.org/drawingml/2006/main">
  <dgm:ptLst>
    <dgm:pt modelId="{F64383EC-3E81-9C41-99E5-5DDB795D9A11}" type="doc">
      <dgm:prSet loTypeId="urn:microsoft.com/office/officeart/2005/8/layout/vList2" loCatId="" qsTypeId="urn:microsoft.com/office/officeart/2005/8/quickstyle/simple2" qsCatId="simple" csTypeId="urn:microsoft.com/office/officeart/2005/8/colors/accent3_2" csCatId="accent3" phldr="1"/>
      <dgm:spPr/>
      <dgm:t>
        <a:bodyPr/>
        <a:lstStyle/>
        <a:p>
          <a:endParaRPr lang="en-US"/>
        </a:p>
      </dgm:t>
    </dgm:pt>
    <dgm:pt modelId="{8D853AC0-118E-9448-A632-9F1AAD3BABD3}">
      <dgm:prSet custT="1"/>
      <dgm:spPr/>
      <dgm:t>
        <a:bodyPr/>
        <a:lstStyle/>
        <a:p>
          <a:pPr rtl="0"/>
          <a:r>
            <a:rPr lang="en-US" sz="2200" b="1" smtClean="0">
              <a:latin typeface="Calibri"/>
              <a:cs typeface="Calibri"/>
            </a:rPr>
            <a:t>Ministers are entitled to use their official vehicles only for commuting from their official residence to their office for official work provided that such commuting is not combined with any electioneering or any political activity. </a:t>
          </a:r>
          <a:endParaRPr lang="en-US" sz="2200" b="1" dirty="0">
            <a:latin typeface="Calibri"/>
            <a:cs typeface="Calibri"/>
          </a:endParaRPr>
        </a:p>
      </dgm:t>
    </dgm:pt>
    <dgm:pt modelId="{C21C195F-2F49-194F-A9DC-1360993B5331}" type="parTrans" cxnId="{1C510F68-95F0-3140-8EAE-9B73D263A540}">
      <dgm:prSet/>
      <dgm:spPr/>
      <dgm:t>
        <a:bodyPr/>
        <a:lstStyle/>
        <a:p>
          <a:endParaRPr lang="en-US" sz="2200" b="1">
            <a:solidFill>
              <a:srgbClr val="000000"/>
            </a:solidFill>
            <a:latin typeface="Calibri"/>
            <a:cs typeface="Calibri"/>
          </a:endParaRPr>
        </a:p>
      </dgm:t>
    </dgm:pt>
    <dgm:pt modelId="{FEDBBE97-6A13-9F42-B16A-037640CB57B2}" type="sibTrans" cxnId="{1C510F68-95F0-3140-8EAE-9B73D263A540}">
      <dgm:prSet/>
      <dgm:spPr/>
      <dgm:t>
        <a:bodyPr/>
        <a:lstStyle/>
        <a:p>
          <a:endParaRPr lang="en-US" sz="2200" b="1">
            <a:solidFill>
              <a:srgbClr val="000000"/>
            </a:solidFill>
            <a:latin typeface="Calibri"/>
            <a:cs typeface="Calibri"/>
          </a:endParaRPr>
        </a:p>
      </dgm:t>
    </dgm:pt>
    <dgm:pt modelId="{4D6CAEF6-B69A-274C-9692-21E7DC44AB06}">
      <dgm:prSet custT="1"/>
      <dgm:spPr/>
      <dgm:t>
        <a:bodyPr/>
        <a:lstStyle/>
        <a:p>
          <a:pPr rtl="0"/>
          <a:r>
            <a:rPr lang="en-US" sz="2200" b="1" smtClean="0">
              <a:latin typeface="Calibri"/>
              <a:cs typeface="Calibri"/>
            </a:rPr>
            <a:t>Ministers, whether of the Union or State, shall not combine in any manner their official tours with election work. </a:t>
          </a:r>
          <a:endParaRPr lang="en-US" sz="2200" b="1" dirty="0">
            <a:latin typeface="Calibri"/>
            <a:cs typeface="Calibri"/>
          </a:endParaRPr>
        </a:p>
      </dgm:t>
    </dgm:pt>
    <dgm:pt modelId="{6A28A1D5-C9B0-B94D-8427-DDD6C05A3F38}" type="parTrans" cxnId="{53B8AB8C-8F72-784D-AFFA-19D96F20E3CC}">
      <dgm:prSet/>
      <dgm:spPr/>
      <dgm:t>
        <a:bodyPr/>
        <a:lstStyle/>
        <a:p>
          <a:endParaRPr lang="en-US" sz="2200" b="1">
            <a:solidFill>
              <a:srgbClr val="000000"/>
            </a:solidFill>
            <a:latin typeface="Calibri"/>
            <a:cs typeface="Calibri"/>
          </a:endParaRPr>
        </a:p>
      </dgm:t>
    </dgm:pt>
    <dgm:pt modelId="{0890FE5A-AD32-AD45-82A0-3224560B42E7}" type="sibTrans" cxnId="{53B8AB8C-8F72-784D-AFFA-19D96F20E3CC}">
      <dgm:prSet/>
      <dgm:spPr/>
      <dgm:t>
        <a:bodyPr/>
        <a:lstStyle/>
        <a:p>
          <a:endParaRPr lang="en-US" sz="2200" b="1">
            <a:solidFill>
              <a:srgbClr val="000000"/>
            </a:solidFill>
            <a:latin typeface="Calibri"/>
            <a:cs typeface="Calibri"/>
          </a:endParaRPr>
        </a:p>
      </dgm:t>
    </dgm:pt>
    <dgm:pt modelId="{5F53621D-9B89-C146-97DC-A43105A1E387}" type="pres">
      <dgm:prSet presAssocID="{F64383EC-3E81-9C41-99E5-5DDB795D9A11}" presName="linear" presStyleCnt="0">
        <dgm:presLayoutVars>
          <dgm:animLvl val="lvl"/>
          <dgm:resizeHandles val="exact"/>
        </dgm:presLayoutVars>
      </dgm:prSet>
      <dgm:spPr/>
      <dgm:t>
        <a:bodyPr/>
        <a:lstStyle/>
        <a:p>
          <a:endParaRPr lang="en-US"/>
        </a:p>
      </dgm:t>
    </dgm:pt>
    <dgm:pt modelId="{FBAC4D22-9FB1-BB49-88F6-53CB53A3335B}" type="pres">
      <dgm:prSet presAssocID="{8D853AC0-118E-9448-A632-9F1AAD3BABD3}" presName="parentText" presStyleLbl="node1" presStyleIdx="0" presStyleCnt="2">
        <dgm:presLayoutVars>
          <dgm:chMax val="0"/>
          <dgm:bulletEnabled val="1"/>
        </dgm:presLayoutVars>
      </dgm:prSet>
      <dgm:spPr/>
      <dgm:t>
        <a:bodyPr/>
        <a:lstStyle/>
        <a:p>
          <a:endParaRPr lang="en-US"/>
        </a:p>
      </dgm:t>
    </dgm:pt>
    <dgm:pt modelId="{CD43A0DA-4C1B-E541-B526-D5CF5546CB0B}" type="pres">
      <dgm:prSet presAssocID="{FEDBBE97-6A13-9F42-B16A-037640CB57B2}" presName="spacer" presStyleCnt="0"/>
      <dgm:spPr/>
      <dgm:t>
        <a:bodyPr/>
        <a:lstStyle/>
        <a:p>
          <a:endParaRPr lang="en-US"/>
        </a:p>
      </dgm:t>
    </dgm:pt>
    <dgm:pt modelId="{374A186B-BE46-8645-B8AD-E66B6F3DCD7A}" type="pres">
      <dgm:prSet presAssocID="{4D6CAEF6-B69A-274C-9692-21E7DC44AB06}" presName="parentText" presStyleLbl="node1" presStyleIdx="1" presStyleCnt="2">
        <dgm:presLayoutVars>
          <dgm:chMax val="0"/>
          <dgm:bulletEnabled val="1"/>
        </dgm:presLayoutVars>
      </dgm:prSet>
      <dgm:spPr/>
      <dgm:t>
        <a:bodyPr/>
        <a:lstStyle/>
        <a:p>
          <a:endParaRPr lang="en-US"/>
        </a:p>
      </dgm:t>
    </dgm:pt>
  </dgm:ptLst>
  <dgm:cxnLst>
    <dgm:cxn modelId="{2016D5C7-4130-864C-84C6-EF598868242B}" type="presOf" srcId="{8D853AC0-118E-9448-A632-9F1AAD3BABD3}" destId="{FBAC4D22-9FB1-BB49-88F6-53CB53A3335B}" srcOrd="0" destOrd="0" presId="urn:microsoft.com/office/officeart/2005/8/layout/vList2"/>
    <dgm:cxn modelId="{53B8AB8C-8F72-784D-AFFA-19D96F20E3CC}" srcId="{F64383EC-3E81-9C41-99E5-5DDB795D9A11}" destId="{4D6CAEF6-B69A-274C-9692-21E7DC44AB06}" srcOrd="1" destOrd="0" parTransId="{6A28A1D5-C9B0-B94D-8427-DDD6C05A3F38}" sibTransId="{0890FE5A-AD32-AD45-82A0-3224560B42E7}"/>
    <dgm:cxn modelId="{C56D1912-F6AC-7A46-870B-1B2FF2333CCD}" type="presOf" srcId="{F64383EC-3E81-9C41-99E5-5DDB795D9A11}" destId="{5F53621D-9B89-C146-97DC-A43105A1E387}" srcOrd="0" destOrd="0" presId="urn:microsoft.com/office/officeart/2005/8/layout/vList2"/>
    <dgm:cxn modelId="{1C510F68-95F0-3140-8EAE-9B73D263A540}" srcId="{F64383EC-3E81-9C41-99E5-5DDB795D9A11}" destId="{8D853AC0-118E-9448-A632-9F1AAD3BABD3}" srcOrd="0" destOrd="0" parTransId="{C21C195F-2F49-194F-A9DC-1360993B5331}" sibTransId="{FEDBBE97-6A13-9F42-B16A-037640CB57B2}"/>
    <dgm:cxn modelId="{9EBCABF9-6C60-EB4F-8BE7-924F46BDF136}" type="presOf" srcId="{4D6CAEF6-B69A-274C-9692-21E7DC44AB06}" destId="{374A186B-BE46-8645-B8AD-E66B6F3DCD7A}" srcOrd="0" destOrd="0" presId="urn:microsoft.com/office/officeart/2005/8/layout/vList2"/>
    <dgm:cxn modelId="{CFA7EECC-F6E7-5D44-915F-2D83BD6DA06B}" type="presParOf" srcId="{5F53621D-9B89-C146-97DC-A43105A1E387}" destId="{FBAC4D22-9FB1-BB49-88F6-53CB53A3335B}" srcOrd="0" destOrd="0" presId="urn:microsoft.com/office/officeart/2005/8/layout/vList2"/>
    <dgm:cxn modelId="{BB96CF88-3E44-0742-9CD8-2E176B0B9D0B}" type="presParOf" srcId="{5F53621D-9B89-C146-97DC-A43105A1E387}" destId="{CD43A0DA-4C1B-E541-B526-D5CF5546CB0B}" srcOrd="1" destOrd="0" presId="urn:microsoft.com/office/officeart/2005/8/layout/vList2"/>
    <dgm:cxn modelId="{A22F8732-C237-8D4A-805B-37D2536EAE62}" type="presParOf" srcId="{5F53621D-9B89-C146-97DC-A43105A1E387}" destId="{374A186B-BE46-8645-B8AD-E66B6F3DCD7A}" srcOrd="2"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8.xml><?xml version="1.0" encoding="utf-8"?>
<dgm:dataModel xmlns:dgm="http://schemas.openxmlformats.org/drawingml/2006/diagram" xmlns:a="http://schemas.openxmlformats.org/drawingml/2006/main">
  <dgm:ptLst>
    <dgm:pt modelId="{4EEEDA69-4F11-B74D-A817-4B6BE6C50C6D}" type="doc">
      <dgm:prSet loTypeId="urn:microsoft.com/office/officeart/2008/layout/VerticalCurvedList" loCatId="" qsTypeId="urn:microsoft.com/office/officeart/2005/8/quickstyle/simple2" qsCatId="simple" csTypeId="urn:microsoft.com/office/officeart/2005/8/colors/accent1_2" csCatId="accent1" phldr="1"/>
      <dgm:spPr/>
      <dgm:t>
        <a:bodyPr/>
        <a:lstStyle/>
        <a:p>
          <a:endParaRPr lang="en-US"/>
        </a:p>
      </dgm:t>
    </dgm:pt>
    <dgm:pt modelId="{6381B3F0-E6F9-2047-A4C1-19A29E8F13C0}">
      <dgm:prSet custT="1">
        <dgm:style>
          <a:lnRef idx="1">
            <a:schemeClr val="accent1"/>
          </a:lnRef>
          <a:fillRef idx="2">
            <a:schemeClr val="accent1"/>
          </a:fillRef>
          <a:effectRef idx="1">
            <a:schemeClr val="accent1"/>
          </a:effectRef>
          <a:fontRef idx="minor">
            <a:schemeClr val="dk1"/>
          </a:fontRef>
        </dgm:style>
      </dgm:prSet>
      <dgm:spPr/>
      <dgm:t>
        <a:bodyPr/>
        <a:lstStyle/>
        <a:p>
          <a:pPr rtl="0"/>
          <a:r>
            <a:rPr lang="en-US" sz="1800" b="1" dirty="0" smtClean="0">
              <a:solidFill>
                <a:srgbClr val="000000"/>
              </a:solidFill>
              <a:latin typeface="Calibri"/>
              <a:cs typeface="Calibri"/>
            </a:rPr>
            <a:t>Hiring/procuring/use of vehicles for free conveyance of voters is corrupt practice</a:t>
          </a:r>
          <a:endParaRPr lang="en-US" sz="1800" b="1" dirty="0">
            <a:solidFill>
              <a:srgbClr val="000000"/>
            </a:solidFill>
            <a:latin typeface="Calibri"/>
            <a:cs typeface="Calibri"/>
          </a:endParaRPr>
        </a:p>
      </dgm:t>
    </dgm:pt>
    <dgm:pt modelId="{AC26B76D-DC47-834D-A411-C9F4C13EB07F}" type="parTrans" cxnId="{21FDD7BB-1AB7-6244-B361-D215E57016BC}">
      <dgm:prSet/>
      <dgm:spPr/>
      <dgm:t>
        <a:bodyPr/>
        <a:lstStyle/>
        <a:p>
          <a:endParaRPr lang="en-US" sz="1800" b="1">
            <a:solidFill>
              <a:srgbClr val="000000"/>
            </a:solidFill>
            <a:latin typeface="Calibri"/>
            <a:cs typeface="Calibri"/>
          </a:endParaRPr>
        </a:p>
      </dgm:t>
    </dgm:pt>
    <dgm:pt modelId="{21E941C7-40B6-5246-84A6-7EC862583398}" type="sibTrans" cxnId="{21FDD7BB-1AB7-6244-B361-D215E57016BC}">
      <dgm:prSet/>
      <dgm:spPr/>
      <dgm:t>
        <a:bodyPr/>
        <a:lstStyle/>
        <a:p>
          <a:endParaRPr lang="en-US" sz="1800" b="1">
            <a:solidFill>
              <a:srgbClr val="000000"/>
            </a:solidFill>
            <a:latin typeface="Calibri"/>
            <a:cs typeface="Calibri"/>
          </a:endParaRPr>
        </a:p>
      </dgm:t>
    </dgm:pt>
    <dgm:pt modelId="{86D363CA-F340-1049-94AC-483AC5A62762}">
      <dgm:prSet custT="1">
        <dgm:style>
          <a:lnRef idx="1">
            <a:schemeClr val="accent1"/>
          </a:lnRef>
          <a:fillRef idx="2">
            <a:schemeClr val="accent1"/>
          </a:fillRef>
          <a:effectRef idx="1">
            <a:schemeClr val="accent1"/>
          </a:effectRef>
          <a:fontRef idx="minor">
            <a:schemeClr val="dk1"/>
          </a:fontRef>
        </dgm:style>
      </dgm:prSet>
      <dgm:spPr/>
      <dgm:t>
        <a:bodyPr/>
        <a:lstStyle/>
        <a:p>
          <a:pPr rtl="0"/>
          <a:r>
            <a:rPr lang="en-US" sz="1800" b="1" dirty="0" smtClean="0">
              <a:solidFill>
                <a:srgbClr val="000000"/>
              </a:solidFill>
              <a:latin typeface="Calibri"/>
              <a:cs typeface="Calibri"/>
            </a:rPr>
            <a:t>Each contesting candidate is entitled to one vehicle for own use, one vehicle for election agent and one vehicle for use of his party or workers for entire constituency</a:t>
          </a:r>
          <a:endParaRPr lang="en-US" sz="1800" b="1" dirty="0">
            <a:solidFill>
              <a:srgbClr val="000000"/>
            </a:solidFill>
            <a:latin typeface="Calibri"/>
            <a:cs typeface="Calibri"/>
          </a:endParaRPr>
        </a:p>
      </dgm:t>
    </dgm:pt>
    <dgm:pt modelId="{82CE6E05-E42B-A943-A998-1120F8D6C8B1}" type="parTrans" cxnId="{BB1248BB-DB4F-034C-B40E-2E1F2FD28865}">
      <dgm:prSet/>
      <dgm:spPr/>
      <dgm:t>
        <a:bodyPr/>
        <a:lstStyle/>
        <a:p>
          <a:endParaRPr lang="en-US" sz="1800" b="1">
            <a:solidFill>
              <a:srgbClr val="000000"/>
            </a:solidFill>
            <a:latin typeface="Calibri"/>
            <a:cs typeface="Calibri"/>
          </a:endParaRPr>
        </a:p>
      </dgm:t>
    </dgm:pt>
    <dgm:pt modelId="{19A85802-0902-9242-829A-0C72D121C6B5}" type="sibTrans" cxnId="{BB1248BB-DB4F-034C-B40E-2E1F2FD28865}">
      <dgm:prSet/>
      <dgm:spPr/>
      <dgm:t>
        <a:bodyPr/>
        <a:lstStyle/>
        <a:p>
          <a:endParaRPr lang="en-US" sz="1800" b="1">
            <a:solidFill>
              <a:srgbClr val="000000"/>
            </a:solidFill>
            <a:latin typeface="Calibri"/>
            <a:cs typeface="Calibri"/>
          </a:endParaRPr>
        </a:p>
      </dgm:t>
    </dgm:pt>
    <dgm:pt modelId="{B0999829-B9B8-5C45-A297-D113F53B9DF4}">
      <dgm:prSet custT="1">
        <dgm:style>
          <a:lnRef idx="1">
            <a:schemeClr val="accent1"/>
          </a:lnRef>
          <a:fillRef idx="2">
            <a:schemeClr val="accent1"/>
          </a:fillRef>
          <a:effectRef idx="1">
            <a:schemeClr val="accent1"/>
          </a:effectRef>
          <a:fontRef idx="minor">
            <a:schemeClr val="dk1"/>
          </a:fontRef>
        </dgm:style>
      </dgm:prSet>
      <dgm:spPr/>
      <dgm:t>
        <a:bodyPr/>
        <a:lstStyle/>
        <a:p>
          <a:pPr rtl="0"/>
          <a:r>
            <a:rPr lang="en-US" sz="1800" b="1" dirty="0" smtClean="0">
              <a:solidFill>
                <a:srgbClr val="000000"/>
              </a:solidFill>
              <a:latin typeface="Calibri"/>
              <a:cs typeface="Calibri"/>
            </a:rPr>
            <a:t>Permit for above indicated vehicles will be issued by DM/RO and must affix on the vehicles.</a:t>
          </a:r>
          <a:endParaRPr lang="en-US" sz="1800" b="1" dirty="0">
            <a:solidFill>
              <a:srgbClr val="000000"/>
            </a:solidFill>
            <a:latin typeface="Calibri"/>
            <a:cs typeface="Calibri"/>
          </a:endParaRPr>
        </a:p>
      </dgm:t>
    </dgm:pt>
    <dgm:pt modelId="{ECC271B0-D7AD-5A43-853B-71700C34B2CE}" type="parTrans" cxnId="{52079767-FC29-044B-94F3-E31F9B010A3E}">
      <dgm:prSet/>
      <dgm:spPr/>
      <dgm:t>
        <a:bodyPr/>
        <a:lstStyle/>
        <a:p>
          <a:endParaRPr lang="en-US" sz="1800" b="1">
            <a:solidFill>
              <a:srgbClr val="000000"/>
            </a:solidFill>
            <a:latin typeface="Calibri"/>
            <a:cs typeface="Calibri"/>
          </a:endParaRPr>
        </a:p>
      </dgm:t>
    </dgm:pt>
    <dgm:pt modelId="{531AEEF4-CC1D-1840-A074-BEE9DA033FAE}" type="sibTrans" cxnId="{52079767-FC29-044B-94F3-E31F9B010A3E}">
      <dgm:prSet/>
      <dgm:spPr/>
      <dgm:t>
        <a:bodyPr/>
        <a:lstStyle/>
        <a:p>
          <a:endParaRPr lang="en-US" sz="1800" b="1">
            <a:solidFill>
              <a:srgbClr val="000000"/>
            </a:solidFill>
            <a:latin typeface="Calibri"/>
            <a:cs typeface="Calibri"/>
          </a:endParaRPr>
        </a:p>
      </dgm:t>
    </dgm:pt>
    <dgm:pt modelId="{E4322B10-4243-3E4A-A533-4A54F6D04065}">
      <dgm:prSet custT="1">
        <dgm:style>
          <a:lnRef idx="1">
            <a:schemeClr val="accent1"/>
          </a:lnRef>
          <a:fillRef idx="2">
            <a:schemeClr val="accent1"/>
          </a:fillRef>
          <a:effectRef idx="1">
            <a:schemeClr val="accent1"/>
          </a:effectRef>
          <a:fontRef idx="minor">
            <a:schemeClr val="dk1"/>
          </a:fontRef>
        </dgm:style>
      </dgm:prSet>
      <dgm:spPr/>
      <dgm:t>
        <a:bodyPr/>
        <a:lstStyle/>
        <a:p>
          <a:pPr rtl="0"/>
          <a:r>
            <a:rPr lang="en-US" sz="1800" b="1" dirty="0" smtClean="0">
              <a:solidFill>
                <a:srgbClr val="000000"/>
              </a:solidFill>
              <a:latin typeface="Calibri"/>
              <a:cs typeface="Calibri"/>
            </a:rPr>
            <a:t>No vehicle except with permit will be allowed for use</a:t>
          </a:r>
          <a:endParaRPr lang="en-US" sz="1800" b="1" dirty="0">
            <a:solidFill>
              <a:srgbClr val="000000"/>
            </a:solidFill>
            <a:latin typeface="Calibri"/>
            <a:cs typeface="Calibri"/>
          </a:endParaRPr>
        </a:p>
      </dgm:t>
    </dgm:pt>
    <dgm:pt modelId="{E6E47A7F-A208-574A-B5EF-2EF370AD379D}" type="parTrans" cxnId="{12BCDB0A-3954-FB4F-BF2D-CFDF4F55103F}">
      <dgm:prSet/>
      <dgm:spPr/>
      <dgm:t>
        <a:bodyPr/>
        <a:lstStyle/>
        <a:p>
          <a:endParaRPr lang="en-US" sz="1800" b="1">
            <a:solidFill>
              <a:srgbClr val="000000"/>
            </a:solidFill>
            <a:latin typeface="Calibri"/>
            <a:cs typeface="Calibri"/>
          </a:endParaRPr>
        </a:p>
      </dgm:t>
    </dgm:pt>
    <dgm:pt modelId="{968AC751-E421-B44C-9E60-0D7011B83B37}" type="sibTrans" cxnId="{12BCDB0A-3954-FB4F-BF2D-CFDF4F55103F}">
      <dgm:prSet/>
      <dgm:spPr/>
      <dgm:t>
        <a:bodyPr/>
        <a:lstStyle/>
        <a:p>
          <a:endParaRPr lang="en-US" sz="1800" b="1">
            <a:solidFill>
              <a:srgbClr val="000000"/>
            </a:solidFill>
            <a:latin typeface="Calibri"/>
            <a:cs typeface="Calibri"/>
          </a:endParaRPr>
        </a:p>
      </dgm:t>
    </dgm:pt>
    <dgm:pt modelId="{047D5319-1B46-EE45-BED4-558E1A5AA7F9}">
      <dgm:prSet custT="1">
        <dgm:style>
          <a:lnRef idx="1">
            <a:schemeClr val="accent1"/>
          </a:lnRef>
          <a:fillRef idx="2">
            <a:schemeClr val="accent1"/>
          </a:fillRef>
          <a:effectRef idx="1">
            <a:schemeClr val="accent1"/>
          </a:effectRef>
          <a:fontRef idx="minor">
            <a:schemeClr val="dk1"/>
          </a:fontRef>
        </dgm:style>
      </dgm:prSet>
      <dgm:spPr/>
      <dgm:t>
        <a:bodyPr/>
        <a:lstStyle/>
        <a:p>
          <a:pPr rtl="0"/>
          <a:r>
            <a:rPr lang="en-US" sz="1800" b="1" dirty="0" smtClean="0">
              <a:solidFill>
                <a:srgbClr val="000000"/>
              </a:solidFill>
              <a:latin typeface="Calibri"/>
              <a:cs typeface="Calibri"/>
            </a:rPr>
            <a:t>No vehicle with more than four wheels will be allowed for Candidates/workers/Parties </a:t>
          </a:r>
          <a:endParaRPr lang="en-US" sz="1800" b="1" dirty="0">
            <a:solidFill>
              <a:srgbClr val="000000"/>
            </a:solidFill>
            <a:latin typeface="Calibri"/>
            <a:cs typeface="Calibri"/>
          </a:endParaRPr>
        </a:p>
      </dgm:t>
    </dgm:pt>
    <dgm:pt modelId="{1E84BE31-25D0-BA4F-8D35-BC71E80C7C4D}" type="parTrans" cxnId="{E170AFFE-ACE3-6848-AED7-1F344C929384}">
      <dgm:prSet/>
      <dgm:spPr/>
      <dgm:t>
        <a:bodyPr/>
        <a:lstStyle/>
        <a:p>
          <a:endParaRPr lang="en-US" sz="1800" b="1">
            <a:solidFill>
              <a:srgbClr val="000000"/>
            </a:solidFill>
            <a:latin typeface="Calibri"/>
            <a:cs typeface="Calibri"/>
          </a:endParaRPr>
        </a:p>
      </dgm:t>
    </dgm:pt>
    <dgm:pt modelId="{F6318FD3-7190-4549-963E-DDC98D14A11A}" type="sibTrans" cxnId="{E170AFFE-ACE3-6848-AED7-1F344C929384}">
      <dgm:prSet/>
      <dgm:spPr/>
      <dgm:t>
        <a:bodyPr/>
        <a:lstStyle/>
        <a:p>
          <a:endParaRPr lang="en-US" sz="1800" b="1">
            <a:solidFill>
              <a:srgbClr val="000000"/>
            </a:solidFill>
            <a:latin typeface="Calibri"/>
            <a:cs typeface="Calibri"/>
          </a:endParaRPr>
        </a:p>
      </dgm:t>
    </dgm:pt>
    <dgm:pt modelId="{4D523EBD-3CF4-F04E-A2B9-64F0351C42BE}">
      <dgm:prSet custT="1">
        <dgm:style>
          <a:lnRef idx="1">
            <a:schemeClr val="accent1"/>
          </a:lnRef>
          <a:fillRef idx="2">
            <a:schemeClr val="accent1"/>
          </a:fillRef>
          <a:effectRef idx="1">
            <a:schemeClr val="accent1"/>
          </a:effectRef>
          <a:fontRef idx="minor">
            <a:schemeClr val="dk1"/>
          </a:fontRef>
        </dgm:style>
      </dgm:prSet>
      <dgm:spPr/>
      <dgm:t>
        <a:bodyPr/>
        <a:lstStyle/>
        <a:p>
          <a:r>
            <a:rPr lang="en-US" sz="1800" b="1" dirty="0" smtClean="0">
              <a:solidFill>
                <a:srgbClr val="000000"/>
              </a:solidFill>
              <a:latin typeface="Calibri"/>
              <a:cs typeface="Calibri"/>
            </a:rPr>
            <a:t>Not more than 5 persons including driver will be allowed.</a:t>
          </a:r>
        </a:p>
      </dgm:t>
    </dgm:pt>
    <dgm:pt modelId="{EE752FD7-5200-FA41-8404-D80B50AA4584}" type="parTrans" cxnId="{E9AE3AC7-7C9F-A94E-9935-20D5A1F06463}">
      <dgm:prSet/>
      <dgm:spPr/>
      <dgm:t>
        <a:bodyPr/>
        <a:lstStyle/>
        <a:p>
          <a:endParaRPr lang="en-US" sz="1800" b="1">
            <a:solidFill>
              <a:srgbClr val="000000"/>
            </a:solidFill>
            <a:latin typeface="Calibri"/>
            <a:cs typeface="Calibri"/>
          </a:endParaRPr>
        </a:p>
      </dgm:t>
    </dgm:pt>
    <dgm:pt modelId="{3DCA54AA-7BDF-EE45-944C-4558D2CC14FD}" type="sibTrans" cxnId="{E9AE3AC7-7C9F-A94E-9935-20D5A1F06463}">
      <dgm:prSet/>
      <dgm:spPr/>
      <dgm:t>
        <a:bodyPr/>
        <a:lstStyle/>
        <a:p>
          <a:endParaRPr lang="en-US" sz="1800" b="1">
            <a:solidFill>
              <a:srgbClr val="000000"/>
            </a:solidFill>
            <a:latin typeface="Calibri"/>
            <a:cs typeface="Calibri"/>
          </a:endParaRPr>
        </a:p>
      </dgm:t>
    </dgm:pt>
    <dgm:pt modelId="{72C661D4-1274-684B-BB4B-5815D4675586}" type="pres">
      <dgm:prSet presAssocID="{4EEEDA69-4F11-B74D-A817-4B6BE6C50C6D}" presName="Name0" presStyleCnt="0">
        <dgm:presLayoutVars>
          <dgm:chMax val="7"/>
          <dgm:chPref val="7"/>
          <dgm:dir/>
        </dgm:presLayoutVars>
      </dgm:prSet>
      <dgm:spPr/>
      <dgm:t>
        <a:bodyPr/>
        <a:lstStyle/>
        <a:p>
          <a:endParaRPr lang="en-US"/>
        </a:p>
      </dgm:t>
    </dgm:pt>
    <dgm:pt modelId="{06321935-6191-FC45-81B6-332201873DA9}" type="pres">
      <dgm:prSet presAssocID="{4EEEDA69-4F11-B74D-A817-4B6BE6C50C6D}" presName="Name1" presStyleCnt="0"/>
      <dgm:spPr/>
      <dgm:t>
        <a:bodyPr/>
        <a:lstStyle/>
        <a:p>
          <a:endParaRPr lang="en-US"/>
        </a:p>
      </dgm:t>
    </dgm:pt>
    <dgm:pt modelId="{B3CD416F-9E23-F84B-9B85-0EE1CE56E32E}" type="pres">
      <dgm:prSet presAssocID="{4EEEDA69-4F11-B74D-A817-4B6BE6C50C6D}" presName="cycle" presStyleCnt="0"/>
      <dgm:spPr/>
      <dgm:t>
        <a:bodyPr/>
        <a:lstStyle/>
        <a:p>
          <a:endParaRPr lang="en-US"/>
        </a:p>
      </dgm:t>
    </dgm:pt>
    <dgm:pt modelId="{CC461B40-6F14-0841-A45C-AD9841085A1D}" type="pres">
      <dgm:prSet presAssocID="{4EEEDA69-4F11-B74D-A817-4B6BE6C50C6D}" presName="srcNode" presStyleLbl="node1" presStyleIdx="0" presStyleCnt="6"/>
      <dgm:spPr/>
      <dgm:t>
        <a:bodyPr/>
        <a:lstStyle/>
        <a:p>
          <a:endParaRPr lang="en-US"/>
        </a:p>
      </dgm:t>
    </dgm:pt>
    <dgm:pt modelId="{9E3071FB-36FB-8A4A-8100-146D9E06C0E0}" type="pres">
      <dgm:prSet presAssocID="{4EEEDA69-4F11-B74D-A817-4B6BE6C50C6D}" presName="conn" presStyleLbl="parChTrans1D2" presStyleIdx="0" presStyleCnt="1"/>
      <dgm:spPr/>
      <dgm:t>
        <a:bodyPr/>
        <a:lstStyle/>
        <a:p>
          <a:endParaRPr lang="en-US"/>
        </a:p>
      </dgm:t>
    </dgm:pt>
    <dgm:pt modelId="{F457D495-D89E-A742-BCE6-5D608AA2CA50}" type="pres">
      <dgm:prSet presAssocID="{4EEEDA69-4F11-B74D-A817-4B6BE6C50C6D}" presName="extraNode" presStyleLbl="node1" presStyleIdx="0" presStyleCnt="6"/>
      <dgm:spPr/>
      <dgm:t>
        <a:bodyPr/>
        <a:lstStyle/>
        <a:p>
          <a:endParaRPr lang="en-US"/>
        </a:p>
      </dgm:t>
    </dgm:pt>
    <dgm:pt modelId="{A1DBD226-5E4A-FB4D-8947-D626ED3CA63B}" type="pres">
      <dgm:prSet presAssocID="{4EEEDA69-4F11-B74D-A817-4B6BE6C50C6D}" presName="dstNode" presStyleLbl="node1" presStyleIdx="0" presStyleCnt="6"/>
      <dgm:spPr/>
      <dgm:t>
        <a:bodyPr/>
        <a:lstStyle/>
        <a:p>
          <a:endParaRPr lang="en-US"/>
        </a:p>
      </dgm:t>
    </dgm:pt>
    <dgm:pt modelId="{1A55C75D-CE70-D840-AF33-7B6A345619F6}" type="pres">
      <dgm:prSet presAssocID="{6381B3F0-E6F9-2047-A4C1-19A29E8F13C0}" presName="text_1" presStyleLbl="node1" presStyleIdx="0" presStyleCnt="6">
        <dgm:presLayoutVars>
          <dgm:bulletEnabled val="1"/>
        </dgm:presLayoutVars>
      </dgm:prSet>
      <dgm:spPr/>
      <dgm:t>
        <a:bodyPr/>
        <a:lstStyle/>
        <a:p>
          <a:endParaRPr lang="en-US"/>
        </a:p>
      </dgm:t>
    </dgm:pt>
    <dgm:pt modelId="{C9327921-474B-E940-AC81-756D96DD4896}" type="pres">
      <dgm:prSet presAssocID="{6381B3F0-E6F9-2047-A4C1-19A29E8F13C0}" presName="accent_1" presStyleCnt="0"/>
      <dgm:spPr/>
      <dgm:t>
        <a:bodyPr/>
        <a:lstStyle/>
        <a:p>
          <a:endParaRPr lang="en-US"/>
        </a:p>
      </dgm:t>
    </dgm:pt>
    <dgm:pt modelId="{0A9A7A52-F72C-444E-BCF8-11195C632D40}" type="pres">
      <dgm:prSet presAssocID="{6381B3F0-E6F9-2047-A4C1-19A29E8F13C0}" presName="accentRepeatNode" presStyleLbl="solidFgAcc1" presStyleIdx="0" presStyleCnt="6"/>
      <dgm:spPr/>
      <dgm:t>
        <a:bodyPr/>
        <a:lstStyle/>
        <a:p>
          <a:endParaRPr lang="en-US"/>
        </a:p>
      </dgm:t>
    </dgm:pt>
    <dgm:pt modelId="{B9BB8BFF-C0FB-2E42-8561-34F9CB798820}" type="pres">
      <dgm:prSet presAssocID="{86D363CA-F340-1049-94AC-483AC5A62762}" presName="text_2" presStyleLbl="node1" presStyleIdx="1" presStyleCnt="6" custScaleY="134656">
        <dgm:presLayoutVars>
          <dgm:bulletEnabled val="1"/>
        </dgm:presLayoutVars>
      </dgm:prSet>
      <dgm:spPr/>
      <dgm:t>
        <a:bodyPr/>
        <a:lstStyle/>
        <a:p>
          <a:endParaRPr lang="en-US"/>
        </a:p>
      </dgm:t>
    </dgm:pt>
    <dgm:pt modelId="{DA07DB69-90DC-C646-B727-A39CE14FA9D5}" type="pres">
      <dgm:prSet presAssocID="{86D363CA-F340-1049-94AC-483AC5A62762}" presName="accent_2" presStyleCnt="0"/>
      <dgm:spPr/>
      <dgm:t>
        <a:bodyPr/>
        <a:lstStyle/>
        <a:p>
          <a:endParaRPr lang="en-US"/>
        </a:p>
      </dgm:t>
    </dgm:pt>
    <dgm:pt modelId="{0BDC53D5-C9DA-9D43-B57F-3B18514DF987}" type="pres">
      <dgm:prSet presAssocID="{86D363CA-F340-1049-94AC-483AC5A62762}" presName="accentRepeatNode" presStyleLbl="solidFgAcc1" presStyleIdx="1" presStyleCnt="6"/>
      <dgm:spPr/>
      <dgm:t>
        <a:bodyPr/>
        <a:lstStyle/>
        <a:p>
          <a:endParaRPr lang="en-US"/>
        </a:p>
      </dgm:t>
    </dgm:pt>
    <dgm:pt modelId="{5630B554-A4ED-1545-903C-D2C896CD226B}" type="pres">
      <dgm:prSet presAssocID="{B0999829-B9B8-5C45-A297-D113F53B9DF4}" presName="text_3" presStyleLbl="node1" presStyleIdx="2" presStyleCnt="6">
        <dgm:presLayoutVars>
          <dgm:bulletEnabled val="1"/>
        </dgm:presLayoutVars>
      </dgm:prSet>
      <dgm:spPr/>
      <dgm:t>
        <a:bodyPr/>
        <a:lstStyle/>
        <a:p>
          <a:endParaRPr lang="en-US"/>
        </a:p>
      </dgm:t>
    </dgm:pt>
    <dgm:pt modelId="{11A8886E-A4BD-3146-ADC4-6AEDA742647F}" type="pres">
      <dgm:prSet presAssocID="{B0999829-B9B8-5C45-A297-D113F53B9DF4}" presName="accent_3" presStyleCnt="0"/>
      <dgm:spPr/>
      <dgm:t>
        <a:bodyPr/>
        <a:lstStyle/>
        <a:p>
          <a:endParaRPr lang="en-US"/>
        </a:p>
      </dgm:t>
    </dgm:pt>
    <dgm:pt modelId="{6FDF9967-C496-C146-ADE1-DB9B35A4D521}" type="pres">
      <dgm:prSet presAssocID="{B0999829-B9B8-5C45-A297-D113F53B9DF4}" presName="accentRepeatNode" presStyleLbl="solidFgAcc1" presStyleIdx="2" presStyleCnt="6"/>
      <dgm:spPr/>
      <dgm:t>
        <a:bodyPr/>
        <a:lstStyle/>
        <a:p>
          <a:endParaRPr lang="en-US"/>
        </a:p>
      </dgm:t>
    </dgm:pt>
    <dgm:pt modelId="{1C791F0B-C3BB-5C48-8A2F-D073D645B918}" type="pres">
      <dgm:prSet presAssocID="{E4322B10-4243-3E4A-A533-4A54F6D04065}" presName="text_4" presStyleLbl="node1" presStyleIdx="3" presStyleCnt="6">
        <dgm:presLayoutVars>
          <dgm:bulletEnabled val="1"/>
        </dgm:presLayoutVars>
      </dgm:prSet>
      <dgm:spPr/>
      <dgm:t>
        <a:bodyPr/>
        <a:lstStyle/>
        <a:p>
          <a:endParaRPr lang="en-US"/>
        </a:p>
      </dgm:t>
    </dgm:pt>
    <dgm:pt modelId="{25F9AC3A-359D-834F-B9C2-9B63DE2799DC}" type="pres">
      <dgm:prSet presAssocID="{E4322B10-4243-3E4A-A533-4A54F6D04065}" presName="accent_4" presStyleCnt="0"/>
      <dgm:spPr/>
      <dgm:t>
        <a:bodyPr/>
        <a:lstStyle/>
        <a:p>
          <a:endParaRPr lang="en-US"/>
        </a:p>
      </dgm:t>
    </dgm:pt>
    <dgm:pt modelId="{5818CEC7-8DB0-4641-8E8F-115B541AFFE3}" type="pres">
      <dgm:prSet presAssocID="{E4322B10-4243-3E4A-A533-4A54F6D04065}" presName="accentRepeatNode" presStyleLbl="solidFgAcc1" presStyleIdx="3" presStyleCnt="6"/>
      <dgm:spPr/>
      <dgm:t>
        <a:bodyPr/>
        <a:lstStyle/>
        <a:p>
          <a:endParaRPr lang="en-US"/>
        </a:p>
      </dgm:t>
    </dgm:pt>
    <dgm:pt modelId="{86600175-7E2D-4D4D-AA0C-F72E9E8E6ED5}" type="pres">
      <dgm:prSet presAssocID="{047D5319-1B46-EE45-BED4-558E1A5AA7F9}" presName="text_5" presStyleLbl="node1" presStyleIdx="4" presStyleCnt="6">
        <dgm:presLayoutVars>
          <dgm:bulletEnabled val="1"/>
        </dgm:presLayoutVars>
      </dgm:prSet>
      <dgm:spPr/>
      <dgm:t>
        <a:bodyPr/>
        <a:lstStyle/>
        <a:p>
          <a:endParaRPr lang="en-US"/>
        </a:p>
      </dgm:t>
    </dgm:pt>
    <dgm:pt modelId="{0C1EF76F-5C83-504D-9EF1-A2A7AF0C17FF}" type="pres">
      <dgm:prSet presAssocID="{047D5319-1B46-EE45-BED4-558E1A5AA7F9}" presName="accent_5" presStyleCnt="0"/>
      <dgm:spPr/>
      <dgm:t>
        <a:bodyPr/>
        <a:lstStyle/>
        <a:p>
          <a:endParaRPr lang="en-US"/>
        </a:p>
      </dgm:t>
    </dgm:pt>
    <dgm:pt modelId="{7FC2AB90-52D1-754D-8F7C-A2E552AF0D98}" type="pres">
      <dgm:prSet presAssocID="{047D5319-1B46-EE45-BED4-558E1A5AA7F9}" presName="accentRepeatNode" presStyleLbl="solidFgAcc1" presStyleIdx="4" presStyleCnt="6"/>
      <dgm:spPr/>
      <dgm:t>
        <a:bodyPr/>
        <a:lstStyle/>
        <a:p>
          <a:endParaRPr lang="en-US"/>
        </a:p>
      </dgm:t>
    </dgm:pt>
    <dgm:pt modelId="{760AEF7B-599F-AB44-BE7D-3C31E8FAC197}" type="pres">
      <dgm:prSet presAssocID="{4D523EBD-3CF4-F04E-A2B9-64F0351C42BE}" presName="text_6" presStyleLbl="node1" presStyleIdx="5" presStyleCnt="6">
        <dgm:presLayoutVars>
          <dgm:bulletEnabled val="1"/>
        </dgm:presLayoutVars>
      </dgm:prSet>
      <dgm:spPr/>
      <dgm:t>
        <a:bodyPr/>
        <a:lstStyle/>
        <a:p>
          <a:endParaRPr lang="en-US"/>
        </a:p>
      </dgm:t>
    </dgm:pt>
    <dgm:pt modelId="{AFAB7359-4072-2B41-B5EB-5611A41F8130}" type="pres">
      <dgm:prSet presAssocID="{4D523EBD-3CF4-F04E-A2B9-64F0351C42BE}" presName="accent_6" presStyleCnt="0"/>
      <dgm:spPr/>
      <dgm:t>
        <a:bodyPr/>
        <a:lstStyle/>
        <a:p>
          <a:endParaRPr lang="en-US"/>
        </a:p>
      </dgm:t>
    </dgm:pt>
    <dgm:pt modelId="{44CA7586-58A1-C141-ADAB-5754C4BD5D7F}" type="pres">
      <dgm:prSet presAssocID="{4D523EBD-3CF4-F04E-A2B9-64F0351C42BE}" presName="accentRepeatNode" presStyleLbl="solidFgAcc1" presStyleIdx="5" presStyleCnt="6"/>
      <dgm:spPr/>
      <dgm:t>
        <a:bodyPr/>
        <a:lstStyle/>
        <a:p>
          <a:endParaRPr lang="en-US"/>
        </a:p>
      </dgm:t>
    </dgm:pt>
  </dgm:ptLst>
  <dgm:cxnLst>
    <dgm:cxn modelId="{6B9E20A1-05EC-0E41-BC4E-2E0E84DE32A8}" type="presOf" srcId="{B0999829-B9B8-5C45-A297-D113F53B9DF4}" destId="{5630B554-A4ED-1545-903C-D2C896CD226B}" srcOrd="0" destOrd="0" presId="urn:microsoft.com/office/officeart/2008/layout/VerticalCurvedList"/>
    <dgm:cxn modelId="{B2386199-EF1E-B245-BCC3-109C5F4C19B1}" type="presOf" srcId="{21E941C7-40B6-5246-84A6-7EC862583398}" destId="{9E3071FB-36FB-8A4A-8100-146D9E06C0E0}" srcOrd="0" destOrd="0" presId="urn:microsoft.com/office/officeart/2008/layout/VerticalCurvedList"/>
    <dgm:cxn modelId="{12BCDB0A-3954-FB4F-BF2D-CFDF4F55103F}" srcId="{4EEEDA69-4F11-B74D-A817-4B6BE6C50C6D}" destId="{E4322B10-4243-3E4A-A533-4A54F6D04065}" srcOrd="3" destOrd="0" parTransId="{E6E47A7F-A208-574A-B5EF-2EF370AD379D}" sibTransId="{968AC751-E421-B44C-9E60-0D7011B83B37}"/>
    <dgm:cxn modelId="{EEAF316A-C524-2742-95C7-FD03D55EC970}" type="presOf" srcId="{4D523EBD-3CF4-F04E-A2B9-64F0351C42BE}" destId="{760AEF7B-599F-AB44-BE7D-3C31E8FAC197}" srcOrd="0" destOrd="0" presId="urn:microsoft.com/office/officeart/2008/layout/VerticalCurvedList"/>
    <dgm:cxn modelId="{1DA1CB2E-BE56-FD4F-B3FD-125C38071198}" type="presOf" srcId="{86D363CA-F340-1049-94AC-483AC5A62762}" destId="{B9BB8BFF-C0FB-2E42-8561-34F9CB798820}" srcOrd="0" destOrd="0" presId="urn:microsoft.com/office/officeart/2008/layout/VerticalCurvedList"/>
    <dgm:cxn modelId="{40C44A3B-B05D-3E4C-9197-5F565A19AA0C}" type="presOf" srcId="{6381B3F0-E6F9-2047-A4C1-19A29E8F13C0}" destId="{1A55C75D-CE70-D840-AF33-7B6A345619F6}" srcOrd="0" destOrd="0" presId="urn:microsoft.com/office/officeart/2008/layout/VerticalCurvedList"/>
    <dgm:cxn modelId="{E170AFFE-ACE3-6848-AED7-1F344C929384}" srcId="{4EEEDA69-4F11-B74D-A817-4B6BE6C50C6D}" destId="{047D5319-1B46-EE45-BED4-558E1A5AA7F9}" srcOrd="4" destOrd="0" parTransId="{1E84BE31-25D0-BA4F-8D35-BC71E80C7C4D}" sibTransId="{F6318FD3-7190-4549-963E-DDC98D14A11A}"/>
    <dgm:cxn modelId="{C04FACA0-7650-6744-91B6-6494B60CF190}" type="presOf" srcId="{4EEEDA69-4F11-B74D-A817-4B6BE6C50C6D}" destId="{72C661D4-1274-684B-BB4B-5815D4675586}" srcOrd="0" destOrd="0" presId="urn:microsoft.com/office/officeart/2008/layout/VerticalCurvedList"/>
    <dgm:cxn modelId="{BFA9E44E-26BD-0B4F-929B-152C7C61E827}" type="presOf" srcId="{047D5319-1B46-EE45-BED4-558E1A5AA7F9}" destId="{86600175-7E2D-4D4D-AA0C-F72E9E8E6ED5}" srcOrd="0" destOrd="0" presId="urn:microsoft.com/office/officeart/2008/layout/VerticalCurvedList"/>
    <dgm:cxn modelId="{21FDD7BB-1AB7-6244-B361-D215E57016BC}" srcId="{4EEEDA69-4F11-B74D-A817-4B6BE6C50C6D}" destId="{6381B3F0-E6F9-2047-A4C1-19A29E8F13C0}" srcOrd="0" destOrd="0" parTransId="{AC26B76D-DC47-834D-A411-C9F4C13EB07F}" sibTransId="{21E941C7-40B6-5246-84A6-7EC862583398}"/>
    <dgm:cxn modelId="{52079767-FC29-044B-94F3-E31F9B010A3E}" srcId="{4EEEDA69-4F11-B74D-A817-4B6BE6C50C6D}" destId="{B0999829-B9B8-5C45-A297-D113F53B9DF4}" srcOrd="2" destOrd="0" parTransId="{ECC271B0-D7AD-5A43-853B-71700C34B2CE}" sibTransId="{531AEEF4-CC1D-1840-A074-BEE9DA033FAE}"/>
    <dgm:cxn modelId="{D555E7B6-EC83-D442-AE8E-20D699B255A9}" type="presOf" srcId="{E4322B10-4243-3E4A-A533-4A54F6D04065}" destId="{1C791F0B-C3BB-5C48-8A2F-D073D645B918}" srcOrd="0" destOrd="0" presId="urn:microsoft.com/office/officeart/2008/layout/VerticalCurvedList"/>
    <dgm:cxn modelId="{E9AE3AC7-7C9F-A94E-9935-20D5A1F06463}" srcId="{4EEEDA69-4F11-B74D-A817-4B6BE6C50C6D}" destId="{4D523EBD-3CF4-F04E-A2B9-64F0351C42BE}" srcOrd="5" destOrd="0" parTransId="{EE752FD7-5200-FA41-8404-D80B50AA4584}" sibTransId="{3DCA54AA-7BDF-EE45-944C-4558D2CC14FD}"/>
    <dgm:cxn modelId="{BB1248BB-DB4F-034C-B40E-2E1F2FD28865}" srcId="{4EEEDA69-4F11-B74D-A817-4B6BE6C50C6D}" destId="{86D363CA-F340-1049-94AC-483AC5A62762}" srcOrd="1" destOrd="0" parTransId="{82CE6E05-E42B-A943-A998-1120F8D6C8B1}" sibTransId="{19A85802-0902-9242-829A-0C72D121C6B5}"/>
    <dgm:cxn modelId="{42270215-7CC5-9A4C-B39C-FEF44ACE1505}" type="presParOf" srcId="{72C661D4-1274-684B-BB4B-5815D4675586}" destId="{06321935-6191-FC45-81B6-332201873DA9}" srcOrd="0" destOrd="0" presId="urn:microsoft.com/office/officeart/2008/layout/VerticalCurvedList"/>
    <dgm:cxn modelId="{3898C49E-4852-4E48-8285-68CA0A115B93}" type="presParOf" srcId="{06321935-6191-FC45-81B6-332201873DA9}" destId="{B3CD416F-9E23-F84B-9B85-0EE1CE56E32E}" srcOrd="0" destOrd="0" presId="urn:microsoft.com/office/officeart/2008/layout/VerticalCurvedList"/>
    <dgm:cxn modelId="{AD52DA90-50D5-8647-AEA8-D60B6CF86819}" type="presParOf" srcId="{B3CD416F-9E23-F84B-9B85-0EE1CE56E32E}" destId="{CC461B40-6F14-0841-A45C-AD9841085A1D}" srcOrd="0" destOrd="0" presId="urn:microsoft.com/office/officeart/2008/layout/VerticalCurvedList"/>
    <dgm:cxn modelId="{9E46BDB4-6B39-E844-BAAE-46ACE409B16C}" type="presParOf" srcId="{B3CD416F-9E23-F84B-9B85-0EE1CE56E32E}" destId="{9E3071FB-36FB-8A4A-8100-146D9E06C0E0}" srcOrd="1" destOrd="0" presId="urn:microsoft.com/office/officeart/2008/layout/VerticalCurvedList"/>
    <dgm:cxn modelId="{297E70AD-CC79-3846-A6A0-6E0A82840A66}" type="presParOf" srcId="{B3CD416F-9E23-F84B-9B85-0EE1CE56E32E}" destId="{F457D495-D89E-A742-BCE6-5D608AA2CA50}" srcOrd="2" destOrd="0" presId="urn:microsoft.com/office/officeart/2008/layout/VerticalCurvedList"/>
    <dgm:cxn modelId="{220471A6-1528-AF46-9274-0CBC24DD2BD1}" type="presParOf" srcId="{B3CD416F-9E23-F84B-9B85-0EE1CE56E32E}" destId="{A1DBD226-5E4A-FB4D-8947-D626ED3CA63B}" srcOrd="3" destOrd="0" presId="urn:microsoft.com/office/officeart/2008/layout/VerticalCurvedList"/>
    <dgm:cxn modelId="{947A0D56-8FF9-ED48-A51A-8985007974FE}" type="presParOf" srcId="{06321935-6191-FC45-81B6-332201873DA9}" destId="{1A55C75D-CE70-D840-AF33-7B6A345619F6}" srcOrd="1" destOrd="0" presId="urn:microsoft.com/office/officeart/2008/layout/VerticalCurvedList"/>
    <dgm:cxn modelId="{A650A011-E255-3C4F-9CFD-A5B2BB9412B6}" type="presParOf" srcId="{06321935-6191-FC45-81B6-332201873DA9}" destId="{C9327921-474B-E940-AC81-756D96DD4896}" srcOrd="2" destOrd="0" presId="urn:microsoft.com/office/officeart/2008/layout/VerticalCurvedList"/>
    <dgm:cxn modelId="{38062484-B0CF-D54D-9E06-38E8673ECF10}" type="presParOf" srcId="{C9327921-474B-E940-AC81-756D96DD4896}" destId="{0A9A7A52-F72C-444E-BCF8-11195C632D40}" srcOrd="0" destOrd="0" presId="urn:microsoft.com/office/officeart/2008/layout/VerticalCurvedList"/>
    <dgm:cxn modelId="{F65F844F-D953-FA43-9F92-747C0ECCD79C}" type="presParOf" srcId="{06321935-6191-FC45-81B6-332201873DA9}" destId="{B9BB8BFF-C0FB-2E42-8561-34F9CB798820}" srcOrd="3" destOrd="0" presId="urn:microsoft.com/office/officeart/2008/layout/VerticalCurvedList"/>
    <dgm:cxn modelId="{734422BD-3796-0F4B-81A7-5E02CFC98609}" type="presParOf" srcId="{06321935-6191-FC45-81B6-332201873DA9}" destId="{DA07DB69-90DC-C646-B727-A39CE14FA9D5}" srcOrd="4" destOrd="0" presId="urn:microsoft.com/office/officeart/2008/layout/VerticalCurvedList"/>
    <dgm:cxn modelId="{FB11B5F9-0CD5-E043-8242-34282D7B8EE1}" type="presParOf" srcId="{DA07DB69-90DC-C646-B727-A39CE14FA9D5}" destId="{0BDC53D5-C9DA-9D43-B57F-3B18514DF987}" srcOrd="0" destOrd="0" presId="urn:microsoft.com/office/officeart/2008/layout/VerticalCurvedList"/>
    <dgm:cxn modelId="{50721D20-6857-FA41-902C-44391952260D}" type="presParOf" srcId="{06321935-6191-FC45-81B6-332201873DA9}" destId="{5630B554-A4ED-1545-903C-D2C896CD226B}" srcOrd="5" destOrd="0" presId="urn:microsoft.com/office/officeart/2008/layout/VerticalCurvedList"/>
    <dgm:cxn modelId="{ED1D1325-8B8B-044A-B8B8-B7A9E4CA1CC6}" type="presParOf" srcId="{06321935-6191-FC45-81B6-332201873DA9}" destId="{11A8886E-A4BD-3146-ADC4-6AEDA742647F}" srcOrd="6" destOrd="0" presId="urn:microsoft.com/office/officeart/2008/layout/VerticalCurvedList"/>
    <dgm:cxn modelId="{B61E71DF-9046-694B-B0B7-2929A2C8BC46}" type="presParOf" srcId="{11A8886E-A4BD-3146-ADC4-6AEDA742647F}" destId="{6FDF9967-C496-C146-ADE1-DB9B35A4D521}" srcOrd="0" destOrd="0" presId="urn:microsoft.com/office/officeart/2008/layout/VerticalCurvedList"/>
    <dgm:cxn modelId="{5DFAA3B5-D75B-4B49-96FF-E6B17AC8A078}" type="presParOf" srcId="{06321935-6191-FC45-81B6-332201873DA9}" destId="{1C791F0B-C3BB-5C48-8A2F-D073D645B918}" srcOrd="7" destOrd="0" presId="urn:microsoft.com/office/officeart/2008/layout/VerticalCurvedList"/>
    <dgm:cxn modelId="{A01C10C4-D993-9243-B8E3-C155963227B6}" type="presParOf" srcId="{06321935-6191-FC45-81B6-332201873DA9}" destId="{25F9AC3A-359D-834F-B9C2-9B63DE2799DC}" srcOrd="8" destOrd="0" presId="urn:microsoft.com/office/officeart/2008/layout/VerticalCurvedList"/>
    <dgm:cxn modelId="{55833E83-1476-854D-A87B-79840995E828}" type="presParOf" srcId="{25F9AC3A-359D-834F-B9C2-9B63DE2799DC}" destId="{5818CEC7-8DB0-4641-8E8F-115B541AFFE3}" srcOrd="0" destOrd="0" presId="urn:microsoft.com/office/officeart/2008/layout/VerticalCurvedList"/>
    <dgm:cxn modelId="{21108BE3-AD1B-2A44-9E54-34D1F0A56806}" type="presParOf" srcId="{06321935-6191-FC45-81B6-332201873DA9}" destId="{86600175-7E2D-4D4D-AA0C-F72E9E8E6ED5}" srcOrd="9" destOrd="0" presId="urn:microsoft.com/office/officeart/2008/layout/VerticalCurvedList"/>
    <dgm:cxn modelId="{85F77D34-0EC9-1147-BA04-E63C3EEE53D6}" type="presParOf" srcId="{06321935-6191-FC45-81B6-332201873DA9}" destId="{0C1EF76F-5C83-504D-9EF1-A2A7AF0C17FF}" srcOrd="10" destOrd="0" presId="urn:microsoft.com/office/officeart/2008/layout/VerticalCurvedList"/>
    <dgm:cxn modelId="{92FF15A0-0212-6342-8F49-C1027E72F9E9}" type="presParOf" srcId="{0C1EF76F-5C83-504D-9EF1-A2A7AF0C17FF}" destId="{7FC2AB90-52D1-754D-8F7C-A2E552AF0D98}" srcOrd="0" destOrd="0" presId="urn:microsoft.com/office/officeart/2008/layout/VerticalCurvedList"/>
    <dgm:cxn modelId="{3DFF13B2-6F5E-6442-867E-8D2355A63721}" type="presParOf" srcId="{06321935-6191-FC45-81B6-332201873DA9}" destId="{760AEF7B-599F-AB44-BE7D-3C31E8FAC197}" srcOrd="11" destOrd="0" presId="urn:microsoft.com/office/officeart/2008/layout/VerticalCurvedList"/>
    <dgm:cxn modelId="{F8AA102E-591E-7348-B4E3-4359A242D3CC}" type="presParOf" srcId="{06321935-6191-FC45-81B6-332201873DA9}" destId="{AFAB7359-4072-2B41-B5EB-5611A41F8130}" srcOrd="12" destOrd="0" presId="urn:microsoft.com/office/officeart/2008/layout/VerticalCurvedList"/>
    <dgm:cxn modelId="{C195ED38-35AD-BB46-9053-DB0E75612F56}" type="presParOf" srcId="{AFAB7359-4072-2B41-B5EB-5611A41F8130}" destId="{44CA7586-58A1-C141-ADAB-5754C4BD5D7F}" srcOrd="0" destOrd="0" presId="urn:microsoft.com/office/officeart/2008/layout/VerticalCurv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9.xml><?xml version="1.0" encoding="utf-8"?>
<dgm:dataModel xmlns:dgm="http://schemas.openxmlformats.org/drawingml/2006/diagram" xmlns:a="http://schemas.openxmlformats.org/drawingml/2006/main">
  <dgm:ptLst>
    <dgm:pt modelId="{89530421-BF2B-3B4A-9580-D9DCBD57A946}" type="doc">
      <dgm:prSet loTypeId="urn:microsoft.com/office/officeart/2005/8/layout/vList2" loCatId="" qsTypeId="urn:microsoft.com/office/officeart/2005/8/quickstyle/simple2" qsCatId="simple" csTypeId="urn:microsoft.com/office/officeart/2005/8/colors/accent4_2" csCatId="accent4" phldr="1"/>
      <dgm:spPr/>
      <dgm:t>
        <a:bodyPr/>
        <a:lstStyle/>
        <a:p>
          <a:endParaRPr lang="en-US"/>
        </a:p>
      </dgm:t>
    </dgm:pt>
    <dgm:pt modelId="{01BB1F78-E151-2D42-88D7-DAE88CD3140B}">
      <dgm:prSet custT="1">
        <dgm:style>
          <a:lnRef idx="1">
            <a:schemeClr val="accent4"/>
          </a:lnRef>
          <a:fillRef idx="2">
            <a:schemeClr val="accent4"/>
          </a:fillRef>
          <a:effectRef idx="1">
            <a:schemeClr val="accent4"/>
          </a:effectRef>
          <a:fontRef idx="minor">
            <a:schemeClr val="dk1"/>
          </a:fontRef>
        </dgm:style>
      </dgm:prSet>
      <dgm:spPr/>
      <dgm:t>
        <a:bodyPr/>
        <a:lstStyle/>
        <a:p>
          <a:pPr rtl="0"/>
          <a:r>
            <a:rPr lang="en-US" sz="2300" b="1" dirty="0" smtClean="0">
              <a:latin typeface="Calibri"/>
              <a:cs typeface="Calibri"/>
            </a:rPr>
            <a:t>No leader of a political party shall use private fixed-wing aircraft and helicopters for the purposes of supervising and monitoring the polling and counting process on the days of poll and counting</a:t>
          </a:r>
          <a:endParaRPr lang="en-US" sz="2300" b="1" dirty="0">
            <a:latin typeface="Calibri"/>
            <a:cs typeface="Calibri"/>
          </a:endParaRPr>
        </a:p>
      </dgm:t>
    </dgm:pt>
    <dgm:pt modelId="{9D9F88E2-44A8-8044-A4DF-A09A7E4F34BE}" type="parTrans" cxnId="{D7EA613D-1C08-B344-ABAE-76EE3D143F7D}">
      <dgm:prSet/>
      <dgm:spPr/>
      <dgm:t>
        <a:bodyPr/>
        <a:lstStyle/>
        <a:p>
          <a:endParaRPr lang="en-US" sz="2300" b="1">
            <a:solidFill>
              <a:srgbClr val="000000"/>
            </a:solidFill>
            <a:latin typeface="Calibri"/>
            <a:cs typeface="Calibri"/>
          </a:endParaRPr>
        </a:p>
      </dgm:t>
    </dgm:pt>
    <dgm:pt modelId="{7E3BDEF3-A825-7F45-954F-FF7556FF75C0}" type="sibTrans" cxnId="{D7EA613D-1C08-B344-ABAE-76EE3D143F7D}">
      <dgm:prSet/>
      <dgm:spPr/>
      <dgm:t>
        <a:bodyPr/>
        <a:lstStyle/>
        <a:p>
          <a:endParaRPr lang="en-US" sz="2300" b="1">
            <a:solidFill>
              <a:srgbClr val="000000"/>
            </a:solidFill>
            <a:latin typeface="Calibri"/>
            <a:cs typeface="Calibri"/>
          </a:endParaRPr>
        </a:p>
      </dgm:t>
    </dgm:pt>
    <dgm:pt modelId="{BA00CA98-218D-134B-9427-E5BA8142CAB3}">
      <dgm:prSet custT="1">
        <dgm:style>
          <a:lnRef idx="1">
            <a:schemeClr val="accent4"/>
          </a:lnRef>
          <a:fillRef idx="2">
            <a:schemeClr val="accent4"/>
          </a:fillRef>
          <a:effectRef idx="1">
            <a:schemeClr val="accent4"/>
          </a:effectRef>
          <a:fontRef idx="minor">
            <a:schemeClr val="dk1"/>
          </a:fontRef>
        </dgm:style>
      </dgm:prSet>
      <dgm:spPr/>
      <dgm:t>
        <a:bodyPr/>
        <a:lstStyle/>
        <a:p>
          <a:pPr rtl="0"/>
          <a:r>
            <a:rPr lang="en-US" sz="2300" b="1" dirty="0" smtClean="0">
              <a:latin typeface="Calibri"/>
              <a:cs typeface="Calibri"/>
            </a:rPr>
            <a:t>(Instruction SL. No. 64, EC Letter No. 4/2001/JS-II, dated 08/05/2001)</a:t>
          </a:r>
          <a:endParaRPr lang="en-US" sz="2300" b="1" dirty="0">
            <a:latin typeface="Calibri"/>
            <a:cs typeface="Calibri"/>
          </a:endParaRPr>
        </a:p>
      </dgm:t>
    </dgm:pt>
    <dgm:pt modelId="{C27263FF-E489-D741-9D45-E7209E0CF338}" type="parTrans" cxnId="{30419459-9369-DD4F-93E0-B7C954E2ED66}">
      <dgm:prSet/>
      <dgm:spPr/>
      <dgm:t>
        <a:bodyPr/>
        <a:lstStyle/>
        <a:p>
          <a:endParaRPr lang="en-US" sz="2300" b="1">
            <a:solidFill>
              <a:srgbClr val="000000"/>
            </a:solidFill>
            <a:latin typeface="Calibri"/>
            <a:cs typeface="Calibri"/>
          </a:endParaRPr>
        </a:p>
      </dgm:t>
    </dgm:pt>
    <dgm:pt modelId="{2A05369E-5309-394F-BE26-0ADBBF9BB7DC}" type="sibTrans" cxnId="{30419459-9369-DD4F-93E0-B7C954E2ED66}">
      <dgm:prSet/>
      <dgm:spPr/>
      <dgm:t>
        <a:bodyPr/>
        <a:lstStyle/>
        <a:p>
          <a:endParaRPr lang="en-US" sz="2300" b="1">
            <a:solidFill>
              <a:srgbClr val="000000"/>
            </a:solidFill>
            <a:latin typeface="Calibri"/>
            <a:cs typeface="Calibri"/>
          </a:endParaRPr>
        </a:p>
      </dgm:t>
    </dgm:pt>
    <dgm:pt modelId="{287E2702-611B-CD41-BA10-F849D40B2507}" type="pres">
      <dgm:prSet presAssocID="{89530421-BF2B-3B4A-9580-D9DCBD57A946}" presName="linear" presStyleCnt="0">
        <dgm:presLayoutVars>
          <dgm:animLvl val="lvl"/>
          <dgm:resizeHandles val="exact"/>
        </dgm:presLayoutVars>
      </dgm:prSet>
      <dgm:spPr/>
      <dgm:t>
        <a:bodyPr/>
        <a:lstStyle/>
        <a:p>
          <a:endParaRPr lang="en-US"/>
        </a:p>
      </dgm:t>
    </dgm:pt>
    <dgm:pt modelId="{B36DA0EB-13AC-2C4F-9387-09B94FD7A1CC}" type="pres">
      <dgm:prSet presAssocID="{01BB1F78-E151-2D42-88D7-DAE88CD3140B}" presName="parentText" presStyleLbl="node1" presStyleIdx="0" presStyleCnt="2" custScaleY="125929" custLinFactY="-85078" custLinFactNeighborY="-100000">
        <dgm:presLayoutVars>
          <dgm:chMax val="0"/>
          <dgm:bulletEnabled val="1"/>
        </dgm:presLayoutVars>
      </dgm:prSet>
      <dgm:spPr/>
      <dgm:t>
        <a:bodyPr/>
        <a:lstStyle/>
        <a:p>
          <a:endParaRPr lang="en-US"/>
        </a:p>
      </dgm:t>
    </dgm:pt>
    <dgm:pt modelId="{23A25E02-0210-9847-B6CD-1A2735A7D388}" type="pres">
      <dgm:prSet presAssocID="{7E3BDEF3-A825-7F45-954F-FF7556FF75C0}" presName="spacer" presStyleCnt="0"/>
      <dgm:spPr/>
      <dgm:t>
        <a:bodyPr/>
        <a:lstStyle/>
        <a:p>
          <a:endParaRPr lang="en-US"/>
        </a:p>
      </dgm:t>
    </dgm:pt>
    <dgm:pt modelId="{40599097-BC33-8145-AB4D-8026110708A8}" type="pres">
      <dgm:prSet presAssocID="{BA00CA98-218D-134B-9427-E5BA8142CAB3}" presName="parentText" presStyleLbl="node1" presStyleIdx="1" presStyleCnt="2" custScaleY="66230" custLinFactY="-33482" custLinFactNeighborY="-100000">
        <dgm:presLayoutVars>
          <dgm:chMax val="0"/>
          <dgm:bulletEnabled val="1"/>
        </dgm:presLayoutVars>
      </dgm:prSet>
      <dgm:spPr/>
      <dgm:t>
        <a:bodyPr/>
        <a:lstStyle/>
        <a:p>
          <a:endParaRPr lang="en-US"/>
        </a:p>
      </dgm:t>
    </dgm:pt>
  </dgm:ptLst>
  <dgm:cxnLst>
    <dgm:cxn modelId="{B6B48A4D-1EAD-9D41-B2DA-4A465E93C48C}" type="presOf" srcId="{BA00CA98-218D-134B-9427-E5BA8142CAB3}" destId="{40599097-BC33-8145-AB4D-8026110708A8}" srcOrd="0" destOrd="0" presId="urn:microsoft.com/office/officeart/2005/8/layout/vList2"/>
    <dgm:cxn modelId="{26ED27F6-2794-C54D-96E4-D369248C4083}" type="presOf" srcId="{89530421-BF2B-3B4A-9580-D9DCBD57A946}" destId="{287E2702-611B-CD41-BA10-F849D40B2507}" srcOrd="0" destOrd="0" presId="urn:microsoft.com/office/officeart/2005/8/layout/vList2"/>
    <dgm:cxn modelId="{DBD0284E-8FA0-B44C-A025-D628655C1F5A}" type="presOf" srcId="{01BB1F78-E151-2D42-88D7-DAE88CD3140B}" destId="{B36DA0EB-13AC-2C4F-9387-09B94FD7A1CC}" srcOrd="0" destOrd="0" presId="urn:microsoft.com/office/officeart/2005/8/layout/vList2"/>
    <dgm:cxn modelId="{D7EA613D-1C08-B344-ABAE-76EE3D143F7D}" srcId="{89530421-BF2B-3B4A-9580-D9DCBD57A946}" destId="{01BB1F78-E151-2D42-88D7-DAE88CD3140B}" srcOrd="0" destOrd="0" parTransId="{9D9F88E2-44A8-8044-A4DF-A09A7E4F34BE}" sibTransId="{7E3BDEF3-A825-7F45-954F-FF7556FF75C0}"/>
    <dgm:cxn modelId="{30419459-9369-DD4F-93E0-B7C954E2ED66}" srcId="{89530421-BF2B-3B4A-9580-D9DCBD57A946}" destId="{BA00CA98-218D-134B-9427-E5BA8142CAB3}" srcOrd="1" destOrd="0" parTransId="{C27263FF-E489-D741-9D45-E7209E0CF338}" sibTransId="{2A05369E-5309-394F-BE26-0ADBBF9BB7DC}"/>
    <dgm:cxn modelId="{18391116-8680-D743-82D4-12B484D6045E}" type="presParOf" srcId="{287E2702-611B-CD41-BA10-F849D40B2507}" destId="{B36DA0EB-13AC-2C4F-9387-09B94FD7A1CC}" srcOrd="0" destOrd="0" presId="urn:microsoft.com/office/officeart/2005/8/layout/vList2"/>
    <dgm:cxn modelId="{5C11A2C1-CBC8-124E-9E52-1B0577D39284}" type="presParOf" srcId="{287E2702-611B-CD41-BA10-F849D40B2507}" destId="{23A25E02-0210-9847-B6CD-1A2735A7D388}" srcOrd="1" destOrd="0" presId="urn:microsoft.com/office/officeart/2005/8/layout/vList2"/>
    <dgm:cxn modelId="{7740A4FA-20DE-414E-B640-EE0ABB901CC6}" type="presParOf" srcId="{287E2702-611B-CD41-BA10-F849D40B2507}" destId="{40599097-BC33-8145-AB4D-8026110708A8}" srcOrd="2"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CDB01E8E-5489-7644-A556-12A438230E62}" type="doc">
      <dgm:prSet loTypeId="urn:microsoft.com/office/officeart/2005/8/layout/vList2" loCatId="" qsTypeId="urn:microsoft.com/office/officeart/2005/8/quickstyle/simple1" qsCatId="simple" csTypeId="urn:microsoft.com/office/officeart/2005/8/colors/accent3_2" csCatId="accent3" phldr="1"/>
      <dgm:spPr/>
      <dgm:t>
        <a:bodyPr/>
        <a:lstStyle/>
        <a:p>
          <a:endParaRPr lang="en-US"/>
        </a:p>
      </dgm:t>
    </dgm:pt>
    <dgm:pt modelId="{81851F3A-C532-CA41-9C5E-C658C3E6495B}">
      <dgm:prSet>
        <dgm:style>
          <a:lnRef idx="1">
            <a:schemeClr val="accent3"/>
          </a:lnRef>
          <a:fillRef idx="2">
            <a:schemeClr val="accent3"/>
          </a:fillRef>
          <a:effectRef idx="1">
            <a:schemeClr val="accent3"/>
          </a:effectRef>
          <a:fontRef idx="minor">
            <a:schemeClr val="dk1"/>
          </a:fontRef>
        </dgm:style>
      </dgm:prSet>
      <dgm:spPr/>
      <dgm:t>
        <a:bodyPr/>
        <a:lstStyle/>
        <a:p>
          <a:pPr rtl="0"/>
          <a:r>
            <a:rPr lang="en-US" dirty="0" smtClean="0">
              <a:solidFill>
                <a:srgbClr val="000000"/>
              </a:solidFill>
            </a:rPr>
            <a:t>Other officers drafted for election works like sector and zonal officers, Transport cell, EVM cell, Poll material procurement &amp; distribution cell, Training cell, Printing Cell etc. Senior officers, who have a role in the management of election in the State, are also covered by this direction. </a:t>
          </a:r>
          <a:endParaRPr lang="en-US" dirty="0">
            <a:solidFill>
              <a:srgbClr val="000000"/>
            </a:solidFill>
          </a:endParaRPr>
        </a:p>
      </dgm:t>
    </dgm:pt>
    <dgm:pt modelId="{ECF284DF-B5DB-004D-BCC9-B329C90FDD73}" type="parTrans" cxnId="{28176FA0-9391-EA4B-B04D-56873C10E579}">
      <dgm:prSet/>
      <dgm:spPr/>
      <dgm:t>
        <a:bodyPr/>
        <a:lstStyle/>
        <a:p>
          <a:endParaRPr lang="en-US">
            <a:solidFill>
              <a:srgbClr val="000000"/>
            </a:solidFill>
          </a:endParaRPr>
        </a:p>
      </dgm:t>
    </dgm:pt>
    <dgm:pt modelId="{ED62919C-540A-0E47-A7BA-B8DC7D01A7DE}" type="sibTrans" cxnId="{28176FA0-9391-EA4B-B04D-56873C10E579}">
      <dgm:prSet/>
      <dgm:spPr/>
      <dgm:t>
        <a:bodyPr/>
        <a:lstStyle/>
        <a:p>
          <a:endParaRPr lang="en-US">
            <a:solidFill>
              <a:srgbClr val="000000"/>
            </a:solidFill>
          </a:endParaRPr>
        </a:p>
      </dgm:t>
    </dgm:pt>
    <dgm:pt modelId="{83F6436C-D9F0-4D44-90B6-DA7BC9169676}">
      <dgm:prSet>
        <dgm:style>
          <a:lnRef idx="1">
            <a:schemeClr val="accent3"/>
          </a:lnRef>
          <a:fillRef idx="2">
            <a:schemeClr val="accent3"/>
          </a:fillRef>
          <a:effectRef idx="1">
            <a:schemeClr val="accent3"/>
          </a:effectRef>
          <a:fontRef idx="minor">
            <a:schemeClr val="dk1"/>
          </a:fontRef>
        </dgm:style>
      </dgm:prSet>
      <dgm:spPr/>
      <dgm:t>
        <a:bodyPr/>
        <a:lstStyle/>
        <a:p>
          <a:pPr rtl="0"/>
          <a:r>
            <a:rPr lang="en-US" dirty="0" smtClean="0">
              <a:solidFill>
                <a:srgbClr val="000000"/>
              </a:solidFill>
            </a:rPr>
            <a:t>The transfer orders issued in respect of the above categories of officers prior to the date of announcement but not implemented till the time when model code came into effect should not be given effect to without obtaining specific permission from the Commission. </a:t>
          </a:r>
          <a:endParaRPr lang="en-US" dirty="0">
            <a:solidFill>
              <a:srgbClr val="000000"/>
            </a:solidFill>
          </a:endParaRPr>
        </a:p>
      </dgm:t>
    </dgm:pt>
    <dgm:pt modelId="{40EE5406-D7EC-0E47-A8A8-33B61C1C8AA5}" type="parTrans" cxnId="{BF9DDAB3-0CFE-6043-96D9-3DC3289AB6F8}">
      <dgm:prSet/>
      <dgm:spPr/>
      <dgm:t>
        <a:bodyPr/>
        <a:lstStyle/>
        <a:p>
          <a:endParaRPr lang="en-US">
            <a:solidFill>
              <a:srgbClr val="000000"/>
            </a:solidFill>
          </a:endParaRPr>
        </a:p>
      </dgm:t>
    </dgm:pt>
    <dgm:pt modelId="{74AACC31-986B-184D-9B0A-77CD512CB3E4}" type="sibTrans" cxnId="{BF9DDAB3-0CFE-6043-96D9-3DC3289AB6F8}">
      <dgm:prSet/>
      <dgm:spPr/>
      <dgm:t>
        <a:bodyPr/>
        <a:lstStyle/>
        <a:p>
          <a:endParaRPr lang="en-US">
            <a:solidFill>
              <a:srgbClr val="000000"/>
            </a:solidFill>
          </a:endParaRPr>
        </a:p>
      </dgm:t>
    </dgm:pt>
    <dgm:pt modelId="{7E57C443-496A-D546-8281-EDE21E4219C8}" type="pres">
      <dgm:prSet presAssocID="{CDB01E8E-5489-7644-A556-12A438230E62}" presName="linear" presStyleCnt="0">
        <dgm:presLayoutVars>
          <dgm:animLvl val="lvl"/>
          <dgm:resizeHandles val="exact"/>
        </dgm:presLayoutVars>
      </dgm:prSet>
      <dgm:spPr/>
      <dgm:t>
        <a:bodyPr/>
        <a:lstStyle/>
        <a:p>
          <a:endParaRPr lang="en-US"/>
        </a:p>
      </dgm:t>
    </dgm:pt>
    <dgm:pt modelId="{C3473352-DA6C-B542-BE07-AD3CBAF562B5}" type="pres">
      <dgm:prSet presAssocID="{81851F3A-C532-CA41-9C5E-C658C3E6495B}" presName="parentText" presStyleLbl="node1" presStyleIdx="0" presStyleCnt="2">
        <dgm:presLayoutVars>
          <dgm:chMax val="0"/>
          <dgm:bulletEnabled val="1"/>
        </dgm:presLayoutVars>
      </dgm:prSet>
      <dgm:spPr/>
      <dgm:t>
        <a:bodyPr/>
        <a:lstStyle/>
        <a:p>
          <a:endParaRPr lang="en-US"/>
        </a:p>
      </dgm:t>
    </dgm:pt>
    <dgm:pt modelId="{77A6F3AB-D182-7F41-8AC7-9B97B9144566}" type="pres">
      <dgm:prSet presAssocID="{ED62919C-540A-0E47-A7BA-B8DC7D01A7DE}" presName="spacer" presStyleCnt="0"/>
      <dgm:spPr/>
    </dgm:pt>
    <dgm:pt modelId="{96A2281F-D0FA-6E4D-90BA-AF2C0D273DBC}" type="pres">
      <dgm:prSet presAssocID="{83F6436C-D9F0-4D44-90B6-DA7BC9169676}" presName="parentText" presStyleLbl="node1" presStyleIdx="1" presStyleCnt="2">
        <dgm:presLayoutVars>
          <dgm:chMax val="0"/>
          <dgm:bulletEnabled val="1"/>
        </dgm:presLayoutVars>
      </dgm:prSet>
      <dgm:spPr/>
      <dgm:t>
        <a:bodyPr/>
        <a:lstStyle/>
        <a:p>
          <a:endParaRPr lang="en-US"/>
        </a:p>
      </dgm:t>
    </dgm:pt>
  </dgm:ptLst>
  <dgm:cxnLst>
    <dgm:cxn modelId="{F6A97C21-F091-4993-976A-AF16DE3F465B}" type="presOf" srcId="{83F6436C-D9F0-4D44-90B6-DA7BC9169676}" destId="{96A2281F-D0FA-6E4D-90BA-AF2C0D273DBC}" srcOrd="0" destOrd="0" presId="urn:microsoft.com/office/officeart/2005/8/layout/vList2"/>
    <dgm:cxn modelId="{F2AF8367-A9AA-46D7-A5F3-804236687F45}" type="presOf" srcId="{81851F3A-C532-CA41-9C5E-C658C3E6495B}" destId="{C3473352-DA6C-B542-BE07-AD3CBAF562B5}" srcOrd="0" destOrd="0" presId="urn:microsoft.com/office/officeart/2005/8/layout/vList2"/>
    <dgm:cxn modelId="{BF9DDAB3-0CFE-6043-96D9-3DC3289AB6F8}" srcId="{CDB01E8E-5489-7644-A556-12A438230E62}" destId="{83F6436C-D9F0-4D44-90B6-DA7BC9169676}" srcOrd="1" destOrd="0" parTransId="{40EE5406-D7EC-0E47-A8A8-33B61C1C8AA5}" sibTransId="{74AACC31-986B-184D-9B0A-77CD512CB3E4}"/>
    <dgm:cxn modelId="{79CA8852-B90B-498B-8238-C9A1189C54BE}" type="presOf" srcId="{CDB01E8E-5489-7644-A556-12A438230E62}" destId="{7E57C443-496A-D546-8281-EDE21E4219C8}" srcOrd="0" destOrd="0" presId="urn:microsoft.com/office/officeart/2005/8/layout/vList2"/>
    <dgm:cxn modelId="{28176FA0-9391-EA4B-B04D-56873C10E579}" srcId="{CDB01E8E-5489-7644-A556-12A438230E62}" destId="{81851F3A-C532-CA41-9C5E-C658C3E6495B}" srcOrd="0" destOrd="0" parTransId="{ECF284DF-B5DB-004D-BCC9-B329C90FDD73}" sibTransId="{ED62919C-540A-0E47-A7BA-B8DC7D01A7DE}"/>
    <dgm:cxn modelId="{999B7980-3B02-4B91-8813-E92F4E9CE549}" type="presParOf" srcId="{7E57C443-496A-D546-8281-EDE21E4219C8}" destId="{C3473352-DA6C-B542-BE07-AD3CBAF562B5}" srcOrd="0" destOrd="0" presId="urn:microsoft.com/office/officeart/2005/8/layout/vList2"/>
    <dgm:cxn modelId="{73A2650E-087C-4C80-8F0C-70B3F1D0FB7F}" type="presParOf" srcId="{7E57C443-496A-D546-8281-EDE21E4219C8}" destId="{77A6F3AB-D182-7F41-8AC7-9B97B9144566}" srcOrd="1" destOrd="0" presId="urn:microsoft.com/office/officeart/2005/8/layout/vList2"/>
    <dgm:cxn modelId="{278F52C2-04FF-4B9E-B984-85BEB6636D38}" type="presParOf" srcId="{7E57C443-496A-D546-8281-EDE21E4219C8}" destId="{96A2281F-D0FA-6E4D-90BA-AF2C0D273DBC}" srcOrd="2"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0.xml><?xml version="1.0" encoding="utf-8"?>
<dgm:dataModel xmlns:dgm="http://schemas.openxmlformats.org/drawingml/2006/diagram" xmlns:a="http://schemas.openxmlformats.org/drawingml/2006/main">
  <dgm:ptLst>
    <dgm:pt modelId="{5678E043-A3AB-B143-93E7-71491669ECA1}" type="doc">
      <dgm:prSet loTypeId="urn:microsoft.com/office/officeart/2005/8/layout/vList2" loCatId="" qsTypeId="urn:microsoft.com/office/officeart/2005/8/quickstyle/simple2" qsCatId="simple" csTypeId="urn:microsoft.com/office/officeart/2005/8/colors/accent3_2" csCatId="accent3" phldr="1"/>
      <dgm:spPr/>
      <dgm:t>
        <a:bodyPr/>
        <a:lstStyle/>
        <a:p>
          <a:endParaRPr lang="en-US"/>
        </a:p>
      </dgm:t>
    </dgm:pt>
    <dgm:pt modelId="{4CF4F2B0-9E7F-A443-9382-88FF486511D9}">
      <dgm:prSet custT="1">
        <dgm:style>
          <a:lnRef idx="1">
            <a:schemeClr val="accent3"/>
          </a:lnRef>
          <a:fillRef idx="2">
            <a:schemeClr val="accent3"/>
          </a:fillRef>
          <a:effectRef idx="1">
            <a:schemeClr val="accent3"/>
          </a:effectRef>
          <a:fontRef idx="minor">
            <a:schemeClr val="dk1"/>
          </a:fontRef>
        </dgm:style>
      </dgm:prSet>
      <dgm:spPr/>
      <dgm:t>
        <a:bodyPr/>
        <a:lstStyle/>
        <a:p>
          <a:pPr rtl="0"/>
          <a:r>
            <a:rPr lang="en-US" sz="2200" b="1" dirty="0" smtClean="0">
              <a:solidFill>
                <a:srgbClr val="000000"/>
              </a:solidFill>
              <a:latin typeface="Calibri"/>
              <a:cs typeface="Calibri"/>
            </a:rPr>
            <a:t>During tour to emergent situation, the Chief Secretary may provide the Minister with Government vehicle and accommodation and other usual courtesies for his official trip. </a:t>
          </a:r>
          <a:endParaRPr lang="en-US" sz="2200" b="1" dirty="0">
            <a:solidFill>
              <a:srgbClr val="000000"/>
            </a:solidFill>
            <a:latin typeface="Calibri"/>
            <a:cs typeface="Calibri"/>
          </a:endParaRPr>
        </a:p>
      </dgm:t>
    </dgm:pt>
    <dgm:pt modelId="{394DBB84-2D61-0848-A97C-66033A38F575}" type="parTrans" cxnId="{8E3A9FED-5960-8C46-9489-AA396F34FE46}">
      <dgm:prSet/>
      <dgm:spPr/>
      <dgm:t>
        <a:bodyPr/>
        <a:lstStyle/>
        <a:p>
          <a:endParaRPr lang="en-US" sz="2200" b="1">
            <a:solidFill>
              <a:srgbClr val="000000"/>
            </a:solidFill>
            <a:latin typeface="Calibri"/>
            <a:cs typeface="Calibri"/>
          </a:endParaRPr>
        </a:p>
      </dgm:t>
    </dgm:pt>
    <dgm:pt modelId="{FBC9F5DC-31DF-F74B-9139-9E1DDF1B3C91}" type="sibTrans" cxnId="{8E3A9FED-5960-8C46-9489-AA396F34FE46}">
      <dgm:prSet/>
      <dgm:spPr/>
      <dgm:t>
        <a:bodyPr/>
        <a:lstStyle/>
        <a:p>
          <a:endParaRPr lang="en-US" sz="2200" b="1">
            <a:solidFill>
              <a:srgbClr val="000000"/>
            </a:solidFill>
            <a:latin typeface="Calibri"/>
            <a:cs typeface="Calibri"/>
          </a:endParaRPr>
        </a:p>
      </dgm:t>
    </dgm:pt>
    <dgm:pt modelId="{5534B811-7D60-C94D-A173-46E7279E9B04}">
      <dgm:prSet custT="1">
        <dgm:style>
          <a:lnRef idx="1">
            <a:schemeClr val="accent3"/>
          </a:lnRef>
          <a:fillRef idx="2">
            <a:schemeClr val="accent3"/>
          </a:fillRef>
          <a:effectRef idx="1">
            <a:schemeClr val="accent3"/>
          </a:effectRef>
          <a:fontRef idx="minor">
            <a:schemeClr val="dk1"/>
          </a:fontRef>
        </dgm:style>
      </dgm:prSet>
      <dgm:spPr/>
      <dgm:t>
        <a:bodyPr/>
        <a:lstStyle/>
        <a:p>
          <a:pPr rtl="0"/>
          <a:r>
            <a:rPr lang="en-US" sz="2200" b="1" dirty="0" smtClean="0">
              <a:solidFill>
                <a:schemeClr val="tx2">
                  <a:lumMod val="75000"/>
                </a:schemeClr>
              </a:solidFill>
              <a:latin typeface="Calibri"/>
              <a:cs typeface="Calibri"/>
            </a:rPr>
            <a:t>However, immediately preceding or during or in continuation of such an official tour, no minister can carry out or combine any election campaign or political activity. </a:t>
          </a:r>
          <a:endParaRPr lang="en-US" sz="2200" b="1" dirty="0">
            <a:solidFill>
              <a:schemeClr val="tx2">
                <a:lumMod val="75000"/>
              </a:schemeClr>
            </a:solidFill>
            <a:latin typeface="Calibri"/>
            <a:cs typeface="Calibri"/>
          </a:endParaRPr>
        </a:p>
      </dgm:t>
    </dgm:pt>
    <dgm:pt modelId="{AD69D363-9B1F-B64B-862B-3C937F25A723}" type="parTrans" cxnId="{70DF073B-04D9-1F47-904B-E09FBEAE6BBE}">
      <dgm:prSet/>
      <dgm:spPr/>
      <dgm:t>
        <a:bodyPr/>
        <a:lstStyle/>
        <a:p>
          <a:endParaRPr lang="en-US" sz="2200" b="1">
            <a:solidFill>
              <a:srgbClr val="000000"/>
            </a:solidFill>
            <a:latin typeface="Calibri"/>
            <a:cs typeface="Calibri"/>
          </a:endParaRPr>
        </a:p>
      </dgm:t>
    </dgm:pt>
    <dgm:pt modelId="{71B0B45B-BF6E-6340-AA94-3E37AE499F5F}" type="sibTrans" cxnId="{70DF073B-04D9-1F47-904B-E09FBEAE6BBE}">
      <dgm:prSet/>
      <dgm:spPr/>
      <dgm:t>
        <a:bodyPr/>
        <a:lstStyle/>
        <a:p>
          <a:endParaRPr lang="en-US" sz="2200" b="1">
            <a:solidFill>
              <a:srgbClr val="000000"/>
            </a:solidFill>
            <a:latin typeface="Calibri"/>
            <a:cs typeface="Calibri"/>
          </a:endParaRPr>
        </a:p>
      </dgm:t>
    </dgm:pt>
    <dgm:pt modelId="{A73F208C-157A-44AF-9525-5403CA569544}">
      <dgm:prSet custT="1">
        <dgm:style>
          <a:lnRef idx="1">
            <a:schemeClr val="accent3"/>
          </a:lnRef>
          <a:fillRef idx="2">
            <a:schemeClr val="accent3"/>
          </a:fillRef>
          <a:effectRef idx="1">
            <a:schemeClr val="accent3"/>
          </a:effectRef>
          <a:fontRef idx="minor">
            <a:schemeClr val="dk1"/>
          </a:fontRef>
        </dgm:style>
      </dgm:prSet>
      <dgm:spPr/>
      <dgm:t>
        <a:bodyPr/>
        <a:lstStyle/>
        <a:p>
          <a:pPr rtl="0"/>
          <a:r>
            <a:rPr lang="en-US" sz="2200" dirty="0" smtClean="0">
              <a:solidFill>
                <a:srgbClr val="000000"/>
              </a:solidFill>
              <a:latin typeface="Calibri"/>
              <a:cs typeface="Calibri"/>
            </a:rPr>
            <a:t>If a Union/State Minister is traveling in some emergent situation, out of his HQ on purely official business, </a:t>
          </a:r>
          <a:r>
            <a:rPr lang="en-US" sz="2200" u="sng" dirty="0" smtClean="0">
              <a:solidFill>
                <a:srgbClr val="000000"/>
              </a:solidFill>
              <a:latin typeface="Calibri"/>
              <a:cs typeface="Calibri"/>
            </a:rPr>
            <a:t>which cannot be avoided in public interest, </a:t>
          </a:r>
          <a:r>
            <a:rPr lang="en-US" sz="2200" dirty="0" smtClean="0">
              <a:solidFill>
                <a:srgbClr val="000000"/>
              </a:solidFill>
              <a:latin typeface="Calibri"/>
              <a:cs typeface="Calibri"/>
            </a:rPr>
            <a:t>then a letter certifying to this effect should be sent from the Secretary concerned of the Department to the Chief Secretary of the state where the Minister intends to visit, with a copy to the Commission. </a:t>
          </a:r>
          <a:endParaRPr lang="en-US" sz="2200" b="1" dirty="0">
            <a:solidFill>
              <a:srgbClr val="000000"/>
            </a:solidFill>
            <a:latin typeface="Calibri"/>
            <a:cs typeface="Calibri"/>
          </a:endParaRPr>
        </a:p>
      </dgm:t>
    </dgm:pt>
    <dgm:pt modelId="{3DC46FC2-FA6A-44A4-8818-BA593389853D}" type="parTrans" cxnId="{89B874E5-6A25-4C53-8859-1A792A607817}">
      <dgm:prSet/>
      <dgm:spPr/>
      <dgm:t>
        <a:bodyPr/>
        <a:lstStyle/>
        <a:p>
          <a:endParaRPr lang="en-US"/>
        </a:p>
      </dgm:t>
    </dgm:pt>
    <dgm:pt modelId="{EBED1B53-EC3A-40B2-A6D1-64774D9C2FF7}" type="sibTrans" cxnId="{89B874E5-6A25-4C53-8859-1A792A607817}">
      <dgm:prSet/>
      <dgm:spPr/>
      <dgm:t>
        <a:bodyPr/>
        <a:lstStyle/>
        <a:p>
          <a:endParaRPr lang="en-US"/>
        </a:p>
      </dgm:t>
    </dgm:pt>
    <dgm:pt modelId="{3B43E996-5BEB-A443-8DF8-7D9FF40A48F4}" type="pres">
      <dgm:prSet presAssocID="{5678E043-A3AB-B143-93E7-71491669ECA1}" presName="linear" presStyleCnt="0">
        <dgm:presLayoutVars>
          <dgm:animLvl val="lvl"/>
          <dgm:resizeHandles val="exact"/>
        </dgm:presLayoutVars>
      </dgm:prSet>
      <dgm:spPr/>
      <dgm:t>
        <a:bodyPr/>
        <a:lstStyle/>
        <a:p>
          <a:endParaRPr lang="en-US"/>
        </a:p>
      </dgm:t>
    </dgm:pt>
    <dgm:pt modelId="{C5DC2224-26F4-4447-B02B-16C1FF11D33F}" type="pres">
      <dgm:prSet presAssocID="{A73F208C-157A-44AF-9525-5403CA569544}" presName="parentText" presStyleLbl="node1" presStyleIdx="0" presStyleCnt="3" custScaleY="134977">
        <dgm:presLayoutVars>
          <dgm:chMax val="0"/>
          <dgm:bulletEnabled val="1"/>
        </dgm:presLayoutVars>
      </dgm:prSet>
      <dgm:spPr/>
      <dgm:t>
        <a:bodyPr/>
        <a:lstStyle/>
        <a:p>
          <a:endParaRPr lang="en-US"/>
        </a:p>
      </dgm:t>
    </dgm:pt>
    <dgm:pt modelId="{70A221AF-6026-40E7-B2F0-ADD0AB7F535A}" type="pres">
      <dgm:prSet presAssocID="{EBED1B53-EC3A-40B2-A6D1-64774D9C2FF7}" presName="spacer" presStyleCnt="0"/>
      <dgm:spPr/>
    </dgm:pt>
    <dgm:pt modelId="{1AA099A5-0C48-3F48-A282-7F6659D025E3}" type="pres">
      <dgm:prSet presAssocID="{4CF4F2B0-9E7F-A443-9382-88FF486511D9}" presName="parentText" presStyleLbl="node1" presStyleIdx="1" presStyleCnt="3" custLinFactY="24442" custLinFactNeighborY="100000">
        <dgm:presLayoutVars>
          <dgm:chMax val="0"/>
          <dgm:bulletEnabled val="1"/>
        </dgm:presLayoutVars>
      </dgm:prSet>
      <dgm:spPr/>
      <dgm:t>
        <a:bodyPr/>
        <a:lstStyle/>
        <a:p>
          <a:endParaRPr lang="en-US"/>
        </a:p>
      </dgm:t>
    </dgm:pt>
    <dgm:pt modelId="{6A346FD2-4EC7-794F-A247-B8ED26714911}" type="pres">
      <dgm:prSet presAssocID="{FBC9F5DC-31DF-F74B-9139-9E1DDF1B3C91}" presName="spacer" presStyleCnt="0"/>
      <dgm:spPr/>
      <dgm:t>
        <a:bodyPr/>
        <a:lstStyle/>
        <a:p>
          <a:endParaRPr lang="en-US"/>
        </a:p>
      </dgm:t>
    </dgm:pt>
    <dgm:pt modelId="{116FB601-B263-EE49-BE51-E14FED9A37AE}" type="pres">
      <dgm:prSet presAssocID="{5534B811-7D60-C94D-A173-46E7279E9B04}" presName="parentText" presStyleLbl="node1" presStyleIdx="2" presStyleCnt="3" custLinFactY="39204" custLinFactNeighborY="100000">
        <dgm:presLayoutVars>
          <dgm:chMax val="0"/>
          <dgm:bulletEnabled val="1"/>
        </dgm:presLayoutVars>
      </dgm:prSet>
      <dgm:spPr/>
      <dgm:t>
        <a:bodyPr/>
        <a:lstStyle/>
        <a:p>
          <a:endParaRPr lang="en-US"/>
        </a:p>
      </dgm:t>
    </dgm:pt>
  </dgm:ptLst>
  <dgm:cxnLst>
    <dgm:cxn modelId="{89B874E5-6A25-4C53-8859-1A792A607817}" srcId="{5678E043-A3AB-B143-93E7-71491669ECA1}" destId="{A73F208C-157A-44AF-9525-5403CA569544}" srcOrd="0" destOrd="0" parTransId="{3DC46FC2-FA6A-44A4-8818-BA593389853D}" sibTransId="{EBED1B53-EC3A-40B2-A6D1-64774D9C2FF7}"/>
    <dgm:cxn modelId="{48AAFB97-C83C-4540-A3FF-FB6A6761DCEA}" type="presOf" srcId="{4CF4F2B0-9E7F-A443-9382-88FF486511D9}" destId="{1AA099A5-0C48-3F48-A282-7F6659D025E3}" srcOrd="0" destOrd="0" presId="urn:microsoft.com/office/officeart/2005/8/layout/vList2"/>
    <dgm:cxn modelId="{70DF073B-04D9-1F47-904B-E09FBEAE6BBE}" srcId="{5678E043-A3AB-B143-93E7-71491669ECA1}" destId="{5534B811-7D60-C94D-A173-46E7279E9B04}" srcOrd="2" destOrd="0" parTransId="{AD69D363-9B1F-B64B-862B-3C937F25A723}" sibTransId="{71B0B45B-BF6E-6340-AA94-3E37AE499F5F}"/>
    <dgm:cxn modelId="{B23D45CD-2C1B-4ECC-B7E0-8F592559DDB5}" type="presOf" srcId="{A73F208C-157A-44AF-9525-5403CA569544}" destId="{C5DC2224-26F4-4447-B02B-16C1FF11D33F}" srcOrd="0" destOrd="0" presId="urn:microsoft.com/office/officeart/2005/8/layout/vList2"/>
    <dgm:cxn modelId="{8E3A9FED-5960-8C46-9489-AA396F34FE46}" srcId="{5678E043-A3AB-B143-93E7-71491669ECA1}" destId="{4CF4F2B0-9E7F-A443-9382-88FF486511D9}" srcOrd="1" destOrd="0" parTransId="{394DBB84-2D61-0848-A97C-66033A38F575}" sibTransId="{FBC9F5DC-31DF-F74B-9139-9E1DDF1B3C91}"/>
    <dgm:cxn modelId="{346600AC-3E4E-4D46-AE99-6AD193911CE2}" type="presOf" srcId="{5534B811-7D60-C94D-A173-46E7279E9B04}" destId="{116FB601-B263-EE49-BE51-E14FED9A37AE}" srcOrd="0" destOrd="0" presId="urn:microsoft.com/office/officeart/2005/8/layout/vList2"/>
    <dgm:cxn modelId="{E1F24F30-8E9E-4D48-BD80-BF6A793B1FA8}" type="presOf" srcId="{5678E043-A3AB-B143-93E7-71491669ECA1}" destId="{3B43E996-5BEB-A443-8DF8-7D9FF40A48F4}" srcOrd="0" destOrd="0" presId="urn:microsoft.com/office/officeart/2005/8/layout/vList2"/>
    <dgm:cxn modelId="{26CC05CA-0E82-44B3-ADA5-11E48BBA16BE}" type="presParOf" srcId="{3B43E996-5BEB-A443-8DF8-7D9FF40A48F4}" destId="{C5DC2224-26F4-4447-B02B-16C1FF11D33F}" srcOrd="0" destOrd="0" presId="urn:microsoft.com/office/officeart/2005/8/layout/vList2"/>
    <dgm:cxn modelId="{9388ABB3-FB46-4D77-8431-77F8114A719C}" type="presParOf" srcId="{3B43E996-5BEB-A443-8DF8-7D9FF40A48F4}" destId="{70A221AF-6026-40E7-B2F0-ADD0AB7F535A}" srcOrd="1" destOrd="0" presId="urn:microsoft.com/office/officeart/2005/8/layout/vList2"/>
    <dgm:cxn modelId="{CB4858AA-97CB-4ABE-A963-C5C5FB4DAA99}" type="presParOf" srcId="{3B43E996-5BEB-A443-8DF8-7D9FF40A48F4}" destId="{1AA099A5-0C48-3F48-A282-7F6659D025E3}" srcOrd="2" destOrd="0" presId="urn:microsoft.com/office/officeart/2005/8/layout/vList2"/>
    <dgm:cxn modelId="{678DA2DC-C197-4921-BD24-1D9C867C23F3}" type="presParOf" srcId="{3B43E996-5BEB-A443-8DF8-7D9FF40A48F4}" destId="{6A346FD2-4EC7-794F-A247-B8ED26714911}" srcOrd="3" destOrd="0" presId="urn:microsoft.com/office/officeart/2005/8/layout/vList2"/>
    <dgm:cxn modelId="{F8238880-603D-49FA-BEBF-1EC4DF6EEC62}" type="presParOf" srcId="{3B43E996-5BEB-A443-8DF8-7D9FF40A48F4}" destId="{116FB601-B263-EE49-BE51-E14FED9A37AE}" srcOrd="4"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1.xml><?xml version="1.0" encoding="utf-8"?>
<dgm:dataModel xmlns:dgm="http://schemas.openxmlformats.org/drawingml/2006/diagram" xmlns:a="http://schemas.openxmlformats.org/drawingml/2006/main">
  <dgm:ptLst>
    <dgm:pt modelId="{2765DA2D-FE3C-2E47-ABF8-0EFAD41664B4}" type="doc">
      <dgm:prSet loTypeId="urn:microsoft.com/office/officeart/2005/8/layout/default#1" loCatId="" qsTypeId="urn:microsoft.com/office/officeart/2005/8/quickstyle/simple1" qsCatId="simple" csTypeId="urn:microsoft.com/office/officeart/2005/8/colors/colorful1#1" csCatId="colorful" phldr="1"/>
      <dgm:spPr/>
      <dgm:t>
        <a:bodyPr/>
        <a:lstStyle/>
        <a:p>
          <a:endParaRPr lang="en-US"/>
        </a:p>
      </dgm:t>
    </dgm:pt>
    <dgm:pt modelId="{2839456E-318C-9C49-BD3E-6FF66E6E394E}">
      <dgm:prSet phldrT="[Text]" custT="1"/>
      <dgm:spPr/>
      <dgm:t>
        <a:bodyPr/>
        <a:lstStyle/>
        <a:p>
          <a:endParaRPr lang="en-US" sz="1800" b="1" dirty="0">
            <a:latin typeface="Calibri"/>
            <a:cs typeface="Calibri"/>
          </a:endParaRPr>
        </a:p>
      </dgm:t>
    </dgm:pt>
    <dgm:pt modelId="{8929BB06-86B8-6B4E-A3E0-4F5DF1CED742}" type="parTrans" cxnId="{6488A0DC-42B4-7446-999E-6E4246D0D820}">
      <dgm:prSet/>
      <dgm:spPr/>
      <dgm:t>
        <a:bodyPr/>
        <a:lstStyle/>
        <a:p>
          <a:endParaRPr lang="en-US" sz="1800" b="1">
            <a:solidFill>
              <a:srgbClr val="000000"/>
            </a:solidFill>
            <a:latin typeface="Calibri"/>
            <a:cs typeface="Calibri"/>
          </a:endParaRPr>
        </a:p>
      </dgm:t>
    </dgm:pt>
    <dgm:pt modelId="{2A2DD7C1-1B68-8948-8D0D-02BCF694A241}" type="sibTrans" cxnId="{6488A0DC-42B4-7446-999E-6E4246D0D820}">
      <dgm:prSet/>
      <dgm:spPr/>
      <dgm:t>
        <a:bodyPr/>
        <a:lstStyle/>
        <a:p>
          <a:endParaRPr lang="en-US" sz="1800" b="1">
            <a:solidFill>
              <a:srgbClr val="000000"/>
            </a:solidFill>
            <a:latin typeface="Calibri"/>
            <a:cs typeface="Calibri"/>
          </a:endParaRPr>
        </a:p>
      </dgm:t>
    </dgm:pt>
    <dgm:pt modelId="{69AC860E-2222-CA4C-8F62-198747C73703}">
      <dgm:prSet phldrT="[Text]" custT="1"/>
      <dgm:spPr/>
      <dgm:t>
        <a:bodyPr/>
        <a:lstStyle/>
        <a:p>
          <a:endParaRPr lang="en-US" sz="1800" b="1" dirty="0">
            <a:latin typeface="Calibri"/>
            <a:cs typeface="Calibri"/>
          </a:endParaRPr>
        </a:p>
      </dgm:t>
    </dgm:pt>
    <dgm:pt modelId="{E3D3A545-A557-A043-9E1A-1D325A929872}" type="parTrans" cxnId="{D38B5274-237F-7347-9DEE-460C7D069E90}">
      <dgm:prSet/>
      <dgm:spPr/>
      <dgm:t>
        <a:bodyPr/>
        <a:lstStyle/>
        <a:p>
          <a:endParaRPr lang="en-US" sz="1800" b="1">
            <a:solidFill>
              <a:srgbClr val="000000"/>
            </a:solidFill>
            <a:latin typeface="Calibri"/>
            <a:cs typeface="Calibri"/>
          </a:endParaRPr>
        </a:p>
      </dgm:t>
    </dgm:pt>
    <dgm:pt modelId="{F7EED5E5-DFDD-744A-8CBA-CC958074AB3A}" type="sibTrans" cxnId="{D38B5274-237F-7347-9DEE-460C7D069E90}">
      <dgm:prSet/>
      <dgm:spPr/>
      <dgm:t>
        <a:bodyPr/>
        <a:lstStyle/>
        <a:p>
          <a:endParaRPr lang="en-US" sz="1800" b="1">
            <a:solidFill>
              <a:srgbClr val="000000"/>
            </a:solidFill>
            <a:latin typeface="Calibri"/>
            <a:cs typeface="Calibri"/>
          </a:endParaRPr>
        </a:p>
      </dgm:t>
    </dgm:pt>
    <dgm:pt modelId="{C5F1579E-D34E-5640-A6F3-57AB18976100}">
      <dgm:prSet phldrT="[Text]" custT="1"/>
      <dgm:spPr/>
      <dgm:t>
        <a:bodyPr/>
        <a:lstStyle/>
        <a:p>
          <a:endParaRPr lang="en-US" sz="1800" b="1" dirty="0">
            <a:latin typeface="Calibri"/>
            <a:cs typeface="Calibri"/>
          </a:endParaRPr>
        </a:p>
      </dgm:t>
    </dgm:pt>
    <dgm:pt modelId="{6C91CDB2-8E41-2D40-9ADC-8E0E8C832DD3}" type="parTrans" cxnId="{92BBFF84-740E-7047-BB99-FADD7FA45D84}">
      <dgm:prSet/>
      <dgm:spPr/>
      <dgm:t>
        <a:bodyPr/>
        <a:lstStyle/>
        <a:p>
          <a:endParaRPr lang="en-US" sz="1800" b="1">
            <a:solidFill>
              <a:srgbClr val="000000"/>
            </a:solidFill>
            <a:latin typeface="Calibri"/>
            <a:cs typeface="Calibri"/>
          </a:endParaRPr>
        </a:p>
      </dgm:t>
    </dgm:pt>
    <dgm:pt modelId="{4F85830D-925D-3042-8DF0-55156FA4B4D5}" type="sibTrans" cxnId="{92BBFF84-740E-7047-BB99-FADD7FA45D84}">
      <dgm:prSet/>
      <dgm:spPr/>
      <dgm:t>
        <a:bodyPr/>
        <a:lstStyle/>
        <a:p>
          <a:endParaRPr lang="en-US" sz="1800" b="1">
            <a:solidFill>
              <a:srgbClr val="000000"/>
            </a:solidFill>
            <a:latin typeface="Calibri"/>
            <a:cs typeface="Calibri"/>
          </a:endParaRPr>
        </a:p>
      </dgm:t>
    </dgm:pt>
    <dgm:pt modelId="{98FD7575-67F6-A442-9BAB-8D04B96099EA}">
      <dgm:prSet phldrT="[Text]" custT="1"/>
      <dgm:spPr/>
      <dgm:t>
        <a:bodyPr/>
        <a:lstStyle/>
        <a:p>
          <a:endParaRPr lang="en-US" sz="1800" b="1" dirty="0">
            <a:latin typeface="Calibri"/>
            <a:cs typeface="Calibri"/>
          </a:endParaRPr>
        </a:p>
      </dgm:t>
    </dgm:pt>
    <dgm:pt modelId="{28711A6F-C597-1C46-937C-0CE530D5264E}" type="parTrans" cxnId="{40023F14-D623-5442-B60F-980E23F3FF0C}">
      <dgm:prSet/>
      <dgm:spPr/>
      <dgm:t>
        <a:bodyPr/>
        <a:lstStyle/>
        <a:p>
          <a:endParaRPr lang="en-US" sz="1800" b="1">
            <a:solidFill>
              <a:srgbClr val="000000"/>
            </a:solidFill>
            <a:latin typeface="Calibri"/>
            <a:cs typeface="Calibri"/>
          </a:endParaRPr>
        </a:p>
      </dgm:t>
    </dgm:pt>
    <dgm:pt modelId="{0064973A-5C1A-E342-A403-978F36806E79}" type="sibTrans" cxnId="{40023F14-D623-5442-B60F-980E23F3FF0C}">
      <dgm:prSet/>
      <dgm:spPr/>
      <dgm:t>
        <a:bodyPr/>
        <a:lstStyle/>
        <a:p>
          <a:endParaRPr lang="en-US" sz="1800" b="1">
            <a:solidFill>
              <a:srgbClr val="000000"/>
            </a:solidFill>
            <a:latin typeface="Calibri"/>
            <a:cs typeface="Calibri"/>
          </a:endParaRPr>
        </a:p>
      </dgm:t>
    </dgm:pt>
    <dgm:pt modelId="{D75BF91F-7906-634D-8372-2306A0311EF1}">
      <dgm:prSet phldrT="[Text]" custT="1"/>
      <dgm:spPr/>
      <dgm:t>
        <a:bodyPr/>
        <a:lstStyle/>
        <a:p>
          <a:endParaRPr lang="en-US" sz="1800" b="1" dirty="0">
            <a:latin typeface="Calibri"/>
            <a:cs typeface="Calibri"/>
          </a:endParaRPr>
        </a:p>
      </dgm:t>
    </dgm:pt>
    <dgm:pt modelId="{890A0B04-1E73-6749-8D54-10775793DD1D}" type="parTrans" cxnId="{1A998AB9-F349-E442-B553-043534489F1E}">
      <dgm:prSet/>
      <dgm:spPr/>
      <dgm:t>
        <a:bodyPr/>
        <a:lstStyle/>
        <a:p>
          <a:endParaRPr lang="en-US" sz="1800" b="1">
            <a:solidFill>
              <a:srgbClr val="000000"/>
            </a:solidFill>
            <a:latin typeface="Calibri"/>
            <a:cs typeface="Calibri"/>
          </a:endParaRPr>
        </a:p>
      </dgm:t>
    </dgm:pt>
    <dgm:pt modelId="{51BD6E22-06CA-5047-A81E-5FDCA8F5D37D}" type="sibTrans" cxnId="{1A998AB9-F349-E442-B553-043534489F1E}">
      <dgm:prSet/>
      <dgm:spPr/>
      <dgm:t>
        <a:bodyPr/>
        <a:lstStyle/>
        <a:p>
          <a:endParaRPr lang="en-US" sz="1800" b="1">
            <a:solidFill>
              <a:srgbClr val="000000"/>
            </a:solidFill>
            <a:latin typeface="Calibri"/>
            <a:cs typeface="Calibri"/>
          </a:endParaRPr>
        </a:p>
      </dgm:t>
    </dgm:pt>
    <dgm:pt modelId="{C8BBB1C0-CB62-0741-BED7-ACB2C0A624D2}">
      <dgm:prSet phldrT="[Text]" custT="1"/>
      <dgm:spPr/>
      <dgm:t>
        <a:bodyPr/>
        <a:lstStyle/>
        <a:p>
          <a:endParaRPr lang="en-US" sz="1800" b="1" dirty="0">
            <a:latin typeface="Calibri"/>
            <a:cs typeface="Calibri"/>
          </a:endParaRPr>
        </a:p>
      </dgm:t>
    </dgm:pt>
    <dgm:pt modelId="{1C266876-A812-5F48-B770-EBA4C0F39346}" type="parTrans" cxnId="{ED27AC93-A309-8B42-A3D8-DA714502570E}">
      <dgm:prSet/>
      <dgm:spPr/>
      <dgm:t>
        <a:bodyPr/>
        <a:lstStyle/>
        <a:p>
          <a:endParaRPr lang="en-US" sz="1800" b="1">
            <a:solidFill>
              <a:srgbClr val="000000"/>
            </a:solidFill>
            <a:latin typeface="Calibri"/>
            <a:cs typeface="Calibri"/>
          </a:endParaRPr>
        </a:p>
      </dgm:t>
    </dgm:pt>
    <dgm:pt modelId="{95A1D13C-7A29-8240-B7E6-99259E462C4A}" type="sibTrans" cxnId="{ED27AC93-A309-8B42-A3D8-DA714502570E}">
      <dgm:prSet/>
      <dgm:spPr/>
      <dgm:t>
        <a:bodyPr/>
        <a:lstStyle/>
        <a:p>
          <a:endParaRPr lang="en-US" sz="1800" b="1">
            <a:solidFill>
              <a:srgbClr val="000000"/>
            </a:solidFill>
            <a:latin typeface="Calibri"/>
            <a:cs typeface="Calibri"/>
          </a:endParaRPr>
        </a:p>
      </dgm:t>
    </dgm:pt>
    <dgm:pt modelId="{2ABC2D18-745B-2742-BBF9-C2C597D94A0F}">
      <dgm:prSet phldrT="[Text]" custT="1"/>
      <dgm:spPr/>
      <dgm:t>
        <a:bodyPr/>
        <a:lstStyle/>
        <a:p>
          <a:endParaRPr lang="en-US" sz="1800" b="1" dirty="0">
            <a:latin typeface="Calibri"/>
            <a:cs typeface="Calibri"/>
          </a:endParaRPr>
        </a:p>
      </dgm:t>
    </dgm:pt>
    <dgm:pt modelId="{71232290-302F-E64F-BDDB-0371FD345E35}" type="parTrans" cxnId="{08255487-DBE0-6343-BAD9-4F1C9E34E3D9}">
      <dgm:prSet/>
      <dgm:spPr/>
      <dgm:t>
        <a:bodyPr/>
        <a:lstStyle/>
        <a:p>
          <a:endParaRPr lang="en-US" sz="1800" b="1">
            <a:solidFill>
              <a:srgbClr val="000000"/>
            </a:solidFill>
            <a:latin typeface="Calibri"/>
            <a:cs typeface="Calibri"/>
          </a:endParaRPr>
        </a:p>
      </dgm:t>
    </dgm:pt>
    <dgm:pt modelId="{F94FC9DD-BCF4-7E4D-97E3-C3AEC1C3E449}" type="sibTrans" cxnId="{08255487-DBE0-6343-BAD9-4F1C9E34E3D9}">
      <dgm:prSet/>
      <dgm:spPr/>
      <dgm:t>
        <a:bodyPr/>
        <a:lstStyle/>
        <a:p>
          <a:endParaRPr lang="en-US" sz="1800" b="1">
            <a:solidFill>
              <a:srgbClr val="000000"/>
            </a:solidFill>
            <a:latin typeface="Calibri"/>
            <a:cs typeface="Calibri"/>
          </a:endParaRPr>
        </a:p>
      </dgm:t>
    </dgm:pt>
    <dgm:pt modelId="{5C76EE22-2D48-2D4F-BD5A-F86AC99FBF01}">
      <dgm:prSet phldrT="[Text]" custT="1"/>
      <dgm:spPr/>
      <dgm:t>
        <a:bodyPr/>
        <a:lstStyle/>
        <a:p>
          <a:endParaRPr lang="en-US" sz="1800" b="1" dirty="0">
            <a:latin typeface="Calibri"/>
            <a:cs typeface="Calibri"/>
          </a:endParaRPr>
        </a:p>
      </dgm:t>
    </dgm:pt>
    <dgm:pt modelId="{E9221FF9-C99D-DC44-B126-28CA79A9B2BB}" type="parTrans" cxnId="{75550E91-7A13-684C-9274-D3F0E4B6D90C}">
      <dgm:prSet/>
      <dgm:spPr/>
      <dgm:t>
        <a:bodyPr/>
        <a:lstStyle/>
        <a:p>
          <a:endParaRPr lang="en-US"/>
        </a:p>
      </dgm:t>
    </dgm:pt>
    <dgm:pt modelId="{5DE6DBD6-73D7-8E49-AD6A-642CC0C54B3B}" type="sibTrans" cxnId="{75550E91-7A13-684C-9274-D3F0E4B6D90C}">
      <dgm:prSet/>
      <dgm:spPr/>
      <dgm:t>
        <a:bodyPr/>
        <a:lstStyle/>
        <a:p>
          <a:endParaRPr lang="en-US"/>
        </a:p>
      </dgm:t>
    </dgm:pt>
    <dgm:pt modelId="{749AECBA-93E9-374B-9499-3F7CF180D458}">
      <dgm:prSet phldrT="[Text]" custT="1"/>
      <dgm:spPr/>
      <dgm:t>
        <a:bodyPr/>
        <a:lstStyle/>
        <a:p>
          <a:endParaRPr lang="en-US" sz="1800" b="1" dirty="0">
            <a:latin typeface="Calibri"/>
            <a:cs typeface="Calibri"/>
          </a:endParaRPr>
        </a:p>
      </dgm:t>
    </dgm:pt>
    <dgm:pt modelId="{204D952E-FCE2-4547-8B4C-9494C72124ED}" type="parTrans" cxnId="{D71EC323-26AF-9244-AC6F-FB4D66E956F1}">
      <dgm:prSet/>
      <dgm:spPr/>
      <dgm:t>
        <a:bodyPr/>
        <a:lstStyle/>
        <a:p>
          <a:endParaRPr lang="en-US"/>
        </a:p>
      </dgm:t>
    </dgm:pt>
    <dgm:pt modelId="{8C5C9EEC-4661-0C4C-8DD4-DA554DF3BF9C}" type="sibTrans" cxnId="{D71EC323-26AF-9244-AC6F-FB4D66E956F1}">
      <dgm:prSet/>
      <dgm:spPr/>
      <dgm:t>
        <a:bodyPr/>
        <a:lstStyle/>
        <a:p>
          <a:endParaRPr lang="en-US"/>
        </a:p>
      </dgm:t>
    </dgm:pt>
    <dgm:pt modelId="{CFA34232-AFAE-C14A-86CE-BA1015178FF3}">
      <dgm:prSet phldrT="[Text]" custT="1"/>
      <dgm:spPr/>
      <dgm:t>
        <a:bodyPr/>
        <a:lstStyle/>
        <a:p>
          <a:endParaRPr lang="en-US" sz="1800" b="1" dirty="0">
            <a:latin typeface="Calibri"/>
            <a:cs typeface="Calibri"/>
          </a:endParaRPr>
        </a:p>
      </dgm:t>
    </dgm:pt>
    <dgm:pt modelId="{C4A8F31B-2E02-9E41-8B85-1EA39AE18B01}" type="sibTrans" cxnId="{F1504B33-D628-DC4B-9435-2B6F2F1E43B7}">
      <dgm:prSet/>
      <dgm:spPr/>
      <dgm:t>
        <a:bodyPr/>
        <a:lstStyle/>
        <a:p>
          <a:endParaRPr lang="en-US" sz="1800">
            <a:latin typeface="Calibri"/>
            <a:cs typeface="Calibri"/>
          </a:endParaRPr>
        </a:p>
      </dgm:t>
    </dgm:pt>
    <dgm:pt modelId="{9875FCF4-107B-5F45-9B1D-A48F0E35E418}" type="parTrans" cxnId="{F1504B33-D628-DC4B-9435-2B6F2F1E43B7}">
      <dgm:prSet/>
      <dgm:spPr/>
      <dgm:t>
        <a:bodyPr/>
        <a:lstStyle/>
        <a:p>
          <a:endParaRPr lang="en-US" sz="1800">
            <a:latin typeface="Calibri"/>
            <a:cs typeface="Calibri"/>
          </a:endParaRPr>
        </a:p>
      </dgm:t>
    </dgm:pt>
    <dgm:pt modelId="{8DFB0FAE-8158-4496-A077-4EB1D8977D2F}">
      <dgm:prSet phldrT="[Text]"/>
      <dgm:spPr/>
      <dgm:t>
        <a:bodyPr/>
        <a:lstStyle/>
        <a:p>
          <a:r>
            <a:rPr lang="en-US" b="1" dirty="0" smtClean="0">
              <a:latin typeface="Calibri"/>
              <a:cs typeface="Calibri"/>
            </a:rPr>
            <a:t>10</a:t>
          </a:r>
        </a:p>
        <a:p>
          <a:r>
            <a:rPr lang="en-US" b="1" dirty="0" smtClean="0">
              <a:latin typeface="Calibri"/>
              <a:cs typeface="Calibri"/>
            </a:rPr>
            <a:t>MCC for State/Central </a:t>
          </a:r>
          <a:r>
            <a:rPr lang="en-US" b="1" dirty="0" err="1" smtClean="0">
              <a:latin typeface="Calibri"/>
              <a:cs typeface="Calibri"/>
            </a:rPr>
            <a:t>Govt</a:t>
          </a:r>
          <a:endParaRPr lang="en-US" b="1" dirty="0">
            <a:latin typeface="Calibri"/>
            <a:cs typeface="Calibri"/>
          </a:endParaRPr>
        </a:p>
      </dgm:t>
    </dgm:pt>
    <dgm:pt modelId="{7A2055DA-BAFB-41E1-B320-0FC4D1F8195D}" type="parTrans" cxnId="{C92EC7C9-9395-4B26-BBFE-DE17F0C5F834}">
      <dgm:prSet/>
      <dgm:spPr/>
      <dgm:t>
        <a:bodyPr/>
        <a:lstStyle/>
        <a:p>
          <a:endParaRPr lang="en-US"/>
        </a:p>
      </dgm:t>
    </dgm:pt>
    <dgm:pt modelId="{1114FAAB-B2FF-4948-8534-A3AD2B91101E}" type="sibTrans" cxnId="{C92EC7C9-9395-4B26-BBFE-DE17F0C5F834}">
      <dgm:prSet/>
      <dgm:spPr/>
      <dgm:t>
        <a:bodyPr/>
        <a:lstStyle/>
        <a:p>
          <a:endParaRPr lang="en-US"/>
        </a:p>
      </dgm:t>
    </dgm:pt>
    <dgm:pt modelId="{C3002466-1E65-9E48-A531-D5F957471352}" type="pres">
      <dgm:prSet presAssocID="{2765DA2D-FE3C-2E47-ABF8-0EFAD41664B4}" presName="diagram" presStyleCnt="0">
        <dgm:presLayoutVars>
          <dgm:dir/>
          <dgm:resizeHandles val="exact"/>
        </dgm:presLayoutVars>
      </dgm:prSet>
      <dgm:spPr/>
      <dgm:t>
        <a:bodyPr/>
        <a:lstStyle/>
        <a:p>
          <a:endParaRPr lang="en-US"/>
        </a:p>
      </dgm:t>
    </dgm:pt>
    <dgm:pt modelId="{671F9B2C-A20F-904C-BB2F-07BA253DF0F1}" type="pres">
      <dgm:prSet presAssocID="{2839456E-318C-9C49-BD3E-6FF66E6E394E}" presName="node" presStyleLbl="node1" presStyleIdx="0" presStyleCnt="11" custScaleX="92452">
        <dgm:presLayoutVars>
          <dgm:bulletEnabled val="1"/>
        </dgm:presLayoutVars>
      </dgm:prSet>
      <dgm:spPr/>
      <dgm:t>
        <a:bodyPr/>
        <a:lstStyle/>
        <a:p>
          <a:endParaRPr lang="en-US"/>
        </a:p>
      </dgm:t>
    </dgm:pt>
    <dgm:pt modelId="{A63B4877-C77F-8C45-BBF1-506AF306D5A0}" type="pres">
      <dgm:prSet presAssocID="{2A2DD7C1-1B68-8948-8D0D-02BCF694A241}" presName="sibTrans" presStyleCnt="0"/>
      <dgm:spPr/>
      <dgm:t>
        <a:bodyPr/>
        <a:lstStyle/>
        <a:p>
          <a:endParaRPr lang="en-US"/>
        </a:p>
      </dgm:t>
    </dgm:pt>
    <dgm:pt modelId="{DBDE4EB0-6119-0E48-86F5-1F8940575559}" type="pres">
      <dgm:prSet presAssocID="{69AC860E-2222-CA4C-8F62-198747C73703}" presName="node" presStyleLbl="node1" presStyleIdx="1" presStyleCnt="11">
        <dgm:presLayoutVars>
          <dgm:bulletEnabled val="1"/>
        </dgm:presLayoutVars>
      </dgm:prSet>
      <dgm:spPr/>
      <dgm:t>
        <a:bodyPr/>
        <a:lstStyle/>
        <a:p>
          <a:endParaRPr lang="en-US"/>
        </a:p>
      </dgm:t>
    </dgm:pt>
    <dgm:pt modelId="{A05C5C46-2213-5441-89F7-D4421CD47372}" type="pres">
      <dgm:prSet presAssocID="{F7EED5E5-DFDD-744A-8CBA-CC958074AB3A}" presName="sibTrans" presStyleCnt="0"/>
      <dgm:spPr/>
      <dgm:t>
        <a:bodyPr/>
        <a:lstStyle/>
        <a:p>
          <a:endParaRPr lang="en-US"/>
        </a:p>
      </dgm:t>
    </dgm:pt>
    <dgm:pt modelId="{8A22497D-D905-0148-A0AA-DF796CC57828}" type="pres">
      <dgm:prSet presAssocID="{C5F1579E-D34E-5640-A6F3-57AB18976100}" presName="node" presStyleLbl="node1" presStyleIdx="2" presStyleCnt="11">
        <dgm:presLayoutVars>
          <dgm:bulletEnabled val="1"/>
        </dgm:presLayoutVars>
      </dgm:prSet>
      <dgm:spPr/>
      <dgm:t>
        <a:bodyPr/>
        <a:lstStyle/>
        <a:p>
          <a:endParaRPr lang="en-US"/>
        </a:p>
      </dgm:t>
    </dgm:pt>
    <dgm:pt modelId="{8CA49F04-B0FA-6C47-A761-B7F6791120A1}" type="pres">
      <dgm:prSet presAssocID="{4F85830D-925D-3042-8DF0-55156FA4B4D5}" presName="sibTrans" presStyleCnt="0"/>
      <dgm:spPr/>
      <dgm:t>
        <a:bodyPr/>
        <a:lstStyle/>
        <a:p>
          <a:endParaRPr lang="en-US"/>
        </a:p>
      </dgm:t>
    </dgm:pt>
    <dgm:pt modelId="{4F4FF2BF-8A7C-804D-8A20-AB700E2B9416}" type="pres">
      <dgm:prSet presAssocID="{5C76EE22-2D48-2D4F-BD5A-F86AC99FBF01}" presName="node" presStyleLbl="node1" presStyleIdx="3" presStyleCnt="11">
        <dgm:presLayoutVars>
          <dgm:bulletEnabled val="1"/>
        </dgm:presLayoutVars>
      </dgm:prSet>
      <dgm:spPr/>
      <dgm:t>
        <a:bodyPr/>
        <a:lstStyle/>
        <a:p>
          <a:endParaRPr lang="en-US"/>
        </a:p>
      </dgm:t>
    </dgm:pt>
    <dgm:pt modelId="{295EC94C-0579-DA43-B013-C823880260DF}" type="pres">
      <dgm:prSet presAssocID="{5DE6DBD6-73D7-8E49-AD6A-642CC0C54B3B}" presName="sibTrans" presStyleCnt="0"/>
      <dgm:spPr/>
      <dgm:t>
        <a:bodyPr/>
        <a:lstStyle/>
        <a:p>
          <a:endParaRPr lang="en-US"/>
        </a:p>
      </dgm:t>
    </dgm:pt>
    <dgm:pt modelId="{BF839CF8-A261-2F4D-8CDC-D99FA5C11781}" type="pres">
      <dgm:prSet presAssocID="{749AECBA-93E9-374B-9499-3F7CF180D458}" presName="node" presStyleLbl="node1" presStyleIdx="4" presStyleCnt="11" custLinFactX="112552" custLinFactY="38854" custLinFactNeighborX="200000" custLinFactNeighborY="100000">
        <dgm:presLayoutVars>
          <dgm:bulletEnabled val="1"/>
        </dgm:presLayoutVars>
      </dgm:prSet>
      <dgm:spPr/>
      <dgm:t>
        <a:bodyPr/>
        <a:lstStyle/>
        <a:p>
          <a:endParaRPr lang="en-US"/>
        </a:p>
      </dgm:t>
    </dgm:pt>
    <dgm:pt modelId="{568F4A33-5F08-6E4B-B138-82C399E641CD}" type="pres">
      <dgm:prSet presAssocID="{8C5C9EEC-4661-0C4C-8DD4-DA554DF3BF9C}" presName="sibTrans" presStyleCnt="0"/>
      <dgm:spPr/>
      <dgm:t>
        <a:bodyPr/>
        <a:lstStyle/>
        <a:p>
          <a:endParaRPr lang="en-US"/>
        </a:p>
      </dgm:t>
    </dgm:pt>
    <dgm:pt modelId="{206A38FD-B9BD-404D-8F24-2F0D550EFB3A}" type="pres">
      <dgm:prSet presAssocID="{98FD7575-67F6-A442-9BAB-8D04B96099EA}" presName="node" presStyleLbl="node1" presStyleIdx="5" presStyleCnt="11" custScaleX="67149" custLinFactX="-4567" custLinFactNeighborX="-100000" custLinFactNeighborY="-11438">
        <dgm:presLayoutVars>
          <dgm:bulletEnabled val="1"/>
        </dgm:presLayoutVars>
      </dgm:prSet>
      <dgm:spPr/>
      <dgm:t>
        <a:bodyPr/>
        <a:lstStyle/>
        <a:p>
          <a:endParaRPr lang="en-US"/>
        </a:p>
      </dgm:t>
    </dgm:pt>
    <dgm:pt modelId="{8C2B89FE-16C9-414C-AEAA-19BB518BA361}" type="pres">
      <dgm:prSet presAssocID="{0064973A-5C1A-E342-A403-978F36806E79}" presName="sibTrans" presStyleCnt="0"/>
      <dgm:spPr/>
      <dgm:t>
        <a:bodyPr/>
        <a:lstStyle/>
        <a:p>
          <a:endParaRPr lang="en-US"/>
        </a:p>
      </dgm:t>
    </dgm:pt>
    <dgm:pt modelId="{DCA33402-5CC2-B449-8445-E99B375BE8CE}" type="pres">
      <dgm:prSet presAssocID="{D75BF91F-7906-634D-8372-2306A0311EF1}" presName="node" presStyleLbl="node1" presStyleIdx="6" presStyleCnt="11" custScaleX="96670" custScaleY="120311" custLinFactX="-13417" custLinFactNeighborX="-100000" custLinFactNeighborY="-5488">
        <dgm:presLayoutVars>
          <dgm:bulletEnabled val="1"/>
        </dgm:presLayoutVars>
      </dgm:prSet>
      <dgm:spPr/>
      <dgm:t>
        <a:bodyPr/>
        <a:lstStyle/>
        <a:p>
          <a:endParaRPr lang="en-US"/>
        </a:p>
      </dgm:t>
    </dgm:pt>
    <dgm:pt modelId="{2F923C46-4EEC-BB45-B681-3C301BAFA7F6}" type="pres">
      <dgm:prSet presAssocID="{51BD6E22-06CA-5047-A81E-5FDCA8F5D37D}" presName="sibTrans" presStyleCnt="0"/>
      <dgm:spPr/>
      <dgm:t>
        <a:bodyPr/>
        <a:lstStyle/>
        <a:p>
          <a:endParaRPr lang="en-US"/>
        </a:p>
      </dgm:t>
    </dgm:pt>
    <dgm:pt modelId="{A39A6BA1-70A1-C64D-A061-C4AA5A371706}" type="pres">
      <dgm:prSet presAssocID="{C8BBB1C0-CB62-0741-BED7-ACB2C0A624D2}" presName="node" presStyleLbl="node1" presStyleIdx="7" presStyleCnt="11" custScaleX="75601" custScaleY="104196" custLinFactNeighborX="-93006" custLinFactNeighborY="3058">
        <dgm:presLayoutVars>
          <dgm:bulletEnabled val="1"/>
        </dgm:presLayoutVars>
      </dgm:prSet>
      <dgm:spPr/>
      <dgm:t>
        <a:bodyPr/>
        <a:lstStyle/>
        <a:p>
          <a:endParaRPr lang="en-US"/>
        </a:p>
      </dgm:t>
    </dgm:pt>
    <dgm:pt modelId="{1A8B2939-6F4F-0B45-96B4-33D77B582892}" type="pres">
      <dgm:prSet presAssocID="{95A1D13C-7A29-8240-B7E6-99259E462C4A}" presName="sibTrans" presStyleCnt="0"/>
      <dgm:spPr/>
      <dgm:t>
        <a:bodyPr/>
        <a:lstStyle/>
        <a:p>
          <a:endParaRPr lang="en-US"/>
        </a:p>
      </dgm:t>
    </dgm:pt>
    <dgm:pt modelId="{971FC7CB-0888-3848-8790-FD24ADEDB26C}" type="pres">
      <dgm:prSet presAssocID="{2ABC2D18-745B-2742-BBF9-C2C597D94A0F}" presName="node" presStyleLbl="node1" presStyleIdx="8" presStyleCnt="11" custLinFactX="100000" custLinFactY="-28033" custLinFactNeighborX="161663" custLinFactNeighborY="-100000">
        <dgm:presLayoutVars>
          <dgm:bulletEnabled val="1"/>
        </dgm:presLayoutVars>
      </dgm:prSet>
      <dgm:spPr/>
      <dgm:t>
        <a:bodyPr/>
        <a:lstStyle/>
        <a:p>
          <a:endParaRPr lang="en-US"/>
        </a:p>
      </dgm:t>
    </dgm:pt>
    <dgm:pt modelId="{CC95E439-5F57-EE4F-A2D6-DA3C9727EBD0}" type="pres">
      <dgm:prSet presAssocID="{F94FC9DD-BCF4-7E4D-97E3-C3AEC1C3E449}" presName="sibTrans" presStyleCnt="0"/>
      <dgm:spPr/>
      <dgm:t>
        <a:bodyPr/>
        <a:lstStyle/>
        <a:p>
          <a:endParaRPr lang="en-US"/>
        </a:p>
      </dgm:t>
    </dgm:pt>
    <dgm:pt modelId="{CF98CACE-2048-164A-9AC9-7AE1CFE7D37B}" type="pres">
      <dgm:prSet presAssocID="{CFA34232-AFAE-C14A-86CE-BA1015178FF3}" presName="node" presStyleLbl="node1" presStyleIdx="9" presStyleCnt="11" custLinFactX="-36059" custLinFactNeighborX="-100000" custLinFactNeighborY="11990">
        <dgm:presLayoutVars>
          <dgm:bulletEnabled val="1"/>
        </dgm:presLayoutVars>
      </dgm:prSet>
      <dgm:spPr/>
      <dgm:t>
        <a:bodyPr/>
        <a:lstStyle/>
        <a:p>
          <a:endParaRPr lang="en-US"/>
        </a:p>
      </dgm:t>
    </dgm:pt>
    <dgm:pt modelId="{9F0622D6-962E-4288-8967-F152037A9508}" type="pres">
      <dgm:prSet presAssocID="{C4A8F31B-2E02-9E41-8B85-1EA39AE18B01}" presName="sibTrans" presStyleCnt="0"/>
      <dgm:spPr/>
    </dgm:pt>
    <dgm:pt modelId="{2DAF6322-D16A-4C4E-8AD4-C6E5A795FDAE}" type="pres">
      <dgm:prSet presAssocID="{8DFB0FAE-8158-4496-A077-4EB1D8977D2F}" presName="node" presStyleLbl="node1" presStyleIdx="10" presStyleCnt="11" custLinFactX="-5472" custLinFactNeighborX="-100000" custLinFactNeighborY="11990">
        <dgm:presLayoutVars>
          <dgm:bulletEnabled val="1"/>
        </dgm:presLayoutVars>
      </dgm:prSet>
      <dgm:spPr/>
      <dgm:t>
        <a:bodyPr/>
        <a:lstStyle/>
        <a:p>
          <a:endParaRPr lang="en-US"/>
        </a:p>
      </dgm:t>
    </dgm:pt>
  </dgm:ptLst>
  <dgm:cxnLst>
    <dgm:cxn modelId="{CDB06B5D-8562-45BF-8F30-C00EE0EBDB9E}" type="presOf" srcId="{5C76EE22-2D48-2D4F-BD5A-F86AC99FBF01}" destId="{4F4FF2BF-8A7C-804D-8A20-AB700E2B9416}" srcOrd="0" destOrd="0" presId="urn:microsoft.com/office/officeart/2005/8/layout/default#1"/>
    <dgm:cxn modelId="{A202625A-0A96-4798-97F7-F0866A6CEC63}" type="presOf" srcId="{2ABC2D18-745B-2742-BBF9-C2C597D94A0F}" destId="{971FC7CB-0888-3848-8790-FD24ADEDB26C}" srcOrd="0" destOrd="0" presId="urn:microsoft.com/office/officeart/2005/8/layout/default#1"/>
    <dgm:cxn modelId="{E6278F87-4469-4B02-A4E0-DE458D3C8C55}" type="presOf" srcId="{2765DA2D-FE3C-2E47-ABF8-0EFAD41664B4}" destId="{C3002466-1E65-9E48-A531-D5F957471352}" srcOrd="0" destOrd="0" presId="urn:microsoft.com/office/officeart/2005/8/layout/default#1"/>
    <dgm:cxn modelId="{CA8CD742-3CE0-4FFA-9A24-22D80F8C496E}" type="presOf" srcId="{C8BBB1C0-CB62-0741-BED7-ACB2C0A624D2}" destId="{A39A6BA1-70A1-C64D-A061-C4AA5A371706}" srcOrd="0" destOrd="0" presId="urn:microsoft.com/office/officeart/2005/8/layout/default#1"/>
    <dgm:cxn modelId="{3E99B329-0F6C-4A17-9844-3E0F9C7C0075}" type="presOf" srcId="{CFA34232-AFAE-C14A-86CE-BA1015178FF3}" destId="{CF98CACE-2048-164A-9AC9-7AE1CFE7D37B}" srcOrd="0" destOrd="0" presId="urn:microsoft.com/office/officeart/2005/8/layout/default#1"/>
    <dgm:cxn modelId="{B2356A5F-19DD-4022-926D-C9C8D8BBBAC9}" type="presOf" srcId="{69AC860E-2222-CA4C-8F62-198747C73703}" destId="{DBDE4EB0-6119-0E48-86F5-1F8940575559}" srcOrd="0" destOrd="0" presId="urn:microsoft.com/office/officeart/2005/8/layout/default#1"/>
    <dgm:cxn modelId="{F1504B33-D628-DC4B-9435-2B6F2F1E43B7}" srcId="{2765DA2D-FE3C-2E47-ABF8-0EFAD41664B4}" destId="{CFA34232-AFAE-C14A-86CE-BA1015178FF3}" srcOrd="9" destOrd="0" parTransId="{9875FCF4-107B-5F45-9B1D-A48F0E35E418}" sibTransId="{C4A8F31B-2E02-9E41-8B85-1EA39AE18B01}"/>
    <dgm:cxn modelId="{6488A0DC-42B4-7446-999E-6E4246D0D820}" srcId="{2765DA2D-FE3C-2E47-ABF8-0EFAD41664B4}" destId="{2839456E-318C-9C49-BD3E-6FF66E6E394E}" srcOrd="0" destOrd="0" parTransId="{8929BB06-86B8-6B4E-A3E0-4F5DF1CED742}" sibTransId="{2A2DD7C1-1B68-8948-8D0D-02BCF694A241}"/>
    <dgm:cxn modelId="{92BBFF84-740E-7047-BB99-FADD7FA45D84}" srcId="{2765DA2D-FE3C-2E47-ABF8-0EFAD41664B4}" destId="{C5F1579E-D34E-5640-A6F3-57AB18976100}" srcOrd="2" destOrd="0" parTransId="{6C91CDB2-8E41-2D40-9ADC-8E0E8C832DD3}" sibTransId="{4F85830D-925D-3042-8DF0-55156FA4B4D5}"/>
    <dgm:cxn modelId="{C92EC7C9-9395-4B26-BBFE-DE17F0C5F834}" srcId="{2765DA2D-FE3C-2E47-ABF8-0EFAD41664B4}" destId="{8DFB0FAE-8158-4496-A077-4EB1D8977D2F}" srcOrd="10" destOrd="0" parTransId="{7A2055DA-BAFB-41E1-B320-0FC4D1F8195D}" sibTransId="{1114FAAB-B2FF-4948-8534-A3AD2B91101E}"/>
    <dgm:cxn modelId="{ED27AC93-A309-8B42-A3D8-DA714502570E}" srcId="{2765DA2D-FE3C-2E47-ABF8-0EFAD41664B4}" destId="{C8BBB1C0-CB62-0741-BED7-ACB2C0A624D2}" srcOrd="7" destOrd="0" parTransId="{1C266876-A812-5F48-B770-EBA4C0F39346}" sibTransId="{95A1D13C-7A29-8240-B7E6-99259E462C4A}"/>
    <dgm:cxn modelId="{D71EC323-26AF-9244-AC6F-FB4D66E956F1}" srcId="{2765DA2D-FE3C-2E47-ABF8-0EFAD41664B4}" destId="{749AECBA-93E9-374B-9499-3F7CF180D458}" srcOrd="4" destOrd="0" parTransId="{204D952E-FCE2-4547-8B4C-9494C72124ED}" sibTransId="{8C5C9EEC-4661-0C4C-8DD4-DA554DF3BF9C}"/>
    <dgm:cxn modelId="{D38B5274-237F-7347-9DEE-460C7D069E90}" srcId="{2765DA2D-FE3C-2E47-ABF8-0EFAD41664B4}" destId="{69AC860E-2222-CA4C-8F62-198747C73703}" srcOrd="1" destOrd="0" parTransId="{E3D3A545-A557-A043-9E1A-1D325A929872}" sibTransId="{F7EED5E5-DFDD-744A-8CBA-CC958074AB3A}"/>
    <dgm:cxn modelId="{8ECD6D47-A047-4E39-9F8E-D96EDBC4DA9F}" type="presOf" srcId="{8DFB0FAE-8158-4496-A077-4EB1D8977D2F}" destId="{2DAF6322-D16A-4C4E-8AD4-C6E5A795FDAE}" srcOrd="0" destOrd="0" presId="urn:microsoft.com/office/officeart/2005/8/layout/default#1"/>
    <dgm:cxn modelId="{75550E91-7A13-684C-9274-D3F0E4B6D90C}" srcId="{2765DA2D-FE3C-2E47-ABF8-0EFAD41664B4}" destId="{5C76EE22-2D48-2D4F-BD5A-F86AC99FBF01}" srcOrd="3" destOrd="0" parTransId="{E9221FF9-C99D-DC44-B126-28CA79A9B2BB}" sibTransId="{5DE6DBD6-73D7-8E49-AD6A-642CC0C54B3B}"/>
    <dgm:cxn modelId="{E884F24E-5F09-4E14-B710-4FD960307AA3}" type="presOf" srcId="{749AECBA-93E9-374B-9499-3F7CF180D458}" destId="{BF839CF8-A261-2F4D-8CDC-D99FA5C11781}" srcOrd="0" destOrd="0" presId="urn:microsoft.com/office/officeart/2005/8/layout/default#1"/>
    <dgm:cxn modelId="{B7CC5A53-1647-4659-8303-E18D98D64E58}" type="presOf" srcId="{D75BF91F-7906-634D-8372-2306A0311EF1}" destId="{DCA33402-5CC2-B449-8445-E99B375BE8CE}" srcOrd="0" destOrd="0" presId="urn:microsoft.com/office/officeart/2005/8/layout/default#1"/>
    <dgm:cxn modelId="{603EB0E1-C259-4FE1-A0F7-EA4D321D914E}" type="presOf" srcId="{C5F1579E-D34E-5640-A6F3-57AB18976100}" destId="{8A22497D-D905-0148-A0AA-DF796CC57828}" srcOrd="0" destOrd="0" presId="urn:microsoft.com/office/officeart/2005/8/layout/default#1"/>
    <dgm:cxn modelId="{40023F14-D623-5442-B60F-980E23F3FF0C}" srcId="{2765DA2D-FE3C-2E47-ABF8-0EFAD41664B4}" destId="{98FD7575-67F6-A442-9BAB-8D04B96099EA}" srcOrd="5" destOrd="0" parTransId="{28711A6F-C597-1C46-937C-0CE530D5264E}" sibTransId="{0064973A-5C1A-E342-A403-978F36806E79}"/>
    <dgm:cxn modelId="{99939139-81E7-4E7F-8AB6-6E2BDE789853}" type="presOf" srcId="{2839456E-318C-9C49-BD3E-6FF66E6E394E}" destId="{671F9B2C-A20F-904C-BB2F-07BA253DF0F1}" srcOrd="0" destOrd="0" presId="urn:microsoft.com/office/officeart/2005/8/layout/default#1"/>
    <dgm:cxn modelId="{08255487-DBE0-6343-BAD9-4F1C9E34E3D9}" srcId="{2765DA2D-FE3C-2E47-ABF8-0EFAD41664B4}" destId="{2ABC2D18-745B-2742-BBF9-C2C597D94A0F}" srcOrd="8" destOrd="0" parTransId="{71232290-302F-E64F-BDDB-0371FD345E35}" sibTransId="{F94FC9DD-BCF4-7E4D-97E3-C3AEC1C3E449}"/>
    <dgm:cxn modelId="{1A998AB9-F349-E442-B553-043534489F1E}" srcId="{2765DA2D-FE3C-2E47-ABF8-0EFAD41664B4}" destId="{D75BF91F-7906-634D-8372-2306A0311EF1}" srcOrd="6" destOrd="0" parTransId="{890A0B04-1E73-6749-8D54-10775793DD1D}" sibTransId="{51BD6E22-06CA-5047-A81E-5FDCA8F5D37D}"/>
    <dgm:cxn modelId="{0874D2A8-9367-45F6-BB8B-3E36B713F67D}" type="presOf" srcId="{98FD7575-67F6-A442-9BAB-8D04B96099EA}" destId="{206A38FD-B9BD-404D-8F24-2F0D550EFB3A}" srcOrd="0" destOrd="0" presId="urn:microsoft.com/office/officeart/2005/8/layout/default#1"/>
    <dgm:cxn modelId="{384F07A7-9DB1-4EB0-88B4-ECB58345BAA1}" type="presParOf" srcId="{C3002466-1E65-9E48-A531-D5F957471352}" destId="{671F9B2C-A20F-904C-BB2F-07BA253DF0F1}" srcOrd="0" destOrd="0" presId="urn:microsoft.com/office/officeart/2005/8/layout/default#1"/>
    <dgm:cxn modelId="{D1BD57BB-3BA4-4D9C-8F02-F919F883E430}" type="presParOf" srcId="{C3002466-1E65-9E48-A531-D5F957471352}" destId="{A63B4877-C77F-8C45-BBF1-506AF306D5A0}" srcOrd="1" destOrd="0" presId="urn:microsoft.com/office/officeart/2005/8/layout/default#1"/>
    <dgm:cxn modelId="{A2F92EE4-087F-47C7-82B6-A06449830E3F}" type="presParOf" srcId="{C3002466-1E65-9E48-A531-D5F957471352}" destId="{DBDE4EB0-6119-0E48-86F5-1F8940575559}" srcOrd="2" destOrd="0" presId="urn:microsoft.com/office/officeart/2005/8/layout/default#1"/>
    <dgm:cxn modelId="{58424980-1BB6-4E3D-B13D-EE6EECBB0DC8}" type="presParOf" srcId="{C3002466-1E65-9E48-A531-D5F957471352}" destId="{A05C5C46-2213-5441-89F7-D4421CD47372}" srcOrd="3" destOrd="0" presId="urn:microsoft.com/office/officeart/2005/8/layout/default#1"/>
    <dgm:cxn modelId="{4BD4BF45-8BFA-43BA-8649-684C6FE16F8D}" type="presParOf" srcId="{C3002466-1E65-9E48-A531-D5F957471352}" destId="{8A22497D-D905-0148-A0AA-DF796CC57828}" srcOrd="4" destOrd="0" presId="urn:microsoft.com/office/officeart/2005/8/layout/default#1"/>
    <dgm:cxn modelId="{03492096-4AC4-4BF5-A086-4B72C0079D35}" type="presParOf" srcId="{C3002466-1E65-9E48-A531-D5F957471352}" destId="{8CA49F04-B0FA-6C47-A761-B7F6791120A1}" srcOrd="5" destOrd="0" presId="urn:microsoft.com/office/officeart/2005/8/layout/default#1"/>
    <dgm:cxn modelId="{EEF434C7-21F9-4608-A0FC-E4021FBF2BBD}" type="presParOf" srcId="{C3002466-1E65-9E48-A531-D5F957471352}" destId="{4F4FF2BF-8A7C-804D-8A20-AB700E2B9416}" srcOrd="6" destOrd="0" presId="urn:microsoft.com/office/officeart/2005/8/layout/default#1"/>
    <dgm:cxn modelId="{49438F38-B4B9-42BA-97BB-FCD825AC541C}" type="presParOf" srcId="{C3002466-1E65-9E48-A531-D5F957471352}" destId="{295EC94C-0579-DA43-B013-C823880260DF}" srcOrd="7" destOrd="0" presId="urn:microsoft.com/office/officeart/2005/8/layout/default#1"/>
    <dgm:cxn modelId="{8D6F2E82-67C4-4633-8112-004A328B2706}" type="presParOf" srcId="{C3002466-1E65-9E48-A531-D5F957471352}" destId="{BF839CF8-A261-2F4D-8CDC-D99FA5C11781}" srcOrd="8" destOrd="0" presId="urn:microsoft.com/office/officeart/2005/8/layout/default#1"/>
    <dgm:cxn modelId="{F49F761D-B891-468E-A688-E0498F62E1E9}" type="presParOf" srcId="{C3002466-1E65-9E48-A531-D5F957471352}" destId="{568F4A33-5F08-6E4B-B138-82C399E641CD}" srcOrd="9" destOrd="0" presId="urn:microsoft.com/office/officeart/2005/8/layout/default#1"/>
    <dgm:cxn modelId="{D679EF37-37E7-40AA-937C-83F8FD96192C}" type="presParOf" srcId="{C3002466-1E65-9E48-A531-D5F957471352}" destId="{206A38FD-B9BD-404D-8F24-2F0D550EFB3A}" srcOrd="10" destOrd="0" presId="urn:microsoft.com/office/officeart/2005/8/layout/default#1"/>
    <dgm:cxn modelId="{5A093983-6A8C-43DC-9AB5-7EF9437BD0D7}" type="presParOf" srcId="{C3002466-1E65-9E48-A531-D5F957471352}" destId="{8C2B89FE-16C9-414C-AEAA-19BB518BA361}" srcOrd="11" destOrd="0" presId="urn:microsoft.com/office/officeart/2005/8/layout/default#1"/>
    <dgm:cxn modelId="{DD3DA4B5-05AF-41EA-93E1-083D2FCA5B73}" type="presParOf" srcId="{C3002466-1E65-9E48-A531-D5F957471352}" destId="{DCA33402-5CC2-B449-8445-E99B375BE8CE}" srcOrd="12" destOrd="0" presId="urn:microsoft.com/office/officeart/2005/8/layout/default#1"/>
    <dgm:cxn modelId="{49DA4BFB-565A-415F-8D8C-C7015967CD53}" type="presParOf" srcId="{C3002466-1E65-9E48-A531-D5F957471352}" destId="{2F923C46-4EEC-BB45-B681-3C301BAFA7F6}" srcOrd="13" destOrd="0" presId="urn:microsoft.com/office/officeart/2005/8/layout/default#1"/>
    <dgm:cxn modelId="{D1414997-C426-402E-B0D6-91C12E4A6338}" type="presParOf" srcId="{C3002466-1E65-9E48-A531-D5F957471352}" destId="{A39A6BA1-70A1-C64D-A061-C4AA5A371706}" srcOrd="14" destOrd="0" presId="urn:microsoft.com/office/officeart/2005/8/layout/default#1"/>
    <dgm:cxn modelId="{61F6CAD5-D749-43C1-803E-29F270D6335F}" type="presParOf" srcId="{C3002466-1E65-9E48-A531-D5F957471352}" destId="{1A8B2939-6F4F-0B45-96B4-33D77B582892}" srcOrd="15" destOrd="0" presId="urn:microsoft.com/office/officeart/2005/8/layout/default#1"/>
    <dgm:cxn modelId="{477A64DA-2645-4E90-A072-68BE46AD8552}" type="presParOf" srcId="{C3002466-1E65-9E48-A531-D5F957471352}" destId="{971FC7CB-0888-3848-8790-FD24ADEDB26C}" srcOrd="16" destOrd="0" presId="urn:microsoft.com/office/officeart/2005/8/layout/default#1"/>
    <dgm:cxn modelId="{B60889DB-EC4D-4C50-9FF1-0A195C9322EE}" type="presParOf" srcId="{C3002466-1E65-9E48-A531-D5F957471352}" destId="{CC95E439-5F57-EE4F-A2D6-DA3C9727EBD0}" srcOrd="17" destOrd="0" presId="urn:microsoft.com/office/officeart/2005/8/layout/default#1"/>
    <dgm:cxn modelId="{35A57620-4019-450C-B686-E4D7EB3997B2}" type="presParOf" srcId="{C3002466-1E65-9E48-A531-D5F957471352}" destId="{CF98CACE-2048-164A-9AC9-7AE1CFE7D37B}" srcOrd="18" destOrd="0" presId="urn:microsoft.com/office/officeart/2005/8/layout/default#1"/>
    <dgm:cxn modelId="{943D30B2-385C-4BF0-B4B4-DAEEA16F0123}" type="presParOf" srcId="{C3002466-1E65-9E48-A531-D5F957471352}" destId="{9F0622D6-962E-4288-8967-F152037A9508}" srcOrd="19" destOrd="0" presId="urn:microsoft.com/office/officeart/2005/8/layout/default#1"/>
    <dgm:cxn modelId="{58A68417-E7A5-48D9-AB04-D0BB8B3BA69E}" type="presParOf" srcId="{C3002466-1E65-9E48-A531-D5F957471352}" destId="{2DAF6322-D16A-4C4E-8AD4-C6E5A795FDAE}" srcOrd="20" destOrd="0" presId="urn:microsoft.com/office/officeart/2005/8/layout/defaul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2.xml><?xml version="1.0" encoding="utf-8"?>
<dgm:dataModel xmlns:dgm="http://schemas.openxmlformats.org/drawingml/2006/diagram" xmlns:a="http://schemas.openxmlformats.org/drawingml/2006/main">
  <dgm:ptLst>
    <dgm:pt modelId="{8206A35C-2B02-0642-B35D-0153BEFC6815}" type="doc">
      <dgm:prSet loTypeId="urn:microsoft.com/office/officeart/2008/layout/HorizontalMultiLevelHierarchy" loCatId="" qsTypeId="urn:microsoft.com/office/officeart/2005/8/quickstyle/simple2" qsCatId="simple" csTypeId="urn:microsoft.com/office/officeart/2005/8/colors/accent3_2" csCatId="accent3" phldr="1"/>
      <dgm:spPr/>
      <dgm:t>
        <a:bodyPr/>
        <a:lstStyle/>
        <a:p>
          <a:endParaRPr lang="en-US"/>
        </a:p>
      </dgm:t>
    </dgm:pt>
    <dgm:pt modelId="{C6F5B174-43FF-9343-A5A5-163341BF1DC8}">
      <dgm:prSet custT="1">
        <dgm:style>
          <a:lnRef idx="1">
            <a:schemeClr val="accent3"/>
          </a:lnRef>
          <a:fillRef idx="2">
            <a:schemeClr val="accent3"/>
          </a:fillRef>
          <a:effectRef idx="1">
            <a:schemeClr val="accent3"/>
          </a:effectRef>
          <a:fontRef idx="minor">
            <a:schemeClr val="dk1"/>
          </a:fontRef>
        </dgm:style>
      </dgm:prSet>
      <dgm:spPr/>
      <dgm:t>
        <a:bodyPr/>
        <a:lstStyle/>
        <a:p>
          <a:pPr rtl="0"/>
          <a:r>
            <a:rPr lang="en-US" sz="2300" b="1" dirty="0" smtClean="0">
              <a:solidFill>
                <a:srgbClr val="000000"/>
              </a:solidFill>
              <a:latin typeface="Cambria"/>
              <a:cs typeface="Cambria"/>
            </a:rPr>
            <a:t>Announcement of following is prohibited</a:t>
          </a:r>
          <a:endParaRPr lang="en-US" sz="2300" b="1" dirty="0">
            <a:solidFill>
              <a:srgbClr val="000000"/>
            </a:solidFill>
            <a:latin typeface="Cambria"/>
            <a:cs typeface="Cambria"/>
          </a:endParaRPr>
        </a:p>
      </dgm:t>
    </dgm:pt>
    <dgm:pt modelId="{FEAC40FE-B363-6E4B-894B-29E9CCD58726}" type="parTrans" cxnId="{1682E78E-F1A7-E543-BAEB-6FE948747032}">
      <dgm:prSet/>
      <dgm:spPr/>
      <dgm:t>
        <a:bodyPr/>
        <a:lstStyle/>
        <a:p>
          <a:endParaRPr lang="en-US" sz="2300" b="1">
            <a:solidFill>
              <a:srgbClr val="000000"/>
            </a:solidFill>
            <a:latin typeface="Cambria"/>
            <a:cs typeface="Cambria"/>
          </a:endParaRPr>
        </a:p>
      </dgm:t>
    </dgm:pt>
    <dgm:pt modelId="{3057EB91-3C5E-3145-97C2-32DC916022C8}" type="sibTrans" cxnId="{1682E78E-F1A7-E543-BAEB-6FE948747032}">
      <dgm:prSet/>
      <dgm:spPr/>
      <dgm:t>
        <a:bodyPr/>
        <a:lstStyle/>
        <a:p>
          <a:endParaRPr lang="en-US" sz="2300" b="1">
            <a:solidFill>
              <a:srgbClr val="000000"/>
            </a:solidFill>
            <a:latin typeface="Cambria"/>
            <a:cs typeface="Cambria"/>
          </a:endParaRPr>
        </a:p>
      </dgm:t>
    </dgm:pt>
    <dgm:pt modelId="{18EFC954-C78A-D64F-8785-4EBB71FCC20C}">
      <dgm:prSet custT="1">
        <dgm:style>
          <a:lnRef idx="1">
            <a:schemeClr val="accent3"/>
          </a:lnRef>
          <a:fillRef idx="2">
            <a:schemeClr val="accent3"/>
          </a:fillRef>
          <a:effectRef idx="1">
            <a:schemeClr val="accent3"/>
          </a:effectRef>
          <a:fontRef idx="minor">
            <a:schemeClr val="dk1"/>
          </a:fontRef>
        </dgm:style>
      </dgm:prSet>
      <dgm:spPr/>
      <dgm:t>
        <a:bodyPr/>
        <a:lstStyle/>
        <a:p>
          <a:pPr rtl="0"/>
          <a:r>
            <a:rPr lang="en-US" sz="2300" b="1" smtClean="0">
              <a:solidFill>
                <a:srgbClr val="000000"/>
              </a:solidFill>
              <a:latin typeface="Cambria"/>
              <a:cs typeface="Cambria"/>
            </a:rPr>
            <a:t>New projects </a:t>
          </a:r>
          <a:endParaRPr lang="en-US" sz="2300" b="1">
            <a:solidFill>
              <a:srgbClr val="000000"/>
            </a:solidFill>
            <a:latin typeface="Cambria"/>
            <a:cs typeface="Cambria"/>
          </a:endParaRPr>
        </a:p>
      </dgm:t>
    </dgm:pt>
    <dgm:pt modelId="{FBED03EA-499A-844C-BF52-7BA6737DE51A}" type="parTrans" cxnId="{EAF19AEF-70EF-C843-8A69-AAA54D106BE3}">
      <dgm:prSet custT="1"/>
      <dgm:spPr/>
      <dgm:t>
        <a:bodyPr/>
        <a:lstStyle/>
        <a:p>
          <a:endParaRPr lang="en-US" sz="2300" b="1">
            <a:solidFill>
              <a:srgbClr val="000000"/>
            </a:solidFill>
            <a:latin typeface="Cambria"/>
            <a:cs typeface="Cambria"/>
          </a:endParaRPr>
        </a:p>
      </dgm:t>
    </dgm:pt>
    <dgm:pt modelId="{45896FB9-1278-CA48-8B8F-E693DC6C57F9}" type="sibTrans" cxnId="{EAF19AEF-70EF-C843-8A69-AAA54D106BE3}">
      <dgm:prSet/>
      <dgm:spPr/>
      <dgm:t>
        <a:bodyPr/>
        <a:lstStyle/>
        <a:p>
          <a:endParaRPr lang="en-US" sz="2300" b="1">
            <a:solidFill>
              <a:srgbClr val="000000"/>
            </a:solidFill>
            <a:latin typeface="Cambria"/>
            <a:cs typeface="Cambria"/>
          </a:endParaRPr>
        </a:p>
      </dgm:t>
    </dgm:pt>
    <dgm:pt modelId="{25F4E248-CA8A-8D49-9D83-CADAF6FFC252}">
      <dgm:prSet custT="1">
        <dgm:style>
          <a:lnRef idx="1">
            <a:schemeClr val="accent3"/>
          </a:lnRef>
          <a:fillRef idx="2">
            <a:schemeClr val="accent3"/>
          </a:fillRef>
          <a:effectRef idx="1">
            <a:schemeClr val="accent3"/>
          </a:effectRef>
          <a:fontRef idx="minor">
            <a:schemeClr val="dk1"/>
          </a:fontRef>
        </dgm:style>
      </dgm:prSet>
      <dgm:spPr/>
      <dgm:t>
        <a:bodyPr/>
        <a:lstStyle/>
        <a:p>
          <a:pPr rtl="0"/>
          <a:r>
            <a:rPr lang="da-DK" sz="2300" b="1" smtClean="0">
              <a:solidFill>
                <a:srgbClr val="000000"/>
              </a:solidFill>
              <a:latin typeface="Cambria"/>
              <a:cs typeface="Cambria"/>
            </a:rPr>
            <a:t>Programme </a:t>
          </a:r>
          <a:endParaRPr lang="da-DK" sz="2300" b="1">
            <a:solidFill>
              <a:srgbClr val="000000"/>
            </a:solidFill>
            <a:latin typeface="Cambria"/>
            <a:cs typeface="Cambria"/>
          </a:endParaRPr>
        </a:p>
      </dgm:t>
    </dgm:pt>
    <dgm:pt modelId="{8937E019-1D88-F047-857D-B6329E00741D}" type="parTrans" cxnId="{0509D624-9704-034B-9132-72958B15518D}">
      <dgm:prSet custT="1"/>
      <dgm:spPr/>
      <dgm:t>
        <a:bodyPr/>
        <a:lstStyle/>
        <a:p>
          <a:endParaRPr lang="en-US" sz="2300" b="1">
            <a:solidFill>
              <a:srgbClr val="000000"/>
            </a:solidFill>
            <a:latin typeface="Cambria"/>
            <a:cs typeface="Cambria"/>
          </a:endParaRPr>
        </a:p>
      </dgm:t>
    </dgm:pt>
    <dgm:pt modelId="{33860494-CB5E-0D44-BD13-79ACCDB48B48}" type="sibTrans" cxnId="{0509D624-9704-034B-9132-72958B15518D}">
      <dgm:prSet/>
      <dgm:spPr/>
      <dgm:t>
        <a:bodyPr/>
        <a:lstStyle/>
        <a:p>
          <a:endParaRPr lang="en-US" sz="2300" b="1">
            <a:solidFill>
              <a:srgbClr val="000000"/>
            </a:solidFill>
            <a:latin typeface="Cambria"/>
            <a:cs typeface="Cambria"/>
          </a:endParaRPr>
        </a:p>
      </dgm:t>
    </dgm:pt>
    <dgm:pt modelId="{866632AA-8F29-444C-94F6-F9A570D0BC0B}">
      <dgm:prSet custT="1">
        <dgm:style>
          <a:lnRef idx="1">
            <a:schemeClr val="accent3"/>
          </a:lnRef>
          <a:fillRef idx="2">
            <a:schemeClr val="accent3"/>
          </a:fillRef>
          <a:effectRef idx="1">
            <a:schemeClr val="accent3"/>
          </a:effectRef>
          <a:fontRef idx="minor">
            <a:schemeClr val="dk1"/>
          </a:fontRef>
        </dgm:style>
      </dgm:prSet>
      <dgm:spPr/>
      <dgm:t>
        <a:bodyPr/>
        <a:lstStyle/>
        <a:p>
          <a:pPr rtl="0"/>
          <a:r>
            <a:rPr lang="en-US" sz="2300" b="1" dirty="0" smtClean="0">
              <a:solidFill>
                <a:srgbClr val="000000"/>
              </a:solidFill>
              <a:latin typeface="Cambria"/>
              <a:cs typeface="Cambria"/>
            </a:rPr>
            <a:t>Concessions </a:t>
          </a:r>
          <a:endParaRPr lang="en-US" sz="2300" b="1" dirty="0">
            <a:solidFill>
              <a:srgbClr val="000000"/>
            </a:solidFill>
            <a:latin typeface="Cambria"/>
            <a:cs typeface="Cambria"/>
          </a:endParaRPr>
        </a:p>
      </dgm:t>
    </dgm:pt>
    <dgm:pt modelId="{A39E9F48-2DF9-7343-9B09-AF5DA32B5B71}" type="parTrans" cxnId="{7404368B-536A-6941-950C-AB70F95ACBEE}">
      <dgm:prSet custT="1"/>
      <dgm:spPr/>
      <dgm:t>
        <a:bodyPr/>
        <a:lstStyle/>
        <a:p>
          <a:endParaRPr lang="en-US" sz="2300" b="1">
            <a:solidFill>
              <a:srgbClr val="000000"/>
            </a:solidFill>
            <a:latin typeface="Cambria"/>
            <a:cs typeface="Cambria"/>
          </a:endParaRPr>
        </a:p>
      </dgm:t>
    </dgm:pt>
    <dgm:pt modelId="{6D1D25AC-CF5D-CE42-9D00-785418ABB7EF}" type="sibTrans" cxnId="{7404368B-536A-6941-950C-AB70F95ACBEE}">
      <dgm:prSet/>
      <dgm:spPr/>
      <dgm:t>
        <a:bodyPr/>
        <a:lstStyle/>
        <a:p>
          <a:endParaRPr lang="en-US" sz="2300" b="1">
            <a:solidFill>
              <a:srgbClr val="000000"/>
            </a:solidFill>
            <a:latin typeface="Cambria"/>
            <a:cs typeface="Cambria"/>
          </a:endParaRPr>
        </a:p>
      </dgm:t>
    </dgm:pt>
    <dgm:pt modelId="{9D56F683-F96C-3C4B-96F9-ABE6756F8A9F}">
      <dgm:prSet custT="1">
        <dgm:style>
          <a:lnRef idx="1">
            <a:schemeClr val="accent3"/>
          </a:lnRef>
          <a:fillRef idx="2">
            <a:schemeClr val="accent3"/>
          </a:fillRef>
          <a:effectRef idx="1">
            <a:schemeClr val="accent3"/>
          </a:effectRef>
          <a:fontRef idx="minor">
            <a:schemeClr val="dk1"/>
          </a:fontRef>
        </dgm:style>
      </dgm:prSet>
      <dgm:spPr/>
      <dgm:t>
        <a:bodyPr/>
        <a:lstStyle/>
        <a:p>
          <a:pPr rtl="0"/>
          <a:r>
            <a:rPr lang="en-US" sz="2300" b="1" dirty="0" smtClean="0">
              <a:solidFill>
                <a:srgbClr val="000000"/>
              </a:solidFill>
              <a:latin typeface="Cambria"/>
              <a:cs typeface="Cambria"/>
            </a:rPr>
            <a:t>Financial grants in any form</a:t>
          </a:r>
          <a:endParaRPr lang="en-US" sz="2300" b="1" dirty="0">
            <a:solidFill>
              <a:srgbClr val="000000"/>
            </a:solidFill>
            <a:latin typeface="Cambria"/>
            <a:cs typeface="Cambria"/>
          </a:endParaRPr>
        </a:p>
      </dgm:t>
    </dgm:pt>
    <dgm:pt modelId="{68116137-89A8-7746-89E2-D8B41095D8F7}" type="parTrans" cxnId="{ED0B55BC-FADF-1447-A134-6FABD1A37E3C}">
      <dgm:prSet custT="1"/>
      <dgm:spPr/>
      <dgm:t>
        <a:bodyPr/>
        <a:lstStyle/>
        <a:p>
          <a:endParaRPr lang="en-US" sz="2300" b="1">
            <a:solidFill>
              <a:srgbClr val="000000"/>
            </a:solidFill>
            <a:latin typeface="Cambria"/>
            <a:cs typeface="Cambria"/>
          </a:endParaRPr>
        </a:p>
      </dgm:t>
    </dgm:pt>
    <dgm:pt modelId="{1491C99F-BB84-EA4D-9AF7-B181F5FF6252}" type="sibTrans" cxnId="{ED0B55BC-FADF-1447-A134-6FABD1A37E3C}">
      <dgm:prSet/>
      <dgm:spPr/>
      <dgm:t>
        <a:bodyPr/>
        <a:lstStyle/>
        <a:p>
          <a:endParaRPr lang="en-US" sz="2300" b="1">
            <a:solidFill>
              <a:srgbClr val="000000"/>
            </a:solidFill>
            <a:latin typeface="Cambria"/>
            <a:cs typeface="Cambria"/>
          </a:endParaRPr>
        </a:p>
      </dgm:t>
    </dgm:pt>
    <dgm:pt modelId="{25EFC596-D2A8-CB46-A192-2EF05260C291}">
      <dgm:prSet custT="1">
        <dgm:style>
          <a:lnRef idx="1">
            <a:schemeClr val="accent3"/>
          </a:lnRef>
          <a:fillRef idx="2">
            <a:schemeClr val="accent3"/>
          </a:fillRef>
          <a:effectRef idx="1">
            <a:schemeClr val="accent3"/>
          </a:effectRef>
          <a:fontRef idx="minor">
            <a:schemeClr val="dk1"/>
          </a:fontRef>
        </dgm:style>
      </dgm:prSet>
      <dgm:spPr/>
      <dgm:t>
        <a:bodyPr/>
        <a:lstStyle/>
        <a:p>
          <a:pPr rtl="0"/>
          <a:r>
            <a:rPr lang="en-US" sz="2300" b="1" dirty="0" smtClean="0">
              <a:solidFill>
                <a:srgbClr val="000000"/>
              </a:solidFill>
              <a:latin typeface="Cambria"/>
              <a:cs typeface="Cambria"/>
            </a:rPr>
            <a:t>Promises which have the effect of influencing the voters </a:t>
          </a:r>
          <a:endParaRPr lang="en-US" sz="2300" b="1" dirty="0">
            <a:solidFill>
              <a:srgbClr val="000000"/>
            </a:solidFill>
            <a:latin typeface="Cambria"/>
            <a:cs typeface="Cambria"/>
          </a:endParaRPr>
        </a:p>
      </dgm:t>
    </dgm:pt>
    <dgm:pt modelId="{01F5DBEF-FFEC-6D45-8EF0-DA4D98320AE6}" type="parTrans" cxnId="{710DD8BA-1A6D-A94E-BDB1-4905E02AC52F}">
      <dgm:prSet custT="1"/>
      <dgm:spPr/>
      <dgm:t>
        <a:bodyPr/>
        <a:lstStyle/>
        <a:p>
          <a:endParaRPr lang="en-US" sz="2300" b="1">
            <a:solidFill>
              <a:srgbClr val="000000"/>
            </a:solidFill>
            <a:latin typeface="Cambria"/>
            <a:cs typeface="Cambria"/>
          </a:endParaRPr>
        </a:p>
      </dgm:t>
    </dgm:pt>
    <dgm:pt modelId="{59F03856-BE9C-4E41-97B7-95A2AA835DA1}" type="sibTrans" cxnId="{710DD8BA-1A6D-A94E-BDB1-4905E02AC52F}">
      <dgm:prSet/>
      <dgm:spPr/>
      <dgm:t>
        <a:bodyPr/>
        <a:lstStyle/>
        <a:p>
          <a:endParaRPr lang="en-US" sz="2300" b="1">
            <a:solidFill>
              <a:srgbClr val="000000"/>
            </a:solidFill>
            <a:latin typeface="Cambria"/>
            <a:cs typeface="Cambria"/>
          </a:endParaRPr>
        </a:p>
      </dgm:t>
    </dgm:pt>
    <dgm:pt modelId="{91CFAD4E-5D91-F84A-94FE-411C5D949965}" type="pres">
      <dgm:prSet presAssocID="{8206A35C-2B02-0642-B35D-0153BEFC6815}" presName="Name0" presStyleCnt="0">
        <dgm:presLayoutVars>
          <dgm:chPref val="1"/>
          <dgm:dir/>
          <dgm:animOne val="branch"/>
          <dgm:animLvl val="lvl"/>
          <dgm:resizeHandles val="exact"/>
        </dgm:presLayoutVars>
      </dgm:prSet>
      <dgm:spPr/>
      <dgm:t>
        <a:bodyPr/>
        <a:lstStyle/>
        <a:p>
          <a:endParaRPr lang="en-US"/>
        </a:p>
      </dgm:t>
    </dgm:pt>
    <dgm:pt modelId="{C2A95F67-9030-F546-A697-9130CE660067}" type="pres">
      <dgm:prSet presAssocID="{C6F5B174-43FF-9343-A5A5-163341BF1DC8}" presName="root1" presStyleCnt="0"/>
      <dgm:spPr/>
      <dgm:t>
        <a:bodyPr/>
        <a:lstStyle/>
        <a:p>
          <a:endParaRPr lang="en-US"/>
        </a:p>
      </dgm:t>
    </dgm:pt>
    <dgm:pt modelId="{36A671D0-6864-024B-B76D-AFA3D8CF79CB}" type="pres">
      <dgm:prSet presAssocID="{C6F5B174-43FF-9343-A5A5-163341BF1DC8}" presName="LevelOneTextNode" presStyleLbl="node0" presStyleIdx="0" presStyleCnt="1" custLinFactX="-100000" custLinFactNeighborX="-160400" custLinFactNeighborY="-2962">
        <dgm:presLayoutVars>
          <dgm:chPref val="3"/>
        </dgm:presLayoutVars>
      </dgm:prSet>
      <dgm:spPr/>
      <dgm:t>
        <a:bodyPr/>
        <a:lstStyle/>
        <a:p>
          <a:endParaRPr lang="en-US"/>
        </a:p>
      </dgm:t>
    </dgm:pt>
    <dgm:pt modelId="{E1D5BE9B-9F91-D344-988A-584FD05EF9DC}" type="pres">
      <dgm:prSet presAssocID="{C6F5B174-43FF-9343-A5A5-163341BF1DC8}" presName="level2hierChild" presStyleCnt="0"/>
      <dgm:spPr/>
      <dgm:t>
        <a:bodyPr/>
        <a:lstStyle/>
        <a:p>
          <a:endParaRPr lang="en-US"/>
        </a:p>
      </dgm:t>
    </dgm:pt>
    <dgm:pt modelId="{43C0D289-DB84-1044-AE7A-D2F2D24A0094}" type="pres">
      <dgm:prSet presAssocID="{FBED03EA-499A-844C-BF52-7BA6737DE51A}" presName="conn2-1" presStyleLbl="parChTrans1D2" presStyleIdx="0" presStyleCnt="5"/>
      <dgm:spPr/>
      <dgm:t>
        <a:bodyPr/>
        <a:lstStyle/>
        <a:p>
          <a:endParaRPr lang="en-US"/>
        </a:p>
      </dgm:t>
    </dgm:pt>
    <dgm:pt modelId="{53DC3544-2BC6-7043-9BFF-D55EC4D022A8}" type="pres">
      <dgm:prSet presAssocID="{FBED03EA-499A-844C-BF52-7BA6737DE51A}" presName="connTx" presStyleLbl="parChTrans1D2" presStyleIdx="0" presStyleCnt="5"/>
      <dgm:spPr/>
      <dgm:t>
        <a:bodyPr/>
        <a:lstStyle/>
        <a:p>
          <a:endParaRPr lang="en-US"/>
        </a:p>
      </dgm:t>
    </dgm:pt>
    <dgm:pt modelId="{BFEA7D88-BA94-0C49-81D4-F20B9FD87BD5}" type="pres">
      <dgm:prSet presAssocID="{18EFC954-C78A-D64F-8785-4EBB71FCC20C}" presName="root2" presStyleCnt="0"/>
      <dgm:spPr/>
      <dgm:t>
        <a:bodyPr/>
        <a:lstStyle/>
        <a:p>
          <a:endParaRPr lang="en-US"/>
        </a:p>
      </dgm:t>
    </dgm:pt>
    <dgm:pt modelId="{D6F6D103-1D3E-D44B-9AE5-D01A71F636C0}" type="pres">
      <dgm:prSet presAssocID="{18EFC954-C78A-D64F-8785-4EBB71FCC20C}" presName="LevelTwoTextNode" presStyleLbl="node2" presStyleIdx="0" presStyleCnt="5" custScaleX="180005">
        <dgm:presLayoutVars>
          <dgm:chPref val="3"/>
        </dgm:presLayoutVars>
      </dgm:prSet>
      <dgm:spPr/>
      <dgm:t>
        <a:bodyPr/>
        <a:lstStyle/>
        <a:p>
          <a:endParaRPr lang="en-US"/>
        </a:p>
      </dgm:t>
    </dgm:pt>
    <dgm:pt modelId="{D1569A97-C84B-BA4E-813B-861CAC33EEBF}" type="pres">
      <dgm:prSet presAssocID="{18EFC954-C78A-D64F-8785-4EBB71FCC20C}" presName="level3hierChild" presStyleCnt="0"/>
      <dgm:spPr/>
      <dgm:t>
        <a:bodyPr/>
        <a:lstStyle/>
        <a:p>
          <a:endParaRPr lang="en-US"/>
        </a:p>
      </dgm:t>
    </dgm:pt>
    <dgm:pt modelId="{720F7DA4-FBFF-7E48-A0D3-8830C9DB0CA8}" type="pres">
      <dgm:prSet presAssocID="{8937E019-1D88-F047-857D-B6329E00741D}" presName="conn2-1" presStyleLbl="parChTrans1D2" presStyleIdx="1" presStyleCnt="5"/>
      <dgm:spPr/>
      <dgm:t>
        <a:bodyPr/>
        <a:lstStyle/>
        <a:p>
          <a:endParaRPr lang="en-US"/>
        </a:p>
      </dgm:t>
    </dgm:pt>
    <dgm:pt modelId="{0F885E93-0CB6-8740-8C7A-60B476BD80F6}" type="pres">
      <dgm:prSet presAssocID="{8937E019-1D88-F047-857D-B6329E00741D}" presName="connTx" presStyleLbl="parChTrans1D2" presStyleIdx="1" presStyleCnt="5"/>
      <dgm:spPr/>
      <dgm:t>
        <a:bodyPr/>
        <a:lstStyle/>
        <a:p>
          <a:endParaRPr lang="en-US"/>
        </a:p>
      </dgm:t>
    </dgm:pt>
    <dgm:pt modelId="{E8571045-7C27-B54E-9325-F5F5F4658538}" type="pres">
      <dgm:prSet presAssocID="{25F4E248-CA8A-8D49-9D83-CADAF6FFC252}" presName="root2" presStyleCnt="0"/>
      <dgm:spPr/>
      <dgm:t>
        <a:bodyPr/>
        <a:lstStyle/>
        <a:p>
          <a:endParaRPr lang="en-US"/>
        </a:p>
      </dgm:t>
    </dgm:pt>
    <dgm:pt modelId="{6559D0F3-9890-EB42-8BB8-87E04AB5F4C6}" type="pres">
      <dgm:prSet presAssocID="{25F4E248-CA8A-8D49-9D83-CADAF6FFC252}" presName="LevelTwoTextNode" presStyleLbl="node2" presStyleIdx="1" presStyleCnt="5" custScaleX="180005">
        <dgm:presLayoutVars>
          <dgm:chPref val="3"/>
        </dgm:presLayoutVars>
      </dgm:prSet>
      <dgm:spPr/>
      <dgm:t>
        <a:bodyPr/>
        <a:lstStyle/>
        <a:p>
          <a:endParaRPr lang="en-US"/>
        </a:p>
      </dgm:t>
    </dgm:pt>
    <dgm:pt modelId="{A266F564-4CCA-4648-B528-DA8A50DB56A1}" type="pres">
      <dgm:prSet presAssocID="{25F4E248-CA8A-8D49-9D83-CADAF6FFC252}" presName="level3hierChild" presStyleCnt="0"/>
      <dgm:spPr/>
      <dgm:t>
        <a:bodyPr/>
        <a:lstStyle/>
        <a:p>
          <a:endParaRPr lang="en-US"/>
        </a:p>
      </dgm:t>
    </dgm:pt>
    <dgm:pt modelId="{EC69DB8A-2C4E-4A46-815E-5CDFD8682499}" type="pres">
      <dgm:prSet presAssocID="{A39E9F48-2DF9-7343-9B09-AF5DA32B5B71}" presName="conn2-1" presStyleLbl="parChTrans1D2" presStyleIdx="2" presStyleCnt="5"/>
      <dgm:spPr/>
      <dgm:t>
        <a:bodyPr/>
        <a:lstStyle/>
        <a:p>
          <a:endParaRPr lang="en-US"/>
        </a:p>
      </dgm:t>
    </dgm:pt>
    <dgm:pt modelId="{1731C97E-8C82-3E4A-AC25-B3BC2A37ED19}" type="pres">
      <dgm:prSet presAssocID="{A39E9F48-2DF9-7343-9B09-AF5DA32B5B71}" presName="connTx" presStyleLbl="parChTrans1D2" presStyleIdx="2" presStyleCnt="5"/>
      <dgm:spPr/>
      <dgm:t>
        <a:bodyPr/>
        <a:lstStyle/>
        <a:p>
          <a:endParaRPr lang="en-US"/>
        </a:p>
      </dgm:t>
    </dgm:pt>
    <dgm:pt modelId="{C14C133B-BFE8-4D46-904D-29D899734E8D}" type="pres">
      <dgm:prSet presAssocID="{866632AA-8F29-444C-94F6-F9A570D0BC0B}" presName="root2" presStyleCnt="0"/>
      <dgm:spPr/>
      <dgm:t>
        <a:bodyPr/>
        <a:lstStyle/>
        <a:p>
          <a:endParaRPr lang="en-US"/>
        </a:p>
      </dgm:t>
    </dgm:pt>
    <dgm:pt modelId="{A77536FB-5D58-164D-97AB-DFC977C9E609}" type="pres">
      <dgm:prSet presAssocID="{866632AA-8F29-444C-94F6-F9A570D0BC0B}" presName="LevelTwoTextNode" presStyleLbl="node2" presStyleIdx="2" presStyleCnt="5" custScaleX="180005">
        <dgm:presLayoutVars>
          <dgm:chPref val="3"/>
        </dgm:presLayoutVars>
      </dgm:prSet>
      <dgm:spPr/>
      <dgm:t>
        <a:bodyPr/>
        <a:lstStyle/>
        <a:p>
          <a:endParaRPr lang="en-US"/>
        </a:p>
      </dgm:t>
    </dgm:pt>
    <dgm:pt modelId="{7019179C-2734-BB4B-8EB8-0B98F34BCA4F}" type="pres">
      <dgm:prSet presAssocID="{866632AA-8F29-444C-94F6-F9A570D0BC0B}" presName="level3hierChild" presStyleCnt="0"/>
      <dgm:spPr/>
      <dgm:t>
        <a:bodyPr/>
        <a:lstStyle/>
        <a:p>
          <a:endParaRPr lang="en-US"/>
        </a:p>
      </dgm:t>
    </dgm:pt>
    <dgm:pt modelId="{71DAADFE-FB09-524D-A4E2-82885D26E78A}" type="pres">
      <dgm:prSet presAssocID="{68116137-89A8-7746-89E2-D8B41095D8F7}" presName="conn2-1" presStyleLbl="parChTrans1D2" presStyleIdx="3" presStyleCnt="5"/>
      <dgm:spPr/>
      <dgm:t>
        <a:bodyPr/>
        <a:lstStyle/>
        <a:p>
          <a:endParaRPr lang="en-US"/>
        </a:p>
      </dgm:t>
    </dgm:pt>
    <dgm:pt modelId="{5C30723F-5EA4-1A46-8D77-35600ED45DC5}" type="pres">
      <dgm:prSet presAssocID="{68116137-89A8-7746-89E2-D8B41095D8F7}" presName="connTx" presStyleLbl="parChTrans1D2" presStyleIdx="3" presStyleCnt="5"/>
      <dgm:spPr/>
      <dgm:t>
        <a:bodyPr/>
        <a:lstStyle/>
        <a:p>
          <a:endParaRPr lang="en-US"/>
        </a:p>
      </dgm:t>
    </dgm:pt>
    <dgm:pt modelId="{3DECDEF5-00B4-1544-A65F-F2B6573ADC3E}" type="pres">
      <dgm:prSet presAssocID="{9D56F683-F96C-3C4B-96F9-ABE6756F8A9F}" presName="root2" presStyleCnt="0"/>
      <dgm:spPr/>
      <dgm:t>
        <a:bodyPr/>
        <a:lstStyle/>
        <a:p>
          <a:endParaRPr lang="en-US"/>
        </a:p>
      </dgm:t>
    </dgm:pt>
    <dgm:pt modelId="{124E8D77-4190-0049-B94A-D7B8CEA019DE}" type="pres">
      <dgm:prSet presAssocID="{9D56F683-F96C-3C4B-96F9-ABE6756F8A9F}" presName="LevelTwoTextNode" presStyleLbl="node2" presStyleIdx="3" presStyleCnt="5" custScaleX="180005">
        <dgm:presLayoutVars>
          <dgm:chPref val="3"/>
        </dgm:presLayoutVars>
      </dgm:prSet>
      <dgm:spPr/>
      <dgm:t>
        <a:bodyPr/>
        <a:lstStyle/>
        <a:p>
          <a:endParaRPr lang="en-US"/>
        </a:p>
      </dgm:t>
    </dgm:pt>
    <dgm:pt modelId="{4093EE91-C6FD-4D4B-9B45-8E19C266AADF}" type="pres">
      <dgm:prSet presAssocID="{9D56F683-F96C-3C4B-96F9-ABE6756F8A9F}" presName="level3hierChild" presStyleCnt="0"/>
      <dgm:spPr/>
      <dgm:t>
        <a:bodyPr/>
        <a:lstStyle/>
        <a:p>
          <a:endParaRPr lang="en-US"/>
        </a:p>
      </dgm:t>
    </dgm:pt>
    <dgm:pt modelId="{D72DB2B6-55FD-0446-9233-0DD82CA251A6}" type="pres">
      <dgm:prSet presAssocID="{01F5DBEF-FFEC-6D45-8EF0-DA4D98320AE6}" presName="conn2-1" presStyleLbl="parChTrans1D2" presStyleIdx="4" presStyleCnt="5"/>
      <dgm:spPr/>
      <dgm:t>
        <a:bodyPr/>
        <a:lstStyle/>
        <a:p>
          <a:endParaRPr lang="en-US"/>
        </a:p>
      </dgm:t>
    </dgm:pt>
    <dgm:pt modelId="{F9F0D567-D20A-2E44-A029-FF442A010B55}" type="pres">
      <dgm:prSet presAssocID="{01F5DBEF-FFEC-6D45-8EF0-DA4D98320AE6}" presName="connTx" presStyleLbl="parChTrans1D2" presStyleIdx="4" presStyleCnt="5"/>
      <dgm:spPr/>
      <dgm:t>
        <a:bodyPr/>
        <a:lstStyle/>
        <a:p>
          <a:endParaRPr lang="en-US"/>
        </a:p>
      </dgm:t>
    </dgm:pt>
    <dgm:pt modelId="{CE8C2239-D540-DA42-92D7-FC9347301A72}" type="pres">
      <dgm:prSet presAssocID="{25EFC596-D2A8-CB46-A192-2EF05260C291}" presName="root2" presStyleCnt="0"/>
      <dgm:spPr/>
      <dgm:t>
        <a:bodyPr/>
        <a:lstStyle/>
        <a:p>
          <a:endParaRPr lang="en-US"/>
        </a:p>
      </dgm:t>
    </dgm:pt>
    <dgm:pt modelId="{EB46C134-31EC-1142-B099-09C6B46AC332}" type="pres">
      <dgm:prSet presAssocID="{25EFC596-D2A8-CB46-A192-2EF05260C291}" presName="LevelTwoTextNode" presStyleLbl="node2" presStyleIdx="4" presStyleCnt="5" custScaleX="180005">
        <dgm:presLayoutVars>
          <dgm:chPref val="3"/>
        </dgm:presLayoutVars>
      </dgm:prSet>
      <dgm:spPr/>
      <dgm:t>
        <a:bodyPr/>
        <a:lstStyle/>
        <a:p>
          <a:endParaRPr lang="en-US"/>
        </a:p>
      </dgm:t>
    </dgm:pt>
    <dgm:pt modelId="{F723F0E9-F2F6-2E4D-8CA7-B62B9557374E}" type="pres">
      <dgm:prSet presAssocID="{25EFC596-D2A8-CB46-A192-2EF05260C291}" presName="level3hierChild" presStyleCnt="0"/>
      <dgm:spPr/>
      <dgm:t>
        <a:bodyPr/>
        <a:lstStyle/>
        <a:p>
          <a:endParaRPr lang="en-US"/>
        </a:p>
      </dgm:t>
    </dgm:pt>
  </dgm:ptLst>
  <dgm:cxnLst>
    <dgm:cxn modelId="{ED0B55BC-FADF-1447-A134-6FABD1A37E3C}" srcId="{C6F5B174-43FF-9343-A5A5-163341BF1DC8}" destId="{9D56F683-F96C-3C4B-96F9-ABE6756F8A9F}" srcOrd="3" destOrd="0" parTransId="{68116137-89A8-7746-89E2-D8B41095D8F7}" sibTransId="{1491C99F-BB84-EA4D-9AF7-B181F5FF6252}"/>
    <dgm:cxn modelId="{328A47B4-19FF-8849-912F-AAAB7684CCBA}" type="presOf" srcId="{01F5DBEF-FFEC-6D45-8EF0-DA4D98320AE6}" destId="{D72DB2B6-55FD-0446-9233-0DD82CA251A6}" srcOrd="0" destOrd="0" presId="urn:microsoft.com/office/officeart/2008/layout/HorizontalMultiLevelHierarchy"/>
    <dgm:cxn modelId="{F208A4EF-F414-5D48-968E-304EFA72F356}" type="presOf" srcId="{8937E019-1D88-F047-857D-B6329E00741D}" destId="{720F7DA4-FBFF-7E48-A0D3-8830C9DB0CA8}" srcOrd="0" destOrd="0" presId="urn:microsoft.com/office/officeart/2008/layout/HorizontalMultiLevelHierarchy"/>
    <dgm:cxn modelId="{0509D624-9704-034B-9132-72958B15518D}" srcId="{C6F5B174-43FF-9343-A5A5-163341BF1DC8}" destId="{25F4E248-CA8A-8D49-9D83-CADAF6FFC252}" srcOrd="1" destOrd="0" parTransId="{8937E019-1D88-F047-857D-B6329E00741D}" sibTransId="{33860494-CB5E-0D44-BD13-79ACCDB48B48}"/>
    <dgm:cxn modelId="{60E4E6EE-67D5-E74E-9164-8674FEC8F846}" type="presOf" srcId="{25F4E248-CA8A-8D49-9D83-CADAF6FFC252}" destId="{6559D0F3-9890-EB42-8BB8-87E04AB5F4C6}" srcOrd="0" destOrd="0" presId="urn:microsoft.com/office/officeart/2008/layout/HorizontalMultiLevelHierarchy"/>
    <dgm:cxn modelId="{CC5E88F8-2D27-6E40-9D6D-C612E4203CB8}" type="presOf" srcId="{8937E019-1D88-F047-857D-B6329E00741D}" destId="{0F885E93-0CB6-8740-8C7A-60B476BD80F6}" srcOrd="1" destOrd="0" presId="urn:microsoft.com/office/officeart/2008/layout/HorizontalMultiLevelHierarchy"/>
    <dgm:cxn modelId="{D278F512-25D7-D14B-9DF5-B9F0FFB0058C}" type="presOf" srcId="{C6F5B174-43FF-9343-A5A5-163341BF1DC8}" destId="{36A671D0-6864-024B-B76D-AFA3D8CF79CB}" srcOrd="0" destOrd="0" presId="urn:microsoft.com/office/officeart/2008/layout/HorizontalMultiLevelHierarchy"/>
    <dgm:cxn modelId="{0F3E7583-A07F-AF4D-9667-BDB57B3FBB92}" type="presOf" srcId="{FBED03EA-499A-844C-BF52-7BA6737DE51A}" destId="{53DC3544-2BC6-7043-9BFF-D55EC4D022A8}" srcOrd="1" destOrd="0" presId="urn:microsoft.com/office/officeart/2008/layout/HorizontalMultiLevelHierarchy"/>
    <dgm:cxn modelId="{00FD3758-3E54-CF47-9565-BC108490E5A7}" type="presOf" srcId="{01F5DBEF-FFEC-6D45-8EF0-DA4D98320AE6}" destId="{F9F0D567-D20A-2E44-A029-FF442A010B55}" srcOrd="1" destOrd="0" presId="urn:microsoft.com/office/officeart/2008/layout/HorizontalMultiLevelHierarchy"/>
    <dgm:cxn modelId="{D27CA745-8489-544E-A7A0-39E8639E1CEC}" type="presOf" srcId="{FBED03EA-499A-844C-BF52-7BA6737DE51A}" destId="{43C0D289-DB84-1044-AE7A-D2F2D24A0094}" srcOrd="0" destOrd="0" presId="urn:microsoft.com/office/officeart/2008/layout/HorizontalMultiLevelHierarchy"/>
    <dgm:cxn modelId="{7404368B-536A-6941-950C-AB70F95ACBEE}" srcId="{C6F5B174-43FF-9343-A5A5-163341BF1DC8}" destId="{866632AA-8F29-444C-94F6-F9A570D0BC0B}" srcOrd="2" destOrd="0" parTransId="{A39E9F48-2DF9-7343-9B09-AF5DA32B5B71}" sibTransId="{6D1D25AC-CF5D-CE42-9D00-785418ABB7EF}"/>
    <dgm:cxn modelId="{58C270CF-DBFC-A845-AE74-AD45D3399AA7}" type="presOf" srcId="{68116137-89A8-7746-89E2-D8B41095D8F7}" destId="{71DAADFE-FB09-524D-A4E2-82885D26E78A}" srcOrd="0" destOrd="0" presId="urn:microsoft.com/office/officeart/2008/layout/HorizontalMultiLevelHierarchy"/>
    <dgm:cxn modelId="{E1076468-2EE4-0843-92C1-290D0984E5D7}" type="presOf" srcId="{68116137-89A8-7746-89E2-D8B41095D8F7}" destId="{5C30723F-5EA4-1A46-8D77-35600ED45DC5}" srcOrd="1" destOrd="0" presId="urn:microsoft.com/office/officeart/2008/layout/HorizontalMultiLevelHierarchy"/>
    <dgm:cxn modelId="{1682E78E-F1A7-E543-BAEB-6FE948747032}" srcId="{8206A35C-2B02-0642-B35D-0153BEFC6815}" destId="{C6F5B174-43FF-9343-A5A5-163341BF1DC8}" srcOrd="0" destOrd="0" parTransId="{FEAC40FE-B363-6E4B-894B-29E9CCD58726}" sibTransId="{3057EB91-3C5E-3145-97C2-32DC916022C8}"/>
    <dgm:cxn modelId="{12C8959B-6595-5B4E-BD38-C1015915654A}" type="presOf" srcId="{18EFC954-C78A-D64F-8785-4EBB71FCC20C}" destId="{D6F6D103-1D3E-D44B-9AE5-D01A71F636C0}" srcOrd="0" destOrd="0" presId="urn:microsoft.com/office/officeart/2008/layout/HorizontalMultiLevelHierarchy"/>
    <dgm:cxn modelId="{A0700410-6C2B-0346-AB86-86ACADF70856}" type="presOf" srcId="{25EFC596-D2A8-CB46-A192-2EF05260C291}" destId="{EB46C134-31EC-1142-B099-09C6B46AC332}" srcOrd="0" destOrd="0" presId="urn:microsoft.com/office/officeart/2008/layout/HorizontalMultiLevelHierarchy"/>
    <dgm:cxn modelId="{710DD8BA-1A6D-A94E-BDB1-4905E02AC52F}" srcId="{C6F5B174-43FF-9343-A5A5-163341BF1DC8}" destId="{25EFC596-D2A8-CB46-A192-2EF05260C291}" srcOrd="4" destOrd="0" parTransId="{01F5DBEF-FFEC-6D45-8EF0-DA4D98320AE6}" sibTransId="{59F03856-BE9C-4E41-97B7-95A2AA835DA1}"/>
    <dgm:cxn modelId="{45F85CC8-EDA4-134F-BE44-26954E570411}" type="presOf" srcId="{9D56F683-F96C-3C4B-96F9-ABE6756F8A9F}" destId="{124E8D77-4190-0049-B94A-D7B8CEA019DE}" srcOrd="0" destOrd="0" presId="urn:microsoft.com/office/officeart/2008/layout/HorizontalMultiLevelHierarchy"/>
    <dgm:cxn modelId="{7C89385E-C9C2-6C46-852F-B8F75EDC2E52}" type="presOf" srcId="{8206A35C-2B02-0642-B35D-0153BEFC6815}" destId="{91CFAD4E-5D91-F84A-94FE-411C5D949965}" srcOrd="0" destOrd="0" presId="urn:microsoft.com/office/officeart/2008/layout/HorizontalMultiLevelHierarchy"/>
    <dgm:cxn modelId="{334D084F-90FE-E341-835C-FC75F576B0E5}" type="presOf" srcId="{866632AA-8F29-444C-94F6-F9A570D0BC0B}" destId="{A77536FB-5D58-164D-97AB-DFC977C9E609}" srcOrd="0" destOrd="0" presId="urn:microsoft.com/office/officeart/2008/layout/HorizontalMultiLevelHierarchy"/>
    <dgm:cxn modelId="{37C48141-E7BD-B740-A96F-8815840810A0}" type="presOf" srcId="{A39E9F48-2DF9-7343-9B09-AF5DA32B5B71}" destId="{1731C97E-8C82-3E4A-AC25-B3BC2A37ED19}" srcOrd="1" destOrd="0" presId="urn:microsoft.com/office/officeart/2008/layout/HorizontalMultiLevelHierarchy"/>
    <dgm:cxn modelId="{EAF19AEF-70EF-C843-8A69-AAA54D106BE3}" srcId="{C6F5B174-43FF-9343-A5A5-163341BF1DC8}" destId="{18EFC954-C78A-D64F-8785-4EBB71FCC20C}" srcOrd="0" destOrd="0" parTransId="{FBED03EA-499A-844C-BF52-7BA6737DE51A}" sibTransId="{45896FB9-1278-CA48-8B8F-E693DC6C57F9}"/>
    <dgm:cxn modelId="{7D4B006C-2903-D449-A7CE-3983E4A1408D}" type="presOf" srcId="{A39E9F48-2DF9-7343-9B09-AF5DA32B5B71}" destId="{EC69DB8A-2C4E-4A46-815E-5CDFD8682499}" srcOrd="0" destOrd="0" presId="urn:microsoft.com/office/officeart/2008/layout/HorizontalMultiLevelHierarchy"/>
    <dgm:cxn modelId="{7877E1C5-D5EC-DA48-A958-929BDF3045D0}" type="presParOf" srcId="{91CFAD4E-5D91-F84A-94FE-411C5D949965}" destId="{C2A95F67-9030-F546-A697-9130CE660067}" srcOrd="0" destOrd="0" presId="urn:microsoft.com/office/officeart/2008/layout/HorizontalMultiLevelHierarchy"/>
    <dgm:cxn modelId="{09102C1B-B788-A447-873B-967BAE31BF3B}" type="presParOf" srcId="{C2A95F67-9030-F546-A697-9130CE660067}" destId="{36A671D0-6864-024B-B76D-AFA3D8CF79CB}" srcOrd="0" destOrd="0" presId="urn:microsoft.com/office/officeart/2008/layout/HorizontalMultiLevelHierarchy"/>
    <dgm:cxn modelId="{76519E1B-A393-9849-A380-9F3A29BE4232}" type="presParOf" srcId="{C2A95F67-9030-F546-A697-9130CE660067}" destId="{E1D5BE9B-9F91-D344-988A-584FD05EF9DC}" srcOrd="1" destOrd="0" presId="urn:microsoft.com/office/officeart/2008/layout/HorizontalMultiLevelHierarchy"/>
    <dgm:cxn modelId="{7BF95387-AB2F-F241-B9CC-3A2E4C0E63A9}" type="presParOf" srcId="{E1D5BE9B-9F91-D344-988A-584FD05EF9DC}" destId="{43C0D289-DB84-1044-AE7A-D2F2D24A0094}" srcOrd="0" destOrd="0" presId="urn:microsoft.com/office/officeart/2008/layout/HorizontalMultiLevelHierarchy"/>
    <dgm:cxn modelId="{0C2FC81D-3D98-9646-AA14-55F24D6067ED}" type="presParOf" srcId="{43C0D289-DB84-1044-AE7A-D2F2D24A0094}" destId="{53DC3544-2BC6-7043-9BFF-D55EC4D022A8}" srcOrd="0" destOrd="0" presId="urn:microsoft.com/office/officeart/2008/layout/HorizontalMultiLevelHierarchy"/>
    <dgm:cxn modelId="{F43EFA7C-931F-C74D-A90B-E1BD961A9CA0}" type="presParOf" srcId="{E1D5BE9B-9F91-D344-988A-584FD05EF9DC}" destId="{BFEA7D88-BA94-0C49-81D4-F20B9FD87BD5}" srcOrd="1" destOrd="0" presId="urn:microsoft.com/office/officeart/2008/layout/HorizontalMultiLevelHierarchy"/>
    <dgm:cxn modelId="{45718965-FBDD-674A-930A-5FE1C512D46C}" type="presParOf" srcId="{BFEA7D88-BA94-0C49-81D4-F20B9FD87BD5}" destId="{D6F6D103-1D3E-D44B-9AE5-D01A71F636C0}" srcOrd="0" destOrd="0" presId="urn:microsoft.com/office/officeart/2008/layout/HorizontalMultiLevelHierarchy"/>
    <dgm:cxn modelId="{E6965ADB-4A51-0B4E-8CB1-3D843126ED68}" type="presParOf" srcId="{BFEA7D88-BA94-0C49-81D4-F20B9FD87BD5}" destId="{D1569A97-C84B-BA4E-813B-861CAC33EEBF}" srcOrd="1" destOrd="0" presId="urn:microsoft.com/office/officeart/2008/layout/HorizontalMultiLevelHierarchy"/>
    <dgm:cxn modelId="{AF957F58-0F65-5E42-A4CC-B4B3411DA928}" type="presParOf" srcId="{E1D5BE9B-9F91-D344-988A-584FD05EF9DC}" destId="{720F7DA4-FBFF-7E48-A0D3-8830C9DB0CA8}" srcOrd="2" destOrd="0" presId="urn:microsoft.com/office/officeart/2008/layout/HorizontalMultiLevelHierarchy"/>
    <dgm:cxn modelId="{2096B97F-7449-5142-97EC-9DDFA2A8640C}" type="presParOf" srcId="{720F7DA4-FBFF-7E48-A0D3-8830C9DB0CA8}" destId="{0F885E93-0CB6-8740-8C7A-60B476BD80F6}" srcOrd="0" destOrd="0" presId="urn:microsoft.com/office/officeart/2008/layout/HorizontalMultiLevelHierarchy"/>
    <dgm:cxn modelId="{BFEEF997-14BE-C843-8846-E196BDB2B48C}" type="presParOf" srcId="{E1D5BE9B-9F91-D344-988A-584FD05EF9DC}" destId="{E8571045-7C27-B54E-9325-F5F5F4658538}" srcOrd="3" destOrd="0" presId="urn:microsoft.com/office/officeart/2008/layout/HorizontalMultiLevelHierarchy"/>
    <dgm:cxn modelId="{6E4AB531-3537-6D41-949C-4857D9CB4D7C}" type="presParOf" srcId="{E8571045-7C27-B54E-9325-F5F5F4658538}" destId="{6559D0F3-9890-EB42-8BB8-87E04AB5F4C6}" srcOrd="0" destOrd="0" presId="urn:microsoft.com/office/officeart/2008/layout/HorizontalMultiLevelHierarchy"/>
    <dgm:cxn modelId="{A3687A0A-D7D8-E541-ABA5-8C777AE8AF7B}" type="presParOf" srcId="{E8571045-7C27-B54E-9325-F5F5F4658538}" destId="{A266F564-4CCA-4648-B528-DA8A50DB56A1}" srcOrd="1" destOrd="0" presId="urn:microsoft.com/office/officeart/2008/layout/HorizontalMultiLevelHierarchy"/>
    <dgm:cxn modelId="{2825C734-36D7-894A-B348-A9B72C363DF3}" type="presParOf" srcId="{E1D5BE9B-9F91-D344-988A-584FD05EF9DC}" destId="{EC69DB8A-2C4E-4A46-815E-5CDFD8682499}" srcOrd="4" destOrd="0" presId="urn:microsoft.com/office/officeart/2008/layout/HorizontalMultiLevelHierarchy"/>
    <dgm:cxn modelId="{FE250238-368F-F24B-BFA3-A26D130E016E}" type="presParOf" srcId="{EC69DB8A-2C4E-4A46-815E-5CDFD8682499}" destId="{1731C97E-8C82-3E4A-AC25-B3BC2A37ED19}" srcOrd="0" destOrd="0" presId="urn:microsoft.com/office/officeart/2008/layout/HorizontalMultiLevelHierarchy"/>
    <dgm:cxn modelId="{2B911657-8BEE-3A4F-A16D-E1E9286907CE}" type="presParOf" srcId="{E1D5BE9B-9F91-D344-988A-584FD05EF9DC}" destId="{C14C133B-BFE8-4D46-904D-29D899734E8D}" srcOrd="5" destOrd="0" presId="urn:microsoft.com/office/officeart/2008/layout/HorizontalMultiLevelHierarchy"/>
    <dgm:cxn modelId="{952A4854-7B56-0345-BA0A-3E41A0A7C88C}" type="presParOf" srcId="{C14C133B-BFE8-4D46-904D-29D899734E8D}" destId="{A77536FB-5D58-164D-97AB-DFC977C9E609}" srcOrd="0" destOrd="0" presId="urn:microsoft.com/office/officeart/2008/layout/HorizontalMultiLevelHierarchy"/>
    <dgm:cxn modelId="{B98C8E86-4776-E642-9BD8-F0247FE4377C}" type="presParOf" srcId="{C14C133B-BFE8-4D46-904D-29D899734E8D}" destId="{7019179C-2734-BB4B-8EB8-0B98F34BCA4F}" srcOrd="1" destOrd="0" presId="urn:microsoft.com/office/officeart/2008/layout/HorizontalMultiLevelHierarchy"/>
    <dgm:cxn modelId="{D91E4367-D433-7B4B-9617-DD8988B8BAC1}" type="presParOf" srcId="{E1D5BE9B-9F91-D344-988A-584FD05EF9DC}" destId="{71DAADFE-FB09-524D-A4E2-82885D26E78A}" srcOrd="6" destOrd="0" presId="urn:microsoft.com/office/officeart/2008/layout/HorizontalMultiLevelHierarchy"/>
    <dgm:cxn modelId="{81F1A144-1E8F-CC4E-B41C-9A4052E532A3}" type="presParOf" srcId="{71DAADFE-FB09-524D-A4E2-82885D26E78A}" destId="{5C30723F-5EA4-1A46-8D77-35600ED45DC5}" srcOrd="0" destOrd="0" presId="urn:microsoft.com/office/officeart/2008/layout/HorizontalMultiLevelHierarchy"/>
    <dgm:cxn modelId="{A1756579-E97A-7148-83CC-5A51914082A9}" type="presParOf" srcId="{E1D5BE9B-9F91-D344-988A-584FD05EF9DC}" destId="{3DECDEF5-00B4-1544-A65F-F2B6573ADC3E}" srcOrd="7" destOrd="0" presId="urn:microsoft.com/office/officeart/2008/layout/HorizontalMultiLevelHierarchy"/>
    <dgm:cxn modelId="{5AF3AC89-1F8C-9849-8D98-EC6BEFABCB3A}" type="presParOf" srcId="{3DECDEF5-00B4-1544-A65F-F2B6573ADC3E}" destId="{124E8D77-4190-0049-B94A-D7B8CEA019DE}" srcOrd="0" destOrd="0" presId="urn:microsoft.com/office/officeart/2008/layout/HorizontalMultiLevelHierarchy"/>
    <dgm:cxn modelId="{F3623CB7-89D0-6147-9B48-2E00D1597C91}" type="presParOf" srcId="{3DECDEF5-00B4-1544-A65F-F2B6573ADC3E}" destId="{4093EE91-C6FD-4D4B-9B45-8E19C266AADF}" srcOrd="1" destOrd="0" presId="urn:microsoft.com/office/officeart/2008/layout/HorizontalMultiLevelHierarchy"/>
    <dgm:cxn modelId="{5A4B23DF-998D-3E41-8CB6-FCDB228777FC}" type="presParOf" srcId="{E1D5BE9B-9F91-D344-988A-584FD05EF9DC}" destId="{D72DB2B6-55FD-0446-9233-0DD82CA251A6}" srcOrd="8" destOrd="0" presId="urn:microsoft.com/office/officeart/2008/layout/HorizontalMultiLevelHierarchy"/>
    <dgm:cxn modelId="{3DDB575B-3883-A846-8416-7D190ADCEBEF}" type="presParOf" srcId="{D72DB2B6-55FD-0446-9233-0DD82CA251A6}" destId="{F9F0D567-D20A-2E44-A029-FF442A010B55}" srcOrd="0" destOrd="0" presId="urn:microsoft.com/office/officeart/2008/layout/HorizontalMultiLevelHierarchy"/>
    <dgm:cxn modelId="{2E550525-F928-BA48-81A9-C7AF2B1A3D15}" type="presParOf" srcId="{E1D5BE9B-9F91-D344-988A-584FD05EF9DC}" destId="{CE8C2239-D540-DA42-92D7-FC9347301A72}" srcOrd="9" destOrd="0" presId="urn:microsoft.com/office/officeart/2008/layout/HorizontalMultiLevelHierarchy"/>
    <dgm:cxn modelId="{0157054F-C90B-9E48-A335-A370E9EC5E02}" type="presParOf" srcId="{CE8C2239-D540-DA42-92D7-FC9347301A72}" destId="{EB46C134-31EC-1142-B099-09C6B46AC332}" srcOrd="0" destOrd="0" presId="urn:microsoft.com/office/officeart/2008/layout/HorizontalMultiLevelHierarchy"/>
    <dgm:cxn modelId="{87767E5E-B3DA-804D-8E56-86EE99000A3D}" type="presParOf" srcId="{CE8C2239-D540-DA42-92D7-FC9347301A72}" destId="{F723F0E9-F2F6-2E4D-8CA7-B62B9557374E}" srcOrd="1" destOrd="0" presId="urn:microsoft.com/office/officeart/2008/layout/HorizontalMultiLevelHierarchy"/>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3.xml><?xml version="1.0" encoding="utf-8"?>
<dgm:dataModel xmlns:dgm="http://schemas.openxmlformats.org/drawingml/2006/diagram" xmlns:a="http://schemas.openxmlformats.org/drawingml/2006/main">
  <dgm:ptLst>
    <dgm:pt modelId="{8FB1B120-ACE2-A94F-B8F4-9C921B308A3C}" type="doc">
      <dgm:prSet loTypeId="urn:microsoft.com/office/officeart/2005/8/layout/target3" loCatId="" qsTypeId="urn:microsoft.com/office/officeart/2005/8/quickstyle/simple2" qsCatId="simple" csTypeId="urn:microsoft.com/office/officeart/2005/8/colors/accent3_2" csCatId="accent3" phldr="1"/>
      <dgm:spPr/>
      <dgm:t>
        <a:bodyPr/>
        <a:lstStyle/>
        <a:p>
          <a:endParaRPr lang="en-US"/>
        </a:p>
      </dgm:t>
    </dgm:pt>
    <dgm:pt modelId="{E5D0F9DE-168E-9648-A9EA-80C4D62957F2}">
      <dgm:prSet custT="1"/>
      <dgm:spPr/>
      <dgm:t>
        <a:bodyPr/>
        <a:lstStyle/>
        <a:p>
          <a:pPr rtl="0"/>
          <a:r>
            <a:rPr lang="en-US" sz="2300" b="1" smtClean="0">
              <a:solidFill>
                <a:srgbClr val="000000"/>
              </a:solidFill>
              <a:latin typeface="Cambria"/>
              <a:cs typeface="Cambria"/>
            </a:rPr>
            <a:t>RBI may continue to take decisions unhindered on monetary policy issues</a:t>
          </a:r>
          <a:endParaRPr lang="en-US" sz="2300" b="1">
            <a:solidFill>
              <a:srgbClr val="000000"/>
            </a:solidFill>
            <a:latin typeface="Cambria"/>
            <a:cs typeface="Cambria"/>
          </a:endParaRPr>
        </a:p>
      </dgm:t>
    </dgm:pt>
    <dgm:pt modelId="{5210D53C-BC29-2540-8BB9-D76EEEB8AD97}" type="parTrans" cxnId="{A4A5F9B7-BDCD-7E42-B2CD-660CD4456F82}">
      <dgm:prSet/>
      <dgm:spPr/>
      <dgm:t>
        <a:bodyPr/>
        <a:lstStyle/>
        <a:p>
          <a:endParaRPr lang="en-US" sz="2300" b="1">
            <a:solidFill>
              <a:srgbClr val="000000"/>
            </a:solidFill>
            <a:latin typeface="Cambria"/>
            <a:cs typeface="Cambria"/>
          </a:endParaRPr>
        </a:p>
      </dgm:t>
    </dgm:pt>
    <dgm:pt modelId="{4CBF48A7-9DE7-3144-AB6D-04BA21F280F9}" type="sibTrans" cxnId="{A4A5F9B7-BDCD-7E42-B2CD-660CD4456F82}">
      <dgm:prSet/>
      <dgm:spPr/>
      <dgm:t>
        <a:bodyPr/>
        <a:lstStyle/>
        <a:p>
          <a:endParaRPr lang="en-US" sz="2300" b="1">
            <a:solidFill>
              <a:srgbClr val="000000"/>
            </a:solidFill>
            <a:latin typeface="Cambria"/>
            <a:cs typeface="Cambria"/>
          </a:endParaRPr>
        </a:p>
      </dgm:t>
    </dgm:pt>
    <dgm:pt modelId="{B331B81A-5CBF-4E4B-944C-8CFB697AE123}">
      <dgm:prSet custT="1"/>
      <dgm:spPr/>
      <dgm:t>
        <a:bodyPr/>
        <a:lstStyle/>
        <a:p>
          <a:pPr rtl="0"/>
          <a:r>
            <a:rPr lang="en-US" sz="2300" b="1" smtClean="0">
              <a:solidFill>
                <a:srgbClr val="000000"/>
              </a:solidFill>
              <a:latin typeface="Cambria"/>
              <a:cs typeface="Cambria"/>
            </a:rPr>
            <a:t>Restrictions apply equally to new schemes and also ongoing schemes. </a:t>
          </a:r>
          <a:endParaRPr lang="en-US" sz="2300" b="1">
            <a:solidFill>
              <a:srgbClr val="000000"/>
            </a:solidFill>
            <a:latin typeface="Cambria"/>
            <a:cs typeface="Cambria"/>
          </a:endParaRPr>
        </a:p>
      </dgm:t>
    </dgm:pt>
    <dgm:pt modelId="{A1F8355C-6901-7C4F-A7E6-5C1CEC2718B5}" type="sibTrans" cxnId="{BB4A777B-92F1-E44C-8C07-A7FFB3C22164}">
      <dgm:prSet/>
      <dgm:spPr/>
      <dgm:t>
        <a:bodyPr/>
        <a:lstStyle/>
        <a:p>
          <a:endParaRPr lang="en-US" sz="2300" b="1">
            <a:solidFill>
              <a:srgbClr val="000000"/>
            </a:solidFill>
            <a:latin typeface="Cambria"/>
            <a:cs typeface="Cambria"/>
          </a:endParaRPr>
        </a:p>
      </dgm:t>
    </dgm:pt>
    <dgm:pt modelId="{8631C3BA-532D-BF40-A37D-236BE481CD76}" type="parTrans" cxnId="{BB4A777B-92F1-E44C-8C07-A7FFB3C22164}">
      <dgm:prSet/>
      <dgm:spPr/>
      <dgm:t>
        <a:bodyPr/>
        <a:lstStyle/>
        <a:p>
          <a:endParaRPr lang="en-US" sz="2300" b="1">
            <a:solidFill>
              <a:srgbClr val="000000"/>
            </a:solidFill>
            <a:latin typeface="Cambria"/>
            <a:cs typeface="Cambria"/>
          </a:endParaRPr>
        </a:p>
      </dgm:t>
    </dgm:pt>
    <dgm:pt modelId="{9F4D18D6-C88F-3D46-95BA-3041F5370E77}">
      <dgm:prSet custT="1"/>
      <dgm:spPr/>
      <dgm:t>
        <a:bodyPr/>
        <a:lstStyle/>
        <a:p>
          <a:pPr rtl="0"/>
          <a:r>
            <a:rPr lang="en-US" sz="2300" b="1" dirty="0" smtClean="0">
              <a:solidFill>
                <a:srgbClr val="000000"/>
              </a:solidFill>
              <a:latin typeface="Cambria"/>
              <a:cs typeface="Cambria"/>
            </a:rPr>
            <a:t>Prior approval of the Commission is needed for announcement of relief/benefits under any policy, fiscal measures, taxation related issues etc.</a:t>
          </a:r>
          <a:endParaRPr lang="en-US" sz="2300" b="1" dirty="0">
            <a:solidFill>
              <a:srgbClr val="000000"/>
            </a:solidFill>
            <a:latin typeface="Cambria"/>
            <a:cs typeface="Cambria"/>
          </a:endParaRPr>
        </a:p>
      </dgm:t>
    </dgm:pt>
    <dgm:pt modelId="{D5107DDF-3939-C94C-A39B-54197DCB89D1}" type="sibTrans" cxnId="{4EF9DEB0-617F-5547-9CF9-85AF7B182D5D}">
      <dgm:prSet/>
      <dgm:spPr/>
      <dgm:t>
        <a:bodyPr/>
        <a:lstStyle/>
        <a:p>
          <a:endParaRPr lang="en-US" sz="2300" b="1">
            <a:solidFill>
              <a:srgbClr val="000000"/>
            </a:solidFill>
            <a:latin typeface="Cambria"/>
            <a:cs typeface="Cambria"/>
          </a:endParaRPr>
        </a:p>
      </dgm:t>
    </dgm:pt>
    <dgm:pt modelId="{2262203B-FB2F-2740-8BB6-77CE719ABEA5}" type="parTrans" cxnId="{4EF9DEB0-617F-5547-9CF9-85AF7B182D5D}">
      <dgm:prSet/>
      <dgm:spPr/>
      <dgm:t>
        <a:bodyPr/>
        <a:lstStyle/>
        <a:p>
          <a:endParaRPr lang="en-US" sz="2300" b="1">
            <a:solidFill>
              <a:srgbClr val="000000"/>
            </a:solidFill>
            <a:latin typeface="Cambria"/>
            <a:cs typeface="Cambria"/>
          </a:endParaRPr>
        </a:p>
      </dgm:t>
    </dgm:pt>
    <dgm:pt modelId="{84CEB740-E6B9-C54E-ACA3-BC2D20424F18}" type="pres">
      <dgm:prSet presAssocID="{8FB1B120-ACE2-A94F-B8F4-9C921B308A3C}" presName="Name0" presStyleCnt="0">
        <dgm:presLayoutVars>
          <dgm:chMax val="7"/>
          <dgm:dir/>
          <dgm:animLvl val="lvl"/>
          <dgm:resizeHandles val="exact"/>
        </dgm:presLayoutVars>
      </dgm:prSet>
      <dgm:spPr/>
      <dgm:t>
        <a:bodyPr/>
        <a:lstStyle/>
        <a:p>
          <a:endParaRPr lang="en-US"/>
        </a:p>
      </dgm:t>
    </dgm:pt>
    <dgm:pt modelId="{1121CAF9-6A69-AC4A-9662-B693550B47BD}" type="pres">
      <dgm:prSet presAssocID="{9F4D18D6-C88F-3D46-95BA-3041F5370E77}" presName="circle1" presStyleLbl="node1" presStyleIdx="0" presStyleCnt="3"/>
      <dgm:spPr/>
      <dgm:t>
        <a:bodyPr/>
        <a:lstStyle/>
        <a:p>
          <a:endParaRPr lang="en-US"/>
        </a:p>
      </dgm:t>
    </dgm:pt>
    <dgm:pt modelId="{54FCF987-7979-2442-AFFC-9A1C3EEC5BBF}" type="pres">
      <dgm:prSet presAssocID="{9F4D18D6-C88F-3D46-95BA-3041F5370E77}" presName="space" presStyleCnt="0"/>
      <dgm:spPr/>
      <dgm:t>
        <a:bodyPr/>
        <a:lstStyle/>
        <a:p>
          <a:endParaRPr lang="en-US"/>
        </a:p>
      </dgm:t>
    </dgm:pt>
    <dgm:pt modelId="{8E7F943B-D5D2-8A42-A43E-87F319DBC57E}" type="pres">
      <dgm:prSet presAssocID="{9F4D18D6-C88F-3D46-95BA-3041F5370E77}" presName="rect1" presStyleLbl="alignAcc1" presStyleIdx="0" presStyleCnt="3"/>
      <dgm:spPr/>
      <dgm:t>
        <a:bodyPr/>
        <a:lstStyle/>
        <a:p>
          <a:endParaRPr lang="en-US"/>
        </a:p>
      </dgm:t>
    </dgm:pt>
    <dgm:pt modelId="{717C4109-8233-9A4A-AB7F-155F67E94BEC}" type="pres">
      <dgm:prSet presAssocID="{B331B81A-5CBF-4E4B-944C-8CFB697AE123}" presName="vertSpace2" presStyleLbl="node1" presStyleIdx="0" presStyleCnt="3"/>
      <dgm:spPr/>
      <dgm:t>
        <a:bodyPr/>
        <a:lstStyle/>
        <a:p>
          <a:endParaRPr lang="en-US"/>
        </a:p>
      </dgm:t>
    </dgm:pt>
    <dgm:pt modelId="{80928FD0-81C6-A34B-8D6D-2AEFD47D3CF6}" type="pres">
      <dgm:prSet presAssocID="{B331B81A-5CBF-4E4B-944C-8CFB697AE123}" presName="circle2" presStyleLbl="node1" presStyleIdx="1" presStyleCnt="3"/>
      <dgm:spPr/>
      <dgm:t>
        <a:bodyPr/>
        <a:lstStyle/>
        <a:p>
          <a:endParaRPr lang="en-US"/>
        </a:p>
      </dgm:t>
    </dgm:pt>
    <dgm:pt modelId="{820A63A2-3760-CA46-B820-5EDC68DD836C}" type="pres">
      <dgm:prSet presAssocID="{B331B81A-5CBF-4E4B-944C-8CFB697AE123}" presName="rect2" presStyleLbl="alignAcc1" presStyleIdx="1" presStyleCnt="3"/>
      <dgm:spPr/>
      <dgm:t>
        <a:bodyPr/>
        <a:lstStyle/>
        <a:p>
          <a:endParaRPr lang="en-US"/>
        </a:p>
      </dgm:t>
    </dgm:pt>
    <dgm:pt modelId="{C6E02E03-862C-9F4E-851A-34A6694E16B6}" type="pres">
      <dgm:prSet presAssocID="{E5D0F9DE-168E-9648-A9EA-80C4D62957F2}" presName="vertSpace3" presStyleLbl="node1" presStyleIdx="1" presStyleCnt="3"/>
      <dgm:spPr/>
      <dgm:t>
        <a:bodyPr/>
        <a:lstStyle/>
        <a:p>
          <a:endParaRPr lang="en-US"/>
        </a:p>
      </dgm:t>
    </dgm:pt>
    <dgm:pt modelId="{E80D066A-C531-2F4D-A426-5BC8FA7679D4}" type="pres">
      <dgm:prSet presAssocID="{E5D0F9DE-168E-9648-A9EA-80C4D62957F2}" presName="circle3" presStyleLbl="node1" presStyleIdx="2" presStyleCnt="3"/>
      <dgm:spPr/>
      <dgm:t>
        <a:bodyPr/>
        <a:lstStyle/>
        <a:p>
          <a:endParaRPr lang="en-US"/>
        </a:p>
      </dgm:t>
    </dgm:pt>
    <dgm:pt modelId="{8B2481F5-A497-DB4A-A8AC-5DA4C161B913}" type="pres">
      <dgm:prSet presAssocID="{E5D0F9DE-168E-9648-A9EA-80C4D62957F2}" presName="rect3" presStyleLbl="alignAcc1" presStyleIdx="2" presStyleCnt="3"/>
      <dgm:spPr/>
      <dgm:t>
        <a:bodyPr/>
        <a:lstStyle/>
        <a:p>
          <a:endParaRPr lang="en-US"/>
        </a:p>
      </dgm:t>
    </dgm:pt>
    <dgm:pt modelId="{E2FAFB6C-214C-AE4D-8CCB-D6176BC7D22C}" type="pres">
      <dgm:prSet presAssocID="{9F4D18D6-C88F-3D46-95BA-3041F5370E77}" presName="rect1ParTxNoCh" presStyleLbl="alignAcc1" presStyleIdx="2" presStyleCnt="3">
        <dgm:presLayoutVars>
          <dgm:chMax val="1"/>
          <dgm:bulletEnabled val="1"/>
        </dgm:presLayoutVars>
      </dgm:prSet>
      <dgm:spPr/>
      <dgm:t>
        <a:bodyPr/>
        <a:lstStyle/>
        <a:p>
          <a:endParaRPr lang="en-US"/>
        </a:p>
      </dgm:t>
    </dgm:pt>
    <dgm:pt modelId="{8B3CADA9-C696-5447-AF97-F66BE43D996B}" type="pres">
      <dgm:prSet presAssocID="{B331B81A-5CBF-4E4B-944C-8CFB697AE123}" presName="rect2ParTxNoCh" presStyleLbl="alignAcc1" presStyleIdx="2" presStyleCnt="3">
        <dgm:presLayoutVars>
          <dgm:chMax val="1"/>
          <dgm:bulletEnabled val="1"/>
        </dgm:presLayoutVars>
      </dgm:prSet>
      <dgm:spPr/>
      <dgm:t>
        <a:bodyPr/>
        <a:lstStyle/>
        <a:p>
          <a:endParaRPr lang="en-US"/>
        </a:p>
      </dgm:t>
    </dgm:pt>
    <dgm:pt modelId="{E86FBAED-99EE-9549-BA2E-2B043140DFBA}" type="pres">
      <dgm:prSet presAssocID="{E5D0F9DE-168E-9648-A9EA-80C4D62957F2}" presName="rect3ParTxNoCh" presStyleLbl="alignAcc1" presStyleIdx="2" presStyleCnt="3">
        <dgm:presLayoutVars>
          <dgm:chMax val="1"/>
          <dgm:bulletEnabled val="1"/>
        </dgm:presLayoutVars>
      </dgm:prSet>
      <dgm:spPr/>
      <dgm:t>
        <a:bodyPr/>
        <a:lstStyle/>
        <a:p>
          <a:endParaRPr lang="en-US"/>
        </a:p>
      </dgm:t>
    </dgm:pt>
  </dgm:ptLst>
  <dgm:cxnLst>
    <dgm:cxn modelId="{4EF9DEB0-617F-5547-9CF9-85AF7B182D5D}" srcId="{8FB1B120-ACE2-A94F-B8F4-9C921B308A3C}" destId="{9F4D18D6-C88F-3D46-95BA-3041F5370E77}" srcOrd="0" destOrd="0" parTransId="{2262203B-FB2F-2740-8BB6-77CE719ABEA5}" sibTransId="{D5107DDF-3939-C94C-A39B-54197DCB89D1}"/>
    <dgm:cxn modelId="{BB4A777B-92F1-E44C-8C07-A7FFB3C22164}" srcId="{8FB1B120-ACE2-A94F-B8F4-9C921B308A3C}" destId="{B331B81A-5CBF-4E4B-944C-8CFB697AE123}" srcOrd="1" destOrd="0" parTransId="{8631C3BA-532D-BF40-A37D-236BE481CD76}" sibTransId="{A1F8355C-6901-7C4F-A7E6-5C1CEC2718B5}"/>
    <dgm:cxn modelId="{A4A5F9B7-BDCD-7E42-B2CD-660CD4456F82}" srcId="{8FB1B120-ACE2-A94F-B8F4-9C921B308A3C}" destId="{E5D0F9DE-168E-9648-A9EA-80C4D62957F2}" srcOrd="2" destOrd="0" parTransId="{5210D53C-BC29-2540-8BB9-D76EEEB8AD97}" sibTransId="{4CBF48A7-9DE7-3144-AB6D-04BA21F280F9}"/>
    <dgm:cxn modelId="{578CE40F-CC62-5D42-B858-867B47471C55}" type="presOf" srcId="{E5D0F9DE-168E-9648-A9EA-80C4D62957F2}" destId="{E86FBAED-99EE-9549-BA2E-2B043140DFBA}" srcOrd="1" destOrd="0" presId="urn:microsoft.com/office/officeart/2005/8/layout/target3"/>
    <dgm:cxn modelId="{41971B53-1850-2342-BDF3-E7080CC000F5}" type="presOf" srcId="{9F4D18D6-C88F-3D46-95BA-3041F5370E77}" destId="{8E7F943B-D5D2-8A42-A43E-87F319DBC57E}" srcOrd="0" destOrd="0" presId="urn:microsoft.com/office/officeart/2005/8/layout/target3"/>
    <dgm:cxn modelId="{599881B6-51F8-4649-9D6F-0437F4AC86CB}" type="presOf" srcId="{B331B81A-5CBF-4E4B-944C-8CFB697AE123}" destId="{820A63A2-3760-CA46-B820-5EDC68DD836C}" srcOrd="0" destOrd="0" presId="urn:microsoft.com/office/officeart/2005/8/layout/target3"/>
    <dgm:cxn modelId="{34A23FBC-434C-3549-9A9A-B511550B9492}" type="presOf" srcId="{E5D0F9DE-168E-9648-A9EA-80C4D62957F2}" destId="{8B2481F5-A497-DB4A-A8AC-5DA4C161B913}" srcOrd="0" destOrd="0" presId="urn:microsoft.com/office/officeart/2005/8/layout/target3"/>
    <dgm:cxn modelId="{BD6C5F10-8600-2845-A853-C4CCB9E6A054}" type="presOf" srcId="{9F4D18D6-C88F-3D46-95BA-3041F5370E77}" destId="{E2FAFB6C-214C-AE4D-8CCB-D6176BC7D22C}" srcOrd="1" destOrd="0" presId="urn:microsoft.com/office/officeart/2005/8/layout/target3"/>
    <dgm:cxn modelId="{8E375EEE-BDD6-B64B-AFFB-E93C2E1C6012}" type="presOf" srcId="{8FB1B120-ACE2-A94F-B8F4-9C921B308A3C}" destId="{84CEB740-E6B9-C54E-ACA3-BC2D20424F18}" srcOrd="0" destOrd="0" presId="urn:microsoft.com/office/officeart/2005/8/layout/target3"/>
    <dgm:cxn modelId="{4C85E8BF-FFDA-5E4E-A67D-AB9068F40DBC}" type="presOf" srcId="{B331B81A-5CBF-4E4B-944C-8CFB697AE123}" destId="{8B3CADA9-C696-5447-AF97-F66BE43D996B}" srcOrd="1" destOrd="0" presId="urn:microsoft.com/office/officeart/2005/8/layout/target3"/>
    <dgm:cxn modelId="{AC8A2FE9-CB08-514C-B64E-C697303E15A9}" type="presParOf" srcId="{84CEB740-E6B9-C54E-ACA3-BC2D20424F18}" destId="{1121CAF9-6A69-AC4A-9662-B693550B47BD}" srcOrd="0" destOrd="0" presId="urn:microsoft.com/office/officeart/2005/8/layout/target3"/>
    <dgm:cxn modelId="{9FEFF4D6-F078-FC40-B872-F96A3294124A}" type="presParOf" srcId="{84CEB740-E6B9-C54E-ACA3-BC2D20424F18}" destId="{54FCF987-7979-2442-AFFC-9A1C3EEC5BBF}" srcOrd="1" destOrd="0" presId="urn:microsoft.com/office/officeart/2005/8/layout/target3"/>
    <dgm:cxn modelId="{3693CD2A-5D29-DC4E-B0A1-253E4836087D}" type="presParOf" srcId="{84CEB740-E6B9-C54E-ACA3-BC2D20424F18}" destId="{8E7F943B-D5D2-8A42-A43E-87F319DBC57E}" srcOrd="2" destOrd="0" presId="urn:microsoft.com/office/officeart/2005/8/layout/target3"/>
    <dgm:cxn modelId="{FBA7D487-6317-A64D-A63C-853D82EEEBE4}" type="presParOf" srcId="{84CEB740-E6B9-C54E-ACA3-BC2D20424F18}" destId="{717C4109-8233-9A4A-AB7F-155F67E94BEC}" srcOrd="3" destOrd="0" presId="urn:microsoft.com/office/officeart/2005/8/layout/target3"/>
    <dgm:cxn modelId="{8AD64EC2-4024-8E4D-AB13-D57895E6C9A4}" type="presParOf" srcId="{84CEB740-E6B9-C54E-ACA3-BC2D20424F18}" destId="{80928FD0-81C6-A34B-8D6D-2AEFD47D3CF6}" srcOrd="4" destOrd="0" presId="urn:microsoft.com/office/officeart/2005/8/layout/target3"/>
    <dgm:cxn modelId="{04878377-88D9-9D41-9B26-CEB0122B64E7}" type="presParOf" srcId="{84CEB740-E6B9-C54E-ACA3-BC2D20424F18}" destId="{820A63A2-3760-CA46-B820-5EDC68DD836C}" srcOrd="5" destOrd="0" presId="urn:microsoft.com/office/officeart/2005/8/layout/target3"/>
    <dgm:cxn modelId="{E7884598-71DD-8948-B007-716ADABDE709}" type="presParOf" srcId="{84CEB740-E6B9-C54E-ACA3-BC2D20424F18}" destId="{C6E02E03-862C-9F4E-851A-34A6694E16B6}" srcOrd="6" destOrd="0" presId="urn:microsoft.com/office/officeart/2005/8/layout/target3"/>
    <dgm:cxn modelId="{8E7AB290-6DCC-2040-8AEB-86F6779B945C}" type="presParOf" srcId="{84CEB740-E6B9-C54E-ACA3-BC2D20424F18}" destId="{E80D066A-C531-2F4D-A426-5BC8FA7679D4}" srcOrd="7" destOrd="0" presId="urn:microsoft.com/office/officeart/2005/8/layout/target3"/>
    <dgm:cxn modelId="{AF150095-BA2F-1644-A723-B57DAA5E30B4}" type="presParOf" srcId="{84CEB740-E6B9-C54E-ACA3-BC2D20424F18}" destId="{8B2481F5-A497-DB4A-A8AC-5DA4C161B913}" srcOrd="8" destOrd="0" presId="urn:microsoft.com/office/officeart/2005/8/layout/target3"/>
    <dgm:cxn modelId="{28C36D42-59C3-4D4D-BC5A-9F4B50C6C23D}" type="presParOf" srcId="{84CEB740-E6B9-C54E-ACA3-BC2D20424F18}" destId="{E2FAFB6C-214C-AE4D-8CCB-D6176BC7D22C}" srcOrd="9" destOrd="0" presId="urn:microsoft.com/office/officeart/2005/8/layout/target3"/>
    <dgm:cxn modelId="{A71BB0E7-520C-D44F-B227-6BE5ED807F89}" type="presParOf" srcId="{84CEB740-E6B9-C54E-ACA3-BC2D20424F18}" destId="{8B3CADA9-C696-5447-AF97-F66BE43D996B}" srcOrd="10" destOrd="0" presId="urn:microsoft.com/office/officeart/2005/8/layout/target3"/>
    <dgm:cxn modelId="{2DE1051B-306A-BC40-98BB-86F4FF7808CE}" type="presParOf" srcId="{84CEB740-E6B9-C54E-ACA3-BC2D20424F18}" destId="{E86FBAED-99EE-9549-BA2E-2B043140DFBA}" srcOrd="11" destOrd="0" presId="urn:microsoft.com/office/officeart/2005/8/layout/targe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4.xml><?xml version="1.0" encoding="utf-8"?>
<dgm:dataModel xmlns:dgm="http://schemas.openxmlformats.org/drawingml/2006/diagram" xmlns:a="http://schemas.openxmlformats.org/drawingml/2006/main">
  <dgm:ptLst>
    <dgm:pt modelId="{032CE475-0859-7A40-8D93-AF4CA8C9DFF8}" type="doc">
      <dgm:prSet loTypeId="urn:microsoft.com/office/officeart/2005/8/layout/hList7#1" loCatId="" qsTypeId="urn:microsoft.com/office/officeart/2005/8/quickstyle/simple2" qsCatId="simple" csTypeId="urn:microsoft.com/office/officeart/2005/8/colors/accent3_2" csCatId="accent3" phldr="1"/>
      <dgm:spPr/>
      <dgm:t>
        <a:bodyPr/>
        <a:lstStyle/>
        <a:p>
          <a:endParaRPr lang="en-US"/>
        </a:p>
      </dgm:t>
    </dgm:pt>
    <dgm:pt modelId="{4CD8CBC2-82AA-4C41-99FE-2C8E4A631AA5}">
      <dgm:prSet custT="1">
        <dgm:style>
          <a:lnRef idx="1">
            <a:schemeClr val="accent3"/>
          </a:lnRef>
          <a:fillRef idx="2">
            <a:schemeClr val="accent3"/>
          </a:fillRef>
          <a:effectRef idx="1">
            <a:schemeClr val="accent3"/>
          </a:effectRef>
          <a:fontRef idx="minor">
            <a:schemeClr val="dk1"/>
          </a:fontRef>
        </dgm:style>
      </dgm:prSet>
      <dgm:spPr/>
      <dgm:t>
        <a:bodyPr/>
        <a:lstStyle/>
        <a:p>
          <a:pPr rtl="0"/>
          <a:r>
            <a:rPr lang="en-US" sz="2000" b="0" dirty="0" smtClean="0">
              <a:solidFill>
                <a:srgbClr val="000000"/>
              </a:solidFill>
              <a:latin typeface="Cambria"/>
              <a:cs typeface="Cambria"/>
            </a:rPr>
            <a:t>Actually started project on the ground after necessary sanctions</a:t>
          </a:r>
          <a:endParaRPr lang="en-US" sz="2000" b="0" dirty="0">
            <a:solidFill>
              <a:srgbClr val="000000"/>
            </a:solidFill>
            <a:latin typeface="Cambria"/>
            <a:cs typeface="Cambria"/>
          </a:endParaRPr>
        </a:p>
      </dgm:t>
    </dgm:pt>
    <dgm:pt modelId="{6E90494E-0B80-004B-9BA0-906F3182FC31}" type="parTrans" cxnId="{D7868581-7AA0-4E4B-8444-49D2CB041E83}">
      <dgm:prSet/>
      <dgm:spPr/>
      <dgm:t>
        <a:bodyPr/>
        <a:lstStyle/>
        <a:p>
          <a:endParaRPr lang="en-US" sz="2000" b="0">
            <a:solidFill>
              <a:srgbClr val="000000"/>
            </a:solidFill>
            <a:latin typeface="Cambria"/>
            <a:cs typeface="Cambria"/>
          </a:endParaRPr>
        </a:p>
      </dgm:t>
    </dgm:pt>
    <dgm:pt modelId="{8FA023E7-4288-7444-AC34-B4399044765F}" type="sibTrans" cxnId="{D7868581-7AA0-4E4B-8444-49D2CB041E83}">
      <dgm:prSet/>
      <dgm:spPr/>
      <dgm:t>
        <a:bodyPr/>
        <a:lstStyle/>
        <a:p>
          <a:endParaRPr lang="en-US" sz="2000" b="0">
            <a:solidFill>
              <a:srgbClr val="000000"/>
            </a:solidFill>
            <a:latin typeface="Cambria"/>
            <a:cs typeface="Cambria"/>
          </a:endParaRPr>
        </a:p>
      </dgm:t>
    </dgm:pt>
    <dgm:pt modelId="{67CEB453-4F03-9F40-BCED-EDA35DE79FC1}">
      <dgm:prSet custT="1">
        <dgm:style>
          <a:lnRef idx="1">
            <a:schemeClr val="accent3"/>
          </a:lnRef>
          <a:fillRef idx="2">
            <a:schemeClr val="accent3"/>
          </a:fillRef>
          <a:effectRef idx="1">
            <a:schemeClr val="accent3"/>
          </a:effectRef>
          <a:fontRef idx="minor">
            <a:schemeClr val="dk1"/>
          </a:fontRef>
        </dgm:style>
      </dgm:prSet>
      <dgm:spPr/>
      <dgm:t>
        <a:bodyPr/>
        <a:lstStyle/>
        <a:p>
          <a:pPr rtl="0"/>
          <a:r>
            <a:rPr lang="en-US" sz="2000" b="0" smtClean="0">
              <a:solidFill>
                <a:srgbClr val="000000"/>
              </a:solidFill>
              <a:latin typeface="Cambria"/>
              <a:cs typeface="Cambria"/>
            </a:rPr>
            <a:t>Registered beneficiaries of NREGA may be covered under existing project</a:t>
          </a:r>
          <a:endParaRPr lang="en-US" sz="2000" b="0">
            <a:solidFill>
              <a:srgbClr val="000000"/>
            </a:solidFill>
            <a:latin typeface="Cambria"/>
            <a:cs typeface="Cambria"/>
          </a:endParaRPr>
        </a:p>
      </dgm:t>
    </dgm:pt>
    <dgm:pt modelId="{700694D9-0177-A843-A1D6-E1EF5B45750D}" type="parTrans" cxnId="{F9EE300A-FD8F-4248-A639-5D0FDD0FB90A}">
      <dgm:prSet/>
      <dgm:spPr/>
      <dgm:t>
        <a:bodyPr/>
        <a:lstStyle/>
        <a:p>
          <a:endParaRPr lang="en-US" sz="2000" b="0">
            <a:solidFill>
              <a:srgbClr val="000000"/>
            </a:solidFill>
            <a:latin typeface="Cambria"/>
            <a:cs typeface="Cambria"/>
          </a:endParaRPr>
        </a:p>
      </dgm:t>
    </dgm:pt>
    <dgm:pt modelId="{524C81C9-6930-E242-897E-4414443DED15}" type="sibTrans" cxnId="{F9EE300A-FD8F-4248-A639-5D0FDD0FB90A}">
      <dgm:prSet/>
      <dgm:spPr/>
      <dgm:t>
        <a:bodyPr/>
        <a:lstStyle/>
        <a:p>
          <a:endParaRPr lang="en-US" sz="2000" b="0">
            <a:solidFill>
              <a:srgbClr val="000000"/>
            </a:solidFill>
            <a:latin typeface="Cambria"/>
            <a:cs typeface="Cambria"/>
          </a:endParaRPr>
        </a:p>
      </dgm:t>
    </dgm:pt>
    <dgm:pt modelId="{AE738C48-6937-9D4E-A810-915EE4615BE8}">
      <dgm:prSet custT="1">
        <dgm:style>
          <a:lnRef idx="1">
            <a:schemeClr val="accent3"/>
          </a:lnRef>
          <a:fillRef idx="2">
            <a:schemeClr val="accent3"/>
          </a:fillRef>
          <a:effectRef idx="1">
            <a:schemeClr val="accent3"/>
          </a:effectRef>
          <a:fontRef idx="minor">
            <a:schemeClr val="dk1"/>
          </a:fontRef>
        </dgm:style>
      </dgm:prSet>
      <dgm:spPr/>
      <dgm:t>
        <a:bodyPr/>
        <a:lstStyle/>
        <a:p>
          <a:pPr rtl="0"/>
          <a:r>
            <a:rPr lang="en-US" sz="2000" b="0" smtClean="0">
              <a:solidFill>
                <a:srgbClr val="000000"/>
              </a:solidFill>
              <a:latin typeface="Cambria"/>
              <a:cs typeface="Cambria"/>
            </a:rPr>
            <a:t>No bar on release of fund for the completed work/portion of work</a:t>
          </a:r>
          <a:endParaRPr lang="en-US" sz="2000" b="0">
            <a:solidFill>
              <a:srgbClr val="000000"/>
            </a:solidFill>
            <a:latin typeface="Cambria"/>
            <a:cs typeface="Cambria"/>
          </a:endParaRPr>
        </a:p>
      </dgm:t>
    </dgm:pt>
    <dgm:pt modelId="{C368F1E1-4BC4-4D4A-98B0-937F3195AF43}" type="parTrans" cxnId="{411A7353-72B8-AD42-99A1-6FF136B0AD9B}">
      <dgm:prSet/>
      <dgm:spPr/>
      <dgm:t>
        <a:bodyPr/>
        <a:lstStyle/>
        <a:p>
          <a:endParaRPr lang="en-US" sz="2000" b="0">
            <a:solidFill>
              <a:srgbClr val="000000"/>
            </a:solidFill>
            <a:latin typeface="Cambria"/>
            <a:cs typeface="Cambria"/>
          </a:endParaRPr>
        </a:p>
      </dgm:t>
    </dgm:pt>
    <dgm:pt modelId="{374394B3-F9BF-FA4B-86EA-70080BE9A2E1}" type="sibTrans" cxnId="{411A7353-72B8-AD42-99A1-6FF136B0AD9B}">
      <dgm:prSet/>
      <dgm:spPr/>
      <dgm:t>
        <a:bodyPr/>
        <a:lstStyle/>
        <a:p>
          <a:endParaRPr lang="en-US" sz="2000" b="0">
            <a:solidFill>
              <a:srgbClr val="000000"/>
            </a:solidFill>
            <a:latin typeface="Cambria"/>
            <a:cs typeface="Cambria"/>
          </a:endParaRPr>
        </a:p>
      </dgm:t>
    </dgm:pt>
    <dgm:pt modelId="{2ADDBDA9-1B20-8047-A4BB-A1EBFCD631AE}" type="pres">
      <dgm:prSet presAssocID="{032CE475-0859-7A40-8D93-AF4CA8C9DFF8}" presName="Name0" presStyleCnt="0">
        <dgm:presLayoutVars>
          <dgm:dir/>
          <dgm:resizeHandles val="exact"/>
        </dgm:presLayoutVars>
      </dgm:prSet>
      <dgm:spPr/>
      <dgm:t>
        <a:bodyPr/>
        <a:lstStyle/>
        <a:p>
          <a:endParaRPr lang="en-US"/>
        </a:p>
      </dgm:t>
    </dgm:pt>
    <dgm:pt modelId="{B34F18FE-1EC2-2A43-892E-7E72C1CD0D5D}" type="pres">
      <dgm:prSet presAssocID="{032CE475-0859-7A40-8D93-AF4CA8C9DFF8}" presName="fgShape" presStyleLbl="fgShp" presStyleIdx="0" presStyleCnt="1" custLinFactY="-200000" custLinFactNeighborX="311" custLinFactNeighborY="-212209"/>
      <dgm:spPr/>
      <dgm:t>
        <a:bodyPr/>
        <a:lstStyle/>
        <a:p>
          <a:endParaRPr lang="en-US"/>
        </a:p>
      </dgm:t>
    </dgm:pt>
    <dgm:pt modelId="{3733B06F-E2E7-5A45-A7C3-0CA30410161A}" type="pres">
      <dgm:prSet presAssocID="{032CE475-0859-7A40-8D93-AF4CA8C9DFF8}" presName="linComp" presStyleCnt="0"/>
      <dgm:spPr/>
      <dgm:t>
        <a:bodyPr/>
        <a:lstStyle/>
        <a:p>
          <a:endParaRPr lang="en-US"/>
        </a:p>
      </dgm:t>
    </dgm:pt>
    <dgm:pt modelId="{D3C9B0F7-7394-D34D-B850-F183698BDC2E}" type="pres">
      <dgm:prSet presAssocID="{4CD8CBC2-82AA-4C41-99FE-2C8E4A631AA5}" presName="compNode" presStyleCnt="0"/>
      <dgm:spPr/>
      <dgm:t>
        <a:bodyPr/>
        <a:lstStyle/>
        <a:p>
          <a:endParaRPr lang="en-US"/>
        </a:p>
      </dgm:t>
    </dgm:pt>
    <dgm:pt modelId="{834F9F92-0824-6742-9074-A854235B38D2}" type="pres">
      <dgm:prSet presAssocID="{4CD8CBC2-82AA-4C41-99FE-2C8E4A631AA5}" presName="bkgdShape" presStyleLbl="node1" presStyleIdx="0" presStyleCnt="3"/>
      <dgm:spPr/>
      <dgm:t>
        <a:bodyPr/>
        <a:lstStyle/>
        <a:p>
          <a:endParaRPr lang="en-US"/>
        </a:p>
      </dgm:t>
    </dgm:pt>
    <dgm:pt modelId="{07CE2379-F3C9-D94B-8077-B732E7C9FC80}" type="pres">
      <dgm:prSet presAssocID="{4CD8CBC2-82AA-4C41-99FE-2C8E4A631AA5}" presName="nodeTx" presStyleLbl="node1" presStyleIdx="0" presStyleCnt="3">
        <dgm:presLayoutVars>
          <dgm:bulletEnabled val="1"/>
        </dgm:presLayoutVars>
      </dgm:prSet>
      <dgm:spPr/>
      <dgm:t>
        <a:bodyPr/>
        <a:lstStyle/>
        <a:p>
          <a:endParaRPr lang="en-US"/>
        </a:p>
      </dgm:t>
    </dgm:pt>
    <dgm:pt modelId="{2FA2CEE5-ADB3-F841-A817-88927B1CF3A9}" type="pres">
      <dgm:prSet presAssocID="{4CD8CBC2-82AA-4C41-99FE-2C8E4A631AA5}" presName="invisiNode" presStyleLbl="node1" presStyleIdx="0" presStyleCnt="3"/>
      <dgm:spPr/>
      <dgm:t>
        <a:bodyPr/>
        <a:lstStyle/>
        <a:p>
          <a:endParaRPr lang="en-US"/>
        </a:p>
      </dgm:t>
    </dgm:pt>
    <dgm:pt modelId="{D2E2B21D-977F-0444-BA58-E0AAE955C8A9}" type="pres">
      <dgm:prSet presAssocID="{4CD8CBC2-82AA-4C41-99FE-2C8E4A631AA5}" presName="imagNode" presStyleLbl="fgImgPlace1" presStyleIdx="0" presStyleCnt="3" custScaleX="48275" custScaleY="49501" custLinFactNeighborY="-34320"/>
      <dgm:spPr/>
      <dgm:t>
        <a:bodyPr/>
        <a:lstStyle/>
        <a:p>
          <a:endParaRPr lang="en-US"/>
        </a:p>
      </dgm:t>
    </dgm:pt>
    <dgm:pt modelId="{46C33B8E-15F3-6A49-BBAD-BB7C82FE90E7}" type="pres">
      <dgm:prSet presAssocID="{8FA023E7-4288-7444-AC34-B4399044765F}" presName="sibTrans" presStyleLbl="sibTrans2D1" presStyleIdx="0" presStyleCnt="0"/>
      <dgm:spPr/>
      <dgm:t>
        <a:bodyPr/>
        <a:lstStyle/>
        <a:p>
          <a:endParaRPr lang="en-US"/>
        </a:p>
      </dgm:t>
    </dgm:pt>
    <dgm:pt modelId="{D64EE271-50F7-794A-9E73-BE4C8B534A34}" type="pres">
      <dgm:prSet presAssocID="{67CEB453-4F03-9F40-BCED-EDA35DE79FC1}" presName="compNode" presStyleCnt="0"/>
      <dgm:spPr/>
      <dgm:t>
        <a:bodyPr/>
        <a:lstStyle/>
        <a:p>
          <a:endParaRPr lang="en-US"/>
        </a:p>
      </dgm:t>
    </dgm:pt>
    <dgm:pt modelId="{2AD8FC5B-4B02-9543-BD75-A1D85C7265C5}" type="pres">
      <dgm:prSet presAssocID="{67CEB453-4F03-9F40-BCED-EDA35DE79FC1}" presName="bkgdShape" presStyleLbl="node1" presStyleIdx="1" presStyleCnt="3"/>
      <dgm:spPr/>
      <dgm:t>
        <a:bodyPr/>
        <a:lstStyle/>
        <a:p>
          <a:endParaRPr lang="en-US"/>
        </a:p>
      </dgm:t>
    </dgm:pt>
    <dgm:pt modelId="{2DD79C42-A4E6-044F-BBC6-CC4F37AE0A9D}" type="pres">
      <dgm:prSet presAssocID="{67CEB453-4F03-9F40-BCED-EDA35DE79FC1}" presName="nodeTx" presStyleLbl="node1" presStyleIdx="1" presStyleCnt="3">
        <dgm:presLayoutVars>
          <dgm:bulletEnabled val="1"/>
        </dgm:presLayoutVars>
      </dgm:prSet>
      <dgm:spPr/>
      <dgm:t>
        <a:bodyPr/>
        <a:lstStyle/>
        <a:p>
          <a:endParaRPr lang="en-US"/>
        </a:p>
      </dgm:t>
    </dgm:pt>
    <dgm:pt modelId="{E19803B6-A8A5-0940-8AEA-53E601F2F4A9}" type="pres">
      <dgm:prSet presAssocID="{67CEB453-4F03-9F40-BCED-EDA35DE79FC1}" presName="invisiNode" presStyleLbl="node1" presStyleIdx="1" presStyleCnt="3"/>
      <dgm:spPr/>
      <dgm:t>
        <a:bodyPr/>
        <a:lstStyle/>
        <a:p>
          <a:endParaRPr lang="en-US"/>
        </a:p>
      </dgm:t>
    </dgm:pt>
    <dgm:pt modelId="{3DC5EB3E-58D4-6A4C-BE0E-F9AE614D772F}" type="pres">
      <dgm:prSet presAssocID="{67CEB453-4F03-9F40-BCED-EDA35DE79FC1}" presName="imagNode" presStyleLbl="fgImgPlace1" presStyleIdx="1" presStyleCnt="3" custScaleX="48275" custScaleY="49501" custLinFactNeighborY="-34320"/>
      <dgm:spPr/>
      <dgm:t>
        <a:bodyPr/>
        <a:lstStyle/>
        <a:p>
          <a:endParaRPr lang="en-US"/>
        </a:p>
      </dgm:t>
    </dgm:pt>
    <dgm:pt modelId="{AFB80B6B-8738-DB42-A287-76C5B47D610A}" type="pres">
      <dgm:prSet presAssocID="{524C81C9-6930-E242-897E-4414443DED15}" presName="sibTrans" presStyleLbl="sibTrans2D1" presStyleIdx="0" presStyleCnt="0"/>
      <dgm:spPr/>
      <dgm:t>
        <a:bodyPr/>
        <a:lstStyle/>
        <a:p>
          <a:endParaRPr lang="en-US"/>
        </a:p>
      </dgm:t>
    </dgm:pt>
    <dgm:pt modelId="{06FF6A5C-C2B4-284A-9E7E-E18EE611169A}" type="pres">
      <dgm:prSet presAssocID="{AE738C48-6937-9D4E-A810-915EE4615BE8}" presName="compNode" presStyleCnt="0"/>
      <dgm:spPr/>
      <dgm:t>
        <a:bodyPr/>
        <a:lstStyle/>
        <a:p>
          <a:endParaRPr lang="en-US"/>
        </a:p>
      </dgm:t>
    </dgm:pt>
    <dgm:pt modelId="{3D1BD4B0-F8A8-934A-9082-7C7D27B7C6E3}" type="pres">
      <dgm:prSet presAssocID="{AE738C48-6937-9D4E-A810-915EE4615BE8}" presName="bkgdShape" presStyleLbl="node1" presStyleIdx="2" presStyleCnt="3"/>
      <dgm:spPr/>
      <dgm:t>
        <a:bodyPr/>
        <a:lstStyle/>
        <a:p>
          <a:endParaRPr lang="en-US"/>
        </a:p>
      </dgm:t>
    </dgm:pt>
    <dgm:pt modelId="{92E071E3-C7A2-7948-BA77-FF3B3CD1F63C}" type="pres">
      <dgm:prSet presAssocID="{AE738C48-6937-9D4E-A810-915EE4615BE8}" presName="nodeTx" presStyleLbl="node1" presStyleIdx="2" presStyleCnt="3">
        <dgm:presLayoutVars>
          <dgm:bulletEnabled val="1"/>
        </dgm:presLayoutVars>
      </dgm:prSet>
      <dgm:spPr/>
      <dgm:t>
        <a:bodyPr/>
        <a:lstStyle/>
        <a:p>
          <a:endParaRPr lang="en-US"/>
        </a:p>
      </dgm:t>
    </dgm:pt>
    <dgm:pt modelId="{42C56D0C-7E5A-6F4E-B7C1-0ACB4001B4B4}" type="pres">
      <dgm:prSet presAssocID="{AE738C48-6937-9D4E-A810-915EE4615BE8}" presName="invisiNode" presStyleLbl="node1" presStyleIdx="2" presStyleCnt="3"/>
      <dgm:spPr/>
      <dgm:t>
        <a:bodyPr/>
        <a:lstStyle/>
        <a:p>
          <a:endParaRPr lang="en-US"/>
        </a:p>
      </dgm:t>
    </dgm:pt>
    <dgm:pt modelId="{62E7BBE4-2B8F-B94B-A7E9-26B353C71A72}" type="pres">
      <dgm:prSet presAssocID="{AE738C48-6937-9D4E-A810-915EE4615BE8}" presName="imagNode" presStyleLbl="fgImgPlace1" presStyleIdx="2" presStyleCnt="3" custScaleX="48275" custScaleY="49501" custLinFactNeighborY="-34320"/>
      <dgm:spPr/>
      <dgm:t>
        <a:bodyPr/>
        <a:lstStyle/>
        <a:p>
          <a:endParaRPr lang="en-US"/>
        </a:p>
      </dgm:t>
    </dgm:pt>
  </dgm:ptLst>
  <dgm:cxnLst>
    <dgm:cxn modelId="{91F75804-8266-CC41-95D2-897ACBD5166D}" type="presOf" srcId="{67CEB453-4F03-9F40-BCED-EDA35DE79FC1}" destId="{2AD8FC5B-4B02-9543-BD75-A1D85C7265C5}" srcOrd="0" destOrd="0" presId="urn:microsoft.com/office/officeart/2005/8/layout/hList7#1"/>
    <dgm:cxn modelId="{6AB8B792-8576-F040-818D-A42218D6757A}" type="presOf" srcId="{AE738C48-6937-9D4E-A810-915EE4615BE8}" destId="{92E071E3-C7A2-7948-BA77-FF3B3CD1F63C}" srcOrd="1" destOrd="0" presId="urn:microsoft.com/office/officeart/2005/8/layout/hList7#1"/>
    <dgm:cxn modelId="{8EC3BF69-5AD7-8B47-8D8B-F029A218B3B5}" type="presOf" srcId="{AE738C48-6937-9D4E-A810-915EE4615BE8}" destId="{3D1BD4B0-F8A8-934A-9082-7C7D27B7C6E3}" srcOrd="0" destOrd="0" presId="urn:microsoft.com/office/officeart/2005/8/layout/hList7#1"/>
    <dgm:cxn modelId="{D7868581-7AA0-4E4B-8444-49D2CB041E83}" srcId="{032CE475-0859-7A40-8D93-AF4CA8C9DFF8}" destId="{4CD8CBC2-82AA-4C41-99FE-2C8E4A631AA5}" srcOrd="0" destOrd="0" parTransId="{6E90494E-0B80-004B-9BA0-906F3182FC31}" sibTransId="{8FA023E7-4288-7444-AC34-B4399044765F}"/>
    <dgm:cxn modelId="{64D703DA-F7C1-AA42-8DB1-919ED8C15581}" type="presOf" srcId="{67CEB453-4F03-9F40-BCED-EDA35DE79FC1}" destId="{2DD79C42-A4E6-044F-BBC6-CC4F37AE0A9D}" srcOrd="1" destOrd="0" presId="urn:microsoft.com/office/officeart/2005/8/layout/hList7#1"/>
    <dgm:cxn modelId="{E4144939-5A73-3C4D-BE3A-C004AF775F2E}" type="presOf" srcId="{524C81C9-6930-E242-897E-4414443DED15}" destId="{AFB80B6B-8738-DB42-A287-76C5B47D610A}" srcOrd="0" destOrd="0" presId="urn:microsoft.com/office/officeart/2005/8/layout/hList7#1"/>
    <dgm:cxn modelId="{08B10B01-CF12-3449-9083-CCDA1576E635}" type="presOf" srcId="{032CE475-0859-7A40-8D93-AF4CA8C9DFF8}" destId="{2ADDBDA9-1B20-8047-A4BB-A1EBFCD631AE}" srcOrd="0" destOrd="0" presId="urn:microsoft.com/office/officeart/2005/8/layout/hList7#1"/>
    <dgm:cxn modelId="{1DFEDFF4-AB56-9B4E-B325-5EC248DE9661}" type="presOf" srcId="{4CD8CBC2-82AA-4C41-99FE-2C8E4A631AA5}" destId="{07CE2379-F3C9-D94B-8077-B732E7C9FC80}" srcOrd="1" destOrd="0" presId="urn:microsoft.com/office/officeart/2005/8/layout/hList7#1"/>
    <dgm:cxn modelId="{55B10794-C710-C349-AEC4-41E1CA756903}" type="presOf" srcId="{4CD8CBC2-82AA-4C41-99FE-2C8E4A631AA5}" destId="{834F9F92-0824-6742-9074-A854235B38D2}" srcOrd="0" destOrd="0" presId="urn:microsoft.com/office/officeart/2005/8/layout/hList7#1"/>
    <dgm:cxn modelId="{F9EE300A-FD8F-4248-A639-5D0FDD0FB90A}" srcId="{032CE475-0859-7A40-8D93-AF4CA8C9DFF8}" destId="{67CEB453-4F03-9F40-BCED-EDA35DE79FC1}" srcOrd="1" destOrd="0" parTransId="{700694D9-0177-A843-A1D6-E1EF5B45750D}" sibTransId="{524C81C9-6930-E242-897E-4414443DED15}"/>
    <dgm:cxn modelId="{49B8214F-C58D-4F4D-8E0B-B2414AC6BAD9}" type="presOf" srcId="{8FA023E7-4288-7444-AC34-B4399044765F}" destId="{46C33B8E-15F3-6A49-BBAD-BB7C82FE90E7}" srcOrd="0" destOrd="0" presId="urn:microsoft.com/office/officeart/2005/8/layout/hList7#1"/>
    <dgm:cxn modelId="{411A7353-72B8-AD42-99A1-6FF136B0AD9B}" srcId="{032CE475-0859-7A40-8D93-AF4CA8C9DFF8}" destId="{AE738C48-6937-9D4E-A810-915EE4615BE8}" srcOrd="2" destOrd="0" parTransId="{C368F1E1-4BC4-4D4A-98B0-937F3195AF43}" sibTransId="{374394B3-F9BF-FA4B-86EA-70080BE9A2E1}"/>
    <dgm:cxn modelId="{9D1F26B4-7D72-7C46-B289-93D30399C7C4}" type="presParOf" srcId="{2ADDBDA9-1B20-8047-A4BB-A1EBFCD631AE}" destId="{B34F18FE-1EC2-2A43-892E-7E72C1CD0D5D}" srcOrd="0" destOrd="0" presId="urn:microsoft.com/office/officeart/2005/8/layout/hList7#1"/>
    <dgm:cxn modelId="{8B1609AC-B35C-374A-9E47-678E364A5369}" type="presParOf" srcId="{2ADDBDA9-1B20-8047-A4BB-A1EBFCD631AE}" destId="{3733B06F-E2E7-5A45-A7C3-0CA30410161A}" srcOrd="1" destOrd="0" presId="urn:microsoft.com/office/officeart/2005/8/layout/hList7#1"/>
    <dgm:cxn modelId="{34A190EC-C5F4-D540-8D62-E657E4EFFC01}" type="presParOf" srcId="{3733B06F-E2E7-5A45-A7C3-0CA30410161A}" destId="{D3C9B0F7-7394-D34D-B850-F183698BDC2E}" srcOrd="0" destOrd="0" presId="urn:microsoft.com/office/officeart/2005/8/layout/hList7#1"/>
    <dgm:cxn modelId="{5F25C466-7512-AD4D-A3A2-2FB5AB421B4C}" type="presParOf" srcId="{D3C9B0F7-7394-D34D-B850-F183698BDC2E}" destId="{834F9F92-0824-6742-9074-A854235B38D2}" srcOrd="0" destOrd="0" presId="urn:microsoft.com/office/officeart/2005/8/layout/hList7#1"/>
    <dgm:cxn modelId="{E063C6ED-80B2-2B44-B399-376A196F6D8F}" type="presParOf" srcId="{D3C9B0F7-7394-D34D-B850-F183698BDC2E}" destId="{07CE2379-F3C9-D94B-8077-B732E7C9FC80}" srcOrd="1" destOrd="0" presId="urn:microsoft.com/office/officeart/2005/8/layout/hList7#1"/>
    <dgm:cxn modelId="{536F9046-F0BB-4045-834F-2DBCA479483B}" type="presParOf" srcId="{D3C9B0F7-7394-D34D-B850-F183698BDC2E}" destId="{2FA2CEE5-ADB3-F841-A817-88927B1CF3A9}" srcOrd="2" destOrd="0" presId="urn:microsoft.com/office/officeart/2005/8/layout/hList7#1"/>
    <dgm:cxn modelId="{64828728-A846-A243-9138-042413A8751D}" type="presParOf" srcId="{D3C9B0F7-7394-D34D-B850-F183698BDC2E}" destId="{D2E2B21D-977F-0444-BA58-E0AAE955C8A9}" srcOrd="3" destOrd="0" presId="urn:microsoft.com/office/officeart/2005/8/layout/hList7#1"/>
    <dgm:cxn modelId="{50441AC9-CA22-CF4E-A66A-09AF53B14FDF}" type="presParOf" srcId="{3733B06F-E2E7-5A45-A7C3-0CA30410161A}" destId="{46C33B8E-15F3-6A49-BBAD-BB7C82FE90E7}" srcOrd="1" destOrd="0" presId="urn:microsoft.com/office/officeart/2005/8/layout/hList7#1"/>
    <dgm:cxn modelId="{EBDD7EB7-C137-774F-8BF9-E55164ECCBBC}" type="presParOf" srcId="{3733B06F-E2E7-5A45-A7C3-0CA30410161A}" destId="{D64EE271-50F7-794A-9E73-BE4C8B534A34}" srcOrd="2" destOrd="0" presId="urn:microsoft.com/office/officeart/2005/8/layout/hList7#1"/>
    <dgm:cxn modelId="{0C3D6511-8E4D-0E4B-9DCF-3300A6DE5403}" type="presParOf" srcId="{D64EE271-50F7-794A-9E73-BE4C8B534A34}" destId="{2AD8FC5B-4B02-9543-BD75-A1D85C7265C5}" srcOrd="0" destOrd="0" presId="urn:microsoft.com/office/officeart/2005/8/layout/hList7#1"/>
    <dgm:cxn modelId="{AAFF22E6-0C7F-E24C-AF32-5BB4CF2D4D63}" type="presParOf" srcId="{D64EE271-50F7-794A-9E73-BE4C8B534A34}" destId="{2DD79C42-A4E6-044F-BBC6-CC4F37AE0A9D}" srcOrd="1" destOrd="0" presId="urn:microsoft.com/office/officeart/2005/8/layout/hList7#1"/>
    <dgm:cxn modelId="{B2404F72-CC29-2B4E-9FF3-8FF42F03B9BC}" type="presParOf" srcId="{D64EE271-50F7-794A-9E73-BE4C8B534A34}" destId="{E19803B6-A8A5-0940-8AEA-53E601F2F4A9}" srcOrd="2" destOrd="0" presId="urn:microsoft.com/office/officeart/2005/8/layout/hList7#1"/>
    <dgm:cxn modelId="{CAF19F73-8422-FB4F-AA2F-445AD5EC6005}" type="presParOf" srcId="{D64EE271-50F7-794A-9E73-BE4C8B534A34}" destId="{3DC5EB3E-58D4-6A4C-BE0E-F9AE614D772F}" srcOrd="3" destOrd="0" presId="urn:microsoft.com/office/officeart/2005/8/layout/hList7#1"/>
    <dgm:cxn modelId="{D296E015-AFE9-7142-B149-812660A8EE1B}" type="presParOf" srcId="{3733B06F-E2E7-5A45-A7C3-0CA30410161A}" destId="{AFB80B6B-8738-DB42-A287-76C5B47D610A}" srcOrd="3" destOrd="0" presId="urn:microsoft.com/office/officeart/2005/8/layout/hList7#1"/>
    <dgm:cxn modelId="{16563E42-01FB-9943-B5F1-64B36A7528D2}" type="presParOf" srcId="{3733B06F-E2E7-5A45-A7C3-0CA30410161A}" destId="{06FF6A5C-C2B4-284A-9E7E-E18EE611169A}" srcOrd="4" destOrd="0" presId="urn:microsoft.com/office/officeart/2005/8/layout/hList7#1"/>
    <dgm:cxn modelId="{4F604976-892B-6544-8817-DA6E0A012D15}" type="presParOf" srcId="{06FF6A5C-C2B4-284A-9E7E-E18EE611169A}" destId="{3D1BD4B0-F8A8-934A-9082-7C7D27B7C6E3}" srcOrd="0" destOrd="0" presId="urn:microsoft.com/office/officeart/2005/8/layout/hList7#1"/>
    <dgm:cxn modelId="{143EE31C-AE52-D246-94E8-8F58726B6939}" type="presParOf" srcId="{06FF6A5C-C2B4-284A-9E7E-E18EE611169A}" destId="{92E071E3-C7A2-7948-BA77-FF3B3CD1F63C}" srcOrd="1" destOrd="0" presId="urn:microsoft.com/office/officeart/2005/8/layout/hList7#1"/>
    <dgm:cxn modelId="{42DA5092-DEDC-2C48-8DC3-7AE33717B8DD}" type="presParOf" srcId="{06FF6A5C-C2B4-284A-9E7E-E18EE611169A}" destId="{42C56D0C-7E5A-6F4E-B7C1-0ACB4001B4B4}" srcOrd="2" destOrd="0" presId="urn:microsoft.com/office/officeart/2005/8/layout/hList7#1"/>
    <dgm:cxn modelId="{9C11C632-113F-C04A-9F8F-2749780FAB8E}" type="presParOf" srcId="{06FF6A5C-C2B4-284A-9E7E-E18EE611169A}" destId="{62E7BBE4-2B8F-B94B-A7E9-26B353C71A72}" srcOrd="3" destOrd="0" presId="urn:microsoft.com/office/officeart/2005/8/layout/hList7#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5.xml><?xml version="1.0" encoding="utf-8"?>
<dgm:dataModel xmlns:dgm="http://schemas.openxmlformats.org/drawingml/2006/diagram" xmlns:a="http://schemas.openxmlformats.org/drawingml/2006/main">
  <dgm:ptLst>
    <dgm:pt modelId="{C0FA4F4C-C62F-3748-BBAB-93A75712B584}" type="doc">
      <dgm:prSet loTypeId="urn:microsoft.com/office/officeart/2005/8/layout/vList2" loCatId="" qsTypeId="urn:microsoft.com/office/officeart/2005/8/quickstyle/simple2" qsCatId="simple" csTypeId="urn:microsoft.com/office/officeart/2005/8/colors/accent3_2" csCatId="accent3" phldr="1"/>
      <dgm:spPr/>
      <dgm:t>
        <a:bodyPr/>
        <a:lstStyle/>
        <a:p>
          <a:endParaRPr lang="en-US"/>
        </a:p>
      </dgm:t>
    </dgm:pt>
    <dgm:pt modelId="{9A598C4D-5A99-8C4C-92CF-DC4F3418161B}">
      <dgm:prSet custT="1">
        <dgm:style>
          <a:lnRef idx="1">
            <a:schemeClr val="accent3"/>
          </a:lnRef>
          <a:fillRef idx="2">
            <a:schemeClr val="accent3"/>
          </a:fillRef>
          <a:effectRef idx="1">
            <a:schemeClr val="accent3"/>
          </a:effectRef>
          <a:fontRef idx="minor">
            <a:schemeClr val="dk1"/>
          </a:fontRef>
        </dgm:style>
      </dgm:prSet>
      <dgm:spPr/>
      <dgm:t>
        <a:bodyPr/>
        <a:lstStyle/>
        <a:p>
          <a:pPr rtl="0"/>
          <a:r>
            <a:rPr lang="en-US" sz="2000" b="1" dirty="0" smtClean="0">
              <a:solidFill>
                <a:srgbClr val="000000"/>
              </a:solidFill>
              <a:latin typeface="Cambria"/>
              <a:cs typeface="Cambria"/>
            </a:rPr>
            <a:t>Ex-gratia payments and gratuitous relief in the aftermath of a disaster can be given directly to the person affected</a:t>
          </a:r>
          <a:endParaRPr lang="en-US" sz="2000" b="1" dirty="0">
            <a:solidFill>
              <a:srgbClr val="000000"/>
            </a:solidFill>
            <a:latin typeface="Cambria"/>
            <a:cs typeface="Cambria"/>
          </a:endParaRPr>
        </a:p>
      </dgm:t>
    </dgm:pt>
    <dgm:pt modelId="{8C4B6CEE-7731-2343-AE55-4B21AC389917}" type="parTrans" cxnId="{B573DBEE-E27C-8F4F-BFB8-B8F32C127A82}">
      <dgm:prSet/>
      <dgm:spPr/>
      <dgm:t>
        <a:bodyPr/>
        <a:lstStyle/>
        <a:p>
          <a:endParaRPr lang="en-US" sz="2000" b="1">
            <a:solidFill>
              <a:srgbClr val="000000"/>
            </a:solidFill>
            <a:latin typeface="Cambria"/>
            <a:cs typeface="Cambria"/>
          </a:endParaRPr>
        </a:p>
      </dgm:t>
    </dgm:pt>
    <dgm:pt modelId="{5DF5E4B5-6681-3B4B-90E5-96A950572537}" type="sibTrans" cxnId="{B573DBEE-E27C-8F4F-BFB8-B8F32C127A82}">
      <dgm:prSet/>
      <dgm:spPr/>
      <dgm:t>
        <a:bodyPr/>
        <a:lstStyle/>
        <a:p>
          <a:endParaRPr lang="en-US" sz="2000" b="1">
            <a:solidFill>
              <a:srgbClr val="000000"/>
            </a:solidFill>
            <a:latin typeface="Cambria"/>
            <a:cs typeface="Cambria"/>
          </a:endParaRPr>
        </a:p>
      </dgm:t>
    </dgm:pt>
    <dgm:pt modelId="{2558BDF2-A49F-6A48-9004-279BCDD9796D}">
      <dgm:prSet custT="1">
        <dgm:style>
          <a:lnRef idx="1">
            <a:schemeClr val="accent3"/>
          </a:lnRef>
          <a:fillRef idx="2">
            <a:schemeClr val="accent3"/>
          </a:fillRef>
          <a:effectRef idx="1">
            <a:schemeClr val="accent3"/>
          </a:effectRef>
          <a:fontRef idx="minor">
            <a:schemeClr val="dk1"/>
          </a:fontRef>
        </dgm:style>
      </dgm:prSet>
      <dgm:spPr/>
      <dgm:t>
        <a:bodyPr/>
        <a:lstStyle/>
        <a:p>
          <a:pPr rtl="0"/>
          <a:r>
            <a:rPr lang="en-US" sz="2000" b="1" dirty="0" smtClean="0">
              <a:solidFill>
                <a:srgbClr val="000000"/>
              </a:solidFill>
              <a:latin typeface="Cambria"/>
              <a:cs typeface="Cambria"/>
            </a:rPr>
            <a:t>Payment directly to hospital from CM/PM relief fund will be permissible</a:t>
          </a:r>
          <a:endParaRPr lang="en-US" sz="2000" b="1" dirty="0">
            <a:solidFill>
              <a:srgbClr val="000000"/>
            </a:solidFill>
            <a:latin typeface="Cambria"/>
            <a:cs typeface="Cambria"/>
          </a:endParaRPr>
        </a:p>
      </dgm:t>
    </dgm:pt>
    <dgm:pt modelId="{7C0FC684-C9EA-AA4B-83FE-92DE8290B7D5}" type="parTrans" cxnId="{F984D8F1-20DF-6F4E-B472-EBFB2EFBF1A5}">
      <dgm:prSet/>
      <dgm:spPr/>
      <dgm:t>
        <a:bodyPr/>
        <a:lstStyle/>
        <a:p>
          <a:endParaRPr lang="en-US" sz="2000" b="1">
            <a:solidFill>
              <a:srgbClr val="000000"/>
            </a:solidFill>
            <a:latin typeface="Cambria"/>
            <a:cs typeface="Cambria"/>
          </a:endParaRPr>
        </a:p>
      </dgm:t>
    </dgm:pt>
    <dgm:pt modelId="{C2702960-DA5B-9644-B1E2-EAF8F015565B}" type="sibTrans" cxnId="{F984D8F1-20DF-6F4E-B472-EBFB2EFBF1A5}">
      <dgm:prSet/>
      <dgm:spPr/>
      <dgm:t>
        <a:bodyPr/>
        <a:lstStyle/>
        <a:p>
          <a:endParaRPr lang="en-US" sz="2000" b="1">
            <a:solidFill>
              <a:srgbClr val="000000"/>
            </a:solidFill>
            <a:latin typeface="Cambria"/>
            <a:cs typeface="Cambria"/>
          </a:endParaRPr>
        </a:p>
      </dgm:t>
    </dgm:pt>
    <dgm:pt modelId="{4D5450A5-D47D-CA40-BE04-853B410DCD82}">
      <dgm:prSet custT="1">
        <dgm:style>
          <a:lnRef idx="1">
            <a:schemeClr val="accent3"/>
          </a:lnRef>
          <a:fillRef idx="2">
            <a:schemeClr val="accent3"/>
          </a:fillRef>
          <a:effectRef idx="1">
            <a:schemeClr val="accent3"/>
          </a:effectRef>
          <a:fontRef idx="minor">
            <a:schemeClr val="dk1"/>
          </a:fontRef>
        </dgm:style>
      </dgm:prSet>
      <dgm:spPr/>
      <dgm:t>
        <a:bodyPr/>
        <a:lstStyle/>
        <a:p>
          <a:pPr rtl="0"/>
          <a:r>
            <a:rPr lang="en-US" sz="2000" b="1" dirty="0" smtClean="0">
              <a:solidFill>
                <a:srgbClr val="000000"/>
              </a:solidFill>
              <a:latin typeface="Cambria"/>
              <a:cs typeface="Cambria"/>
            </a:rPr>
            <a:t>Emergency relief work can be taken up with intimation to the commission.</a:t>
          </a:r>
          <a:endParaRPr lang="en-US" sz="2000" b="1" dirty="0">
            <a:solidFill>
              <a:srgbClr val="000000"/>
            </a:solidFill>
            <a:latin typeface="Cambria"/>
            <a:cs typeface="Cambria"/>
          </a:endParaRPr>
        </a:p>
      </dgm:t>
    </dgm:pt>
    <dgm:pt modelId="{A505603C-C689-934E-8F73-79441369DA56}" type="parTrans" cxnId="{E3F0BD59-1B35-D041-ADF7-A3656B13F907}">
      <dgm:prSet/>
      <dgm:spPr/>
      <dgm:t>
        <a:bodyPr/>
        <a:lstStyle/>
        <a:p>
          <a:endParaRPr lang="en-US" sz="2000" b="1">
            <a:solidFill>
              <a:srgbClr val="000000"/>
            </a:solidFill>
            <a:latin typeface="Cambria"/>
            <a:cs typeface="Cambria"/>
          </a:endParaRPr>
        </a:p>
      </dgm:t>
    </dgm:pt>
    <dgm:pt modelId="{032774D4-B7CC-FC4F-A0C3-8D01F50449D9}" type="sibTrans" cxnId="{E3F0BD59-1B35-D041-ADF7-A3656B13F907}">
      <dgm:prSet/>
      <dgm:spPr/>
      <dgm:t>
        <a:bodyPr/>
        <a:lstStyle/>
        <a:p>
          <a:endParaRPr lang="en-US" sz="2000" b="1">
            <a:solidFill>
              <a:srgbClr val="000000"/>
            </a:solidFill>
            <a:latin typeface="Cambria"/>
            <a:cs typeface="Cambria"/>
          </a:endParaRPr>
        </a:p>
      </dgm:t>
    </dgm:pt>
    <dgm:pt modelId="{0BBA9227-4B23-CF4D-84F2-BE435A9603DF}">
      <dgm:prSet custT="1">
        <dgm:style>
          <a:lnRef idx="1">
            <a:schemeClr val="accent3"/>
          </a:lnRef>
          <a:fillRef idx="2">
            <a:schemeClr val="accent3"/>
          </a:fillRef>
          <a:effectRef idx="1">
            <a:schemeClr val="accent3"/>
          </a:effectRef>
          <a:fontRef idx="minor">
            <a:schemeClr val="dk1"/>
          </a:fontRef>
        </dgm:style>
      </dgm:prSet>
      <dgm:spPr/>
      <dgm:t>
        <a:bodyPr/>
        <a:lstStyle/>
        <a:p>
          <a:pPr rtl="0"/>
          <a:r>
            <a:rPr lang="en-US" sz="2000" b="1" dirty="0" smtClean="0">
              <a:solidFill>
                <a:srgbClr val="000000"/>
              </a:solidFill>
              <a:latin typeface="Cambria"/>
              <a:cs typeface="Cambria"/>
            </a:rPr>
            <a:t>New work related to preventive measures to mitigate effect of natural disaster can be taken up by only prior permission of commission</a:t>
          </a:r>
          <a:endParaRPr lang="en-US" sz="2000" b="1" dirty="0">
            <a:solidFill>
              <a:srgbClr val="000000"/>
            </a:solidFill>
            <a:latin typeface="Cambria"/>
            <a:cs typeface="Cambria"/>
          </a:endParaRPr>
        </a:p>
      </dgm:t>
    </dgm:pt>
    <dgm:pt modelId="{1FBA94B4-355E-6146-ABC0-70029AE981AB}" type="parTrans" cxnId="{C3653569-3A28-5246-A583-F11FCE6D33B4}">
      <dgm:prSet/>
      <dgm:spPr/>
      <dgm:t>
        <a:bodyPr/>
        <a:lstStyle/>
        <a:p>
          <a:endParaRPr lang="en-US" sz="2000" b="1">
            <a:solidFill>
              <a:srgbClr val="000000"/>
            </a:solidFill>
            <a:latin typeface="Cambria"/>
            <a:cs typeface="Cambria"/>
          </a:endParaRPr>
        </a:p>
      </dgm:t>
    </dgm:pt>
    <dgm:pt modelId="{663F0F44-B209-F143-899E-FFE9A45B3590}" type="sibTrans" cxnId="{C3653569-3A28-5246-A583-F11FCE6D33B4}">
      <dgm:prSet/>
      <dgm:spPr/>
      <dgm:t>
        <a:bodyPr/>
        <a:lstStyle/>
        <a:p>
          <a:endParaRPr lang="en-US" sz="2000" b="1">
            <a:solidFill>
              <a:srgbClr val="000000"/>
            </a:solidFill>
            <a:latin typeface="Cambria"/>
            <a:cs typeface="Cambria"/>
          </a:endParaRPr>
        </a:p>
      </dgm:t>
    </dgm:pt>
    <dgm:pt modelId="{BEA4BF45-BBF6-114D-8641-836219F9AB4A}">
      <dgm:prSet custT="1">
        <dgm:style>
          <a:lnRef idx="1">
            <a:schemeClr val="accent3"/>
          </a:lnRef>
          <a:fillRef idx="2">
            <a:schemeClr val="accent3"/>
          </a:fillRef>
          <a:effectRef idx="1">
            <a:schemeClr val="accent3"/>
          </a:effectRef>
          <a:fontRef idx="minor">
            <a:schemeClr val="dk1"/>
          </a:fontRef>
        </dgm:style>
      </dgm:prSet>
      <dgm:spPr/>
      <dgm:t>
        <a:bodyPr/>
        <a:lstStyle/>
        <a:p>
          <a:pPr rtl="0"/>
          <a:r>
            <a:rPr lang="en-US" sz="2000" b="1" dirty="0" smtClean="0">
              <a:solidFill>
                <a:srgbClr val="000000"/>
              </a:solidFill>
              <a:latin typeface="Cambria"/>
              <a:cs typeface="Cambria"/>
            </a:rPr>
            <a:t>Any selective assistance to a group of persons from the PM’s or CM relief fund require prior permission of the commission</a:t>
          </a:r>
          <a:endParaRPr lang="en-US" sz="2000" b="1" dirty="0">
            <a:solidFill>
              <a:srgbClr val="000000"/>
            </a:solidFill>
            <a:latin typeface="Cambria"/>
            <a:cs typeface="Cambria"/>
          </a:endParaRPr>
        </a:p>
      </dgm:t>
    </dgm:pt>
    <dgm:pt modelId="{51D9B918-C4B7-E442-B6E4-67476995C21E}" type="parTrans" cxnId="{5C70785B-AAC8-F34A-84B7-F258BFD1418E}">
      <dgm:prSet/>
      <dgm:spPr/>
      <dgm:t>
        <a:bodyPr/>
        <a:lstStyle/>
        <a:p>
          <a:endParaRPr lang="en-US" b="1">
            <a:solidFill>
              <a:srgbClr val="000000"/>
            </a:solidFill>
            <a:latin typeface="Cambria"/>
            <a:cs typeface="Cambria"/>
          </a:endParaRPr>
        </a:p>
      </dgm:t>
    </dgm:pt>
    <dgm:pt modelId="{816BEF33-5D3E-F147-8FB4-38FDF8C9093B}" type="sibTrans" cxnId="{5C70785B-AAC8-F34A-84B7-F258BFD1418E}">
      <dgm:prSet/>
      <dgm:spPr/>
      <dgm:t>
        <a:bodyPr/>
        <a:lstStyle/>
        <a:p>
          <a:endParaRPr lang="en-US" b="1">
            <a:solidFill>
              <a:srgbClr val="000000"/>
            </a:solidFill>
            <a:latin typeface="Cambria"/>
            <a:cs typeface="Cambria"/>
          </a:endParaRPr>
        </a:p>
      </dgm:t>
    </dgm:pt>
    <dgm:pt modelId="{6A7CDE65-DA82-8247-A069-9013E834B539}" type="pres">
      <dgm:prSet presAssocID="{C0FA4F4C-C62F-3748-BBAB-93A75712B584}" presName="linear" presStyleCnt="0">
        <dgm:presLayoutVars>
          <dgm:animLvl val="lvl"/>
          <dgm:resizeHandles val="exact"/>
        </dgm:presLayoutVars>
      </dgm:prSet>
      <dgm:spPr/>
      <dgm:t>
        <a:bodyPr/>
        <a:lstStyle/>
        <a:p>
          <a:endParaRPr lang="en-US"/>
        </a:p>
      </dgm:t>
    </dgm:pt>
    <dgm:pt modelId="{721B8EC2-9D6E-F44C-A02D-BFE46D619B6B}" type="pres">
      <dgm:prSet presAssocID="{9A598C4D-5A99-8C4C-92CF-DC4F3418161B}" presName="parentText" presStyleLbl="node1" presStyleIdx="0" presStyleCnt="5">
        <dgm:presLayoutVars>
          <dgm:chMax val="0"/>
          <dgm:bulletEnabled val="1"/>
        </dgm:presLayoutVars>
      </dgm:prSet>
      <dgm:spPr/>
      <dgm:t>
        <a:bodyPr/>
        <a:lstStyle/>
        <a:p>
          <a:endParaRPr lang="en-US"/>
        </a:p>
      </dgm:t>
    </dgm:pt>
    <dgm:pt modelId="{497D0DB7-AA5A-E246-905C-10165A498609}" type="pres">
      <dgm:prSet presAssocID="{5DF5E4B5-6681-3B4B-90E5-96A950572537}" presName="spacer" presStyleCnt="0"/>
      <dgm:spPr/>
      <dgm:t>
        <a:bodyPr/>
        <a:lstStyle/>
        <a:p>
          <a:endParaRPr lang="en-US"/>
        </a:p>
      </dgm:t>
    </dgm:pt>
    <dgm:pt modelId="{9152983A-E3A8-EC4B-9372-E0379F8CBB73}" type="pres">
      <dgm:prSet presAssocID="{2558BDF2-A49F-6A48-9004-279BCDD9796D}" presName="parentText" presStyleLbl="node1" presStyleIdx="1" presStyleCnt="5">
        <dgm:presLayoutVars>
          <dgm:chMax val="0"/>
          <dgm:bulletEnabled val="1"/>
        </dgm:presLayoutVars>
      </dgm:prSet>
      <dgm:spPr/>
      <dgm:t>
        <a:bodyPr/>
        <a:lstStyle/>
        <a:p>
          <a:endParaRPr lang="en-US"/>
        </a:p>
      </dgm:t>
    </dgm:pt>
    <dgm:pt modelId="{6E859B10-0EA1-FA46-9AE0-50CAF0EF5D32}" type="pres">
      <dgm:prSet presAssocID="{C2702960-DA5B-9644-B1E2-EAF8F015565B}" presName="spacer" presStyleCnt="0"/>
      <dgm:spPr/>
      <dgm:t>
        <a:bodyPr/>
        <a:lstStyle/>
        <a:p>
          <a:endParaRPr lang="en-US"/>
        </a:p>
      </dgm:t>
    </dgm:pt>
    <dgm:pt modelId="{0FCBD16E-54D2-904F-B8FA-7843732EFB55}" type="pres">
      <dgm:prSet presAssocID="{4D5450A5-D47D-CA40-BE04-853B410DCD82}" presName="parentText" presStyleLbl="node1" presStyleIdx="2" presStyleCnt="5">
        <dgm:presLayoutVars>
          <dgm:chMax val="0"/>
          <dgm:bulletEnabled val="1"/>
        </dgm:presLayoutVars>
      </dgm:prSet>
      <dgm:spPr/>
      <dgm:t>
        <a:bodyPr/>
        <a:lstStyle/>
        <a:p>
          <a:endParaRPr lang="en-US"/>
        </a:p>
      </dgm:t>
    </dgm:pt>
    <dgm:pt modelId="{2E762FB5-D7F4-D047-B65C-3A13BB6908CF}" type="pres">
      <dgm:prSet presAssocID="{032774D4-B7CC-FC4F-A0C3-8D01F50449D9}" presName="spacer" presStyleCnt="0"/>
      <dgm:spPr/>
      <dgm:t>
        <a:bodyPr/>
        <a:lstStyle/>
        <a:p>
          <a:endParaRPr lang="en-US"/>
        </a:p>
      </dgm:t>
    </dgm:pt>
    <dgm:pt modelId="{DE81ECBA-2A92-264D-B375-373DD5F630C1}" type="pres">
      <dgm:prSet presAssocID="{0BBA9227-4B23-CF4D-84F2-BE435A9603DF}" presName="parentText" presStyleLbl="node1" presStyleIdx="3" presStyleCnt="5">
        <dgm:presLayoutVars>
          <dgm:chMax val="0"/>
          <dgm:bulletEnabled val="1"/>
        </dgm:presLayoutVars>
      </dgm:prSet>
      <dgm:spPr/>
      <dgm:t>
        <a:bodyPr/>
        <a:lstStyle/>
        <a:p>
          <a:endParaRPr lang="en-US"/>
        </a:p>
      </dgm:t>
    </dgm:pt>
    <dgm:pt modelId="{732A8FD9-A3DD-F848-B855-7D225FF1854B}" type="pres">
      <dgm:prSet presAssocID="{663F0F44-B209-F143-899E-FFE9A45B3590}" presName="spacer" presStyleCnt="0"/>
      <dgm:spPr/>
      <dgm:t>
        <a:bodyPr/>
        <a:lstStyle/>
        <a:p>
          <a:endParaRPr lang="en-US"/>
        </a:p>
      </dgm:t>
    </dgm:pt>
    <dgm:pt modelId="{355CDC46-3374-8D46-BA95-F661C119FF7C}" type="pres">
      <dgm:prSet presAssocID="{BEA4BF45-BBF6-114D-8641-836219F9AB4A}" presName="parentText" presStyleLbl="node1" presStyleIdx="4" presStyleCnt="5">
        <dgm:presLayoutVars>
          <dgm:chMax val="0"/>
          <dgm:bulletEnabled val="1"/>
        </dgm:presLayoutVars>
      </dgm:prSet>
      <dgm:spPr/>
      <dgm:t>
        <a:bodyPr/>
        <a:lstStyle/>
        <a:p>
          <a:endParaRPr lang="en-US"/>
        </a:p>
      </dgm:t>
    </dgm:pt>
  </dgm:ptLst>
  <dgm:cxnLst>
    <dgm:cxn modelId="{E3F0BD59-1B35-D041-ADF7-A3656B13F907}" srcId="{C0FA4F4C-C62F-3748-BBAB-93A75712B584}" destId="{4D5450A5-D47D-CA40-BE04-853B410DCD82}" srcOrd="2" destOrd="0" parTransId="{A505603C-C689-934E-8F73-79441369DA56}" sibTransId="{032774D4-B7CC-FC4F-A0C3-8D01F50449D9}"/>
    <dgm:cxn modelId="{5C70785B-AAC8-F34A-84B7-F258BFD1418E}" srcId="{C0FA4F4C-C62F-3748-BBAB-93A75712B584}" destId="{BEA4BF45-BBF6-114D-8641-836219F9AB4A}" srcOrd="4" destOrd="0" parTransId="{51D9B918-C4B7-E442-B6E4-67476995C21E}" sibTransId="{816BEF33-5D3E-F147-8FB4-38FDF8C9093B}"/>
    <dgm:cxn modelId="{26E38A12-8C49-7B42-B8C2-BC306618BCE0}" type="presOf" srcId="{0BBA9227-4B23-CF4D-84F2-BE435A9603DF}" destId="{DE81ECBA-2A92-264D-B375-373DD5F630C1}" srcOrd="0" destOrd="0" presId="urn:microsoft.com/office/officeart/2005/8/layout/vList2"/>
    <dgm:cxn modelId="{C3653569-3A28-5246-A583-F11FCE6D33B4}" srcId="{C0FA4F4C-C62F-3748-BBAB-93A75712B584}" destId="{0BBA9227-4B23-CF4D-84F2-BE435A9603DF}" srcOrd="3" destOrd="0" parTransId="{1FBA94B4-355E-6146-ABC0-70029AE981AB}" sibTransId="{663F0F44-B209-F143-899E-FFE9A45B3590}"/>
    <dgm:cxn modelId="{18315596-AC3F-7244-A085-ADA682261D58}" type="presOf" srcId="{9A598C4D-5A99-8C4C-92CF-DC4F3418161B}" destId="{721B8EC2-9D6E-F44C-A02D-BFE46D619B6B}" srcOrd="0" destOrd="0" presId="urn:microsoft.com/office/officeart/2005/8/layout/vList2"/>
    <dgm:cxn modelId="{D9B96B87-F5BF-D241-830B-707719606FF9}" type="presOf" srcId="{4D5450A5-D47D-CA40-BE04-853B410DCD82}" destId="{0FCBD16E-54D2-904F-B8FA-7843732EFB55}" srcOrd="0" destOrd="0" presId="urn:microsoft.com/office/officeart/2005/8/layout/vList2"/>
    <dgm:cxn modelId="{B573DBEE-E27C-8F4F-BFB8-B8F32C127A82}" srcId="{C0FA4F4C-C62F-3748-BBAB-93A75712B584}" destId="{9A598C4D-5A99-8C4C-92CF-DC4F3418161B}" srcOrd="0" destOrd="0" parTransId="{8C4B6CEE-7731-2343-AE55-4B21AC389917}" sibTransId="{5DF5E4B5-6681-3B4B-90E5-96A950572537}"/>
    <dgm:cxn modelId="{A23E6E94-928D-6143-A3F1-CC7696A43A7A}" type="presOf" srcId="{C0FA4F4C-C62F-3748-BBAB-93A75712B584}" destId="{6A7CDE65-DA82-8247-A069-9013E834B539}" srcOrd="0" destOrd="0" presId="urn:microsoft.com/office/officeart/2005/8/layout/vList2"/>
    <dgm:cxn modelId="{F984D8F1-20DF-6F4E-B472-EBFB2EFBF1A5}" srcId="{C0FA4F4C-C62F-3748-BBAB-93A75712B584}" destId="{2558BDF2-A49F-6A48-9004-279BCDD9796D}" srcOrd="1" destOrd="0" parTransId="{7C0FC684-C9EA-AA4B-83FE-92DE8290B7D5}" sibTransId="{C2702960-DA5B-9644-B1E2-EAF8F015565B}"/>
    <dgm:cxn modelId="{9620FBF9-6867-3747-B385-5F359422AF10}" type="presOf" srcId="{2558BDF2-A49F-6A48-9004-279BCDD9796D}" destId="{9152983A-E3A8-EC4B-9372-E0379F8CBB73}" srcOrd="0" destOrd="0" presId="urn:microsoft.com/office/officeart/2005/8/layout/vList2"/>
    <dgm:cxn modelId="{05F13D92-137E-4147-838E-57686553FA98}" type="presOf" srcId="{BEA4BF45-BBF6-114D-8641-836219F9AB4A}" destId="{355CDC46-3374-8D46-BA95-F661C119FF7C}" srcOrd="0" destOrd="0" presId="urn:microsoft.com/office/officeart/2005/8/layout/vList2"/>
    <dgm:cxn modelId="{401BFFEE-F4CD-624E-9717-DC933C83A3D4}" type="presParOf" srcId="{6A7CDE65-DA82-8247-A069-9013E834B539}" destId="{721B8EC2-9D6E-F44C-A02D-BFE46D619B6B}" srcOrd="0" destOrd="0" presId="urn:microsoft.com/office/officeart/2005/8/layout/vList2"/>
    <dgm:cxn modelId="{4C943D7B-DBA7-474D-B3DE-A325ADC05FCF}" type="presParOf" srcId="{6A7CDE65-DA82-8247-A069-9013E834B539}" destId="{497D0DB7-AA5A-E246-905C-10165A498609}" srcOrd="1" destOrd="0" presId="urn:microsoft.com/office/officeart/2005/8/layout/vList2"/>
    <dgm:cxn modelId="{200E3115-E9B8-A042-93BC-29B36A36F5F7}" type="presParOf" srcId="{6A7CDE65-DA82-8247-A069-9013E834B539}" destId="{9152983A-E3A8-EC4B-9372-E0379F8CBB73}" srcOrd="2" destOrd="0" presId="urn:microsoft.com/office/officeart/2005/8/layout/vList2"/>
    <dgm:cxn modelId="{FDED65AA-2B41-8E48-8741-94EDEA8E6922}" type="presParOf" srcId="{6A7CDE65-DA82-8247-A069-9013E834B539}" destId="{6E859B10-0EA1-FA46-9AE0-50CAF0EF5D32}" srcOrd="3" destOrd="0" presId="urn:microsoft.com/office/officeart/2005/8/layout/vList2"/>
    <dgm:cxn modelId="{21BBA177-FF54-F745-BA21-32ADD9C7A51B}" type="presParOf" srcId="{6A7CDE65-DA82-8247-A069-9013E834B539}" destId="{0FCBD16E-54D2-904F-B8FA-7843732EFB55}" srcOrd="4" destOrd="0" presId="urn:microsoft.com/office/officeart/2005/8/layout/vList2"/>
    <dgm:cxn modelId="{A49A1333-4382-AD45-9074-47C6D2C1AF42}" type="presParOf" srcId="{6A7CDE65-DA82-8247-A069-9013E834B539}" destId="{2E762FB5-D7F4-D047-B65C-3A13BB6908CF}" srcOrd="5" destOrd="0" presId="urn:microsoft.com/office/officeart/2005/8/layout/vList2"/>
    <dgm:cxn modelId="{5D3F7B32-6742-2A4A-BEE2-A71154385F88}" type="presParOf" srcId="{6A7CDE65-DA82-8247-A069-9013E834B539}" destId="{DE81ECBA-2A92-264D-B375-373DD5F630C1}" srcOrd="6" destOrd="0" presId="urn:microsoft.com/office/officeart/2005/8/layout/vList2"/>
    <dgm:cxn modelId="{0FF69FAF-FD85-BF43-BDF6-59A49BB7B483}" type="presParOf" srcId="{6A7CDE65-DA82-8247-A069-9013E834B539}" destId="{732A8FD9-A3DD-F848-B855-7D225FF1854B}" srcOrd="7" destOrd="0" presId="urn:microsoft.com/office/officeart/2005/8/layout/vList2"/>
    <dgm:cxn modelId="{53A15381-4E41-6043-923B-99F8CFFE7857}" type="presParOf" srcId="{6A7CDE65-DA82-8247-A069-9013E834B539}" destId="{355CDC46-3374-8D46-BA95-F661C119FF7C}" srcOrd="8"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6.xml><?xml version="1.0" encoding="utf-8"?>
<dgm:dataModel xmlns:dgm="http://schemas.openxmlformats.org/drawingml/2006/diagram" xmlns:a="http://schemas.openxmlformats.org/drawingml/2006/main">
  <dgm:ptLst>
    <dgm:pt modelId="{1BD6460B-27AF-6E44-93D7-7D3AFD9299FA}" type="doc">
      <dgm:prSet loTypeId="urn:microsoft.com/office/officeart/2005/8/layout/vList5" loCatId="" qsTypeId="urn:microsoft.com/office/officeart/2005/8/quickstyle/simple2" qsCatId="simple" csTypeId="urn:microsoft.com/office/officeart/2005/8/colors/accent3_2" csCatId="accent3" phldr="1"/>
      <dgm:spPr/>
      <dgm:t>
        <a:bodyPr/>
        <a:lstStyle/>
        <a:p>
          <a:endParaRPr lang="en-US"/>
        </a:p>
      </dgm:t>
    </dgm:pt>
    <dgm:pt modelId="{F2ED77AE-B611-EB48-92B7-45994C18F1CB}">
      <dgm:prSet custT="1">
        <dgm:style>
          <a:lnRef idx="1">
            <a:schemeClr val="accent3"/>
          </a:lnRef>
          <a:fillRef idx="2">
            <a:schemeClr val="accent3"/>
          </a:fillRef>
          <a:effectRef idx="1">
            <a:schemeClr val="accent3"/>
          </a:effectRef>
          <a:fontRef idx="minor">
            <a:schemeClr val="dk1"/>
          </a:fontRef>
        </dgm:style>
      </dgm:prSet>
      <dgm:spPr/>
      <dgm:t>
        <a:bodyPr/>
        <a:lstStyle/>
        <a:p>
          <a:pPr rtl="0"/>
          <a:r>
            <a:rPr lang="en-US" sz="2000" dirty="0" smtClean="0">
              <a:solidFill>
                <a:srgbClr val="000000"/>
              </a:solidFill>
              <a:latin typeface="Cambria"/>
              <a:cs typeface="Cambria"/>
            </a:rPr>
            <a:t>New work from discretionary fund</a:t>
          </a:r>
          <a:endParaRPr lang="en-US" sz="2000" dirty="0">
            <a:solidFill>
              <a:srgbClr val="000000"/>
            </a:solidFill>
            <a:latin typeface="Cambria"/>
            <a:cs typeface="Cambria"/>
          </a:endParaRPr>
        </a:p>
      </dgm:t>
    </dgm:pt>
    <dgm:pt modelId="{D4F112C8-C97E-FC4E-A2CD-79F00B547B61}" type="parTrans" cxnId="{EAEAEE7C-1902-504A-893B-2BB4651CC91B}">
      <dgm:prSet/>
      <dgm:spPr/>
      <dgm:t>
        <a:bodyPr/>
        <a:lstStyle/>
        <a:p>
          <a:endParaRPr lang="en-US" sz="2000">
            <a:solidFill>
              <a:srgbClr val="000000"/>
            </a:solidFill>
            <a:latin typeface="Cambria"/>
            <a:cs typeface="Cambria"/>
          </a:endParaRPr>
        </a:p>
      </dgm:t>
    </dgm:pt>
    <dgm:pt modelId="{5A535355-7921-5542-B134-B50029C462B6}" type="sibTrans" cxnId="{EAEAEE7C-1902-504A-893B-2BB4651CC91B}">
      <dgm:prSet/>
      <dgm:spPr/>
      <dgm:t>
        <a:bodyPr/>
        <a:lstStyle/>
        <a:p>
          <a:endParaRPr lang="en-US" sz="2000">
            <a:solidFill>
              <a:srgbClr val="000000"/>
            </a:solidFill>
            <a:latin typeface="Cambria"/>
            <a:cs typeface="Cambria"/>
          </a:endParaRPr>
        </a:p>
      </dgm:t>
    </dgm:pt>
    <dgm:pt modelId="{6D7E14F5-5962-274B-88C3-B01FB2A26D66}">
      <dgm:prSet custT="1">
        <dgm:style>
          <a:lnRef idx="1">
            <a:schemeClr val="accent3"/>
          </a:lnRef>
          <a:fillRef idx="2">
            <a:schemeClr val="accent3"/>
          </a:fillRef>
          <a:effectRef idx="1">
            <a:schemeClr val="accent3"/>
          </a:effectRef>
          <a:fontRef idx="minor">
            <a:schemeClr val="dk1"/>
          </a:fontRef>
        </dgm:style>
      </dgm:prSet>
      <dgm:spPr/>
      <dgm:t>
        <a:bodyPr/>
        <a:lstStyle/>
        <a:p>
          <a:pPr rtl="0"/>
          <a:r>
            <a:rPr lang="en-US" sz="2000" dirty="0" smtClean="0">
              <a:solidFill>
                <a:srgbClr val="000000"/>
              </a:solidFill>
              <a:latin typeface="Cambria"/>
              <a:cs typeface="Cambria"/>
            </a:rPr>
            <a:t>Proposal for revival of PSUs</a:t>
          </a:r>
          <a:endParaRPr lang="en-US" sz="2000" dirty="0">
            <a:solidFill>
              <a:srgbClr val="000000"/>
            </a:solidFill>
            <a:latin typeface="Cambria"/>
            <a:cs typeface="Cambria"/>
          </a:endParaRPr>
        </a:p>
      </dgm:t>
    </dgm:pt>
    <dgm:pt modelId="{17D03798-D7C3-E949-97E7-780657DEBA67}" type="parTrans" cxnId="{4051E8B4-34CC-E642-8932-2ADF4965E77B}">
      <dgm:prSet/>
      <dgm:spPr/>
      <dgm:t>
        <a:bodyPr/>
        <a:lstStyle/>
        <a:p>
          <a:endParaRPr lang="en-US" sz="2000">
            <a:solidFill>
              <a:srgbClr val="000000"/>
            </a:solidFill>
            <a:latin typeface="Cambria"/>
            <a:cs typeface="Cambria"/>
          </a:endParaRPr>
        </a:p>
      </dgm:t>
    </dgm:pt>
    <dgm:pt modelId="{4E6D28E6-5F47-6245-A8AC-21FD051B2F36}" type="sibTrans" cxnId="{4051E8B4-34CC-E642-8932-2ADF4965E77B}">
      <dgm:prSet/>
      <dgm:spPr/>
      <dgm:t>
        <a:bodyPr/>
        <a:lstStyle/>
        <a:p>
          <a:endParaRPr lang="en-US" sz="2000">
            <a:solidFill>
              <a:srgbClr val="000000"/>
            </a:solidFill>
            <a:latin typeface="Cambria"/>
            <a:cs typeface="Cambria"/>
          </a:endParaRPr>
        </a:p>
      </dgm:t>
    </dgm:pt>
    <dgm:pt modelId="{C2B9B48D-3385-B745-BA54-9396F98F5CD8}">
      <dgm:prSet custT="1">
        <dgm:style>
          <a:lnRef idx="1">
            <a:schemeClr val="accent3"/>
          </a:lnRef>
          <a:fillRef idx="2">
            <a:schemeClr val="accent3"/>
          </a:fillRef>
          <a:effectRef idx="1">
            <a:schemeClr val="accent3"/>
          </a:effectRef>
          <a:fontRef idx="minor">
            <a:schemeClr val="dk1"/>
          </a:fontRef>
        </dgm:style>
      </dgm:prSet>
      <dgm:spPr/>
      <dgm:t>
        <a:bodyPr/>
        <a:lstStyle/>
        <a:p>
          <a:pPr rtl="0"/>
          <a:r>
            <a:rPr lang="en-US" sz="2000" dirty="0" smtClean="0">
              <a:solidFill>
                <a:srgbClr val="000000"/>
              </a:solidFill>
              <a:latin typeface="Cambria"/>
              <a:cs typeface="Cambria"/>
            </a:rPr>
            <a:t>Extension in area of work of any existing project/scheme/</a:t>
          </a:r>
          <a:r>
            <a:rPr lang="en-US" sz="2000" dirty="0" err="1" smtClean="0">
              <a:solidFill>
                <a:srgbClr val="000000"/>
              </a:solidFill>
              <a:latin typeface="Cambria"/>
              <a:cs typeface="Cambria"/>
            </a:rPr>
            <a:t>programme</a:t>
          </a:r>
          <a:endParaRPr lang="en-US" sz="2000" dirty="0">
            <a:solidFill>
              <a:srgbClr val="000000"/>
            </a:solidFill>
            <a:latin typeface="Cambria"/>
            <a:cs typeface="Cambria"/>
          </a:endParaRPr>
        </a:p>
      </dgm:t>
    </dgm:pt>
    <dgm:pt modelId="{2F6207CF-6E9E-6E48-ACEC-F43534B40DEF}" type="parTrans" cxnId="{B8E2963C-AEF7-EF42-9C21-90DEF67F6DEA}">
      <dgm:prSet/>
      <dgm:spPr/>
      <dgm:t>
        <a:bodyPr/>
        <a:lstStyle/>
        <a:p>
          <a:endParaRPr lang="en-US" sz="2000">
            <a:solidFill>
              <a:srgbClr val="000000"/>
            </a:solidFill>
            <a:latin typeface="Cambria"/>
            <a:cs typeface="Cambria"/>
          </a:endParaRPr>
        </a:p>
      </dgm:t>
    </dgm:pt>
    <dgm:pt modelId="{07F5121C-0755-9948-9239-883713E8072D}" type="sibTrans" cxnId="{B8E2963C-AEF7-EF42-9C21-90DEF67F6DEA}">
      <dgm:prSet/>
      <dgm:spPr/>
      <dgm:t>
        <a:bodyPr/>
        <a:lstStyle/>
        <a:p>
          <a:endParaRPr lang="en-US" sz="2000">
            <a:solidFill>
              <a:srgbClr val="000000"/>
            </a:solidFill>
            <a:latin typeface="Cambria"/>
            <a:cs typeface="Cambria"/>
          </a:endParaRPr>
        </a:p>
      </dgm:t>
    </dgm:pt>
    <dgm:pt modelId="{E623ADD4-DE5A-DD40-9B5B-2AE4D0654893}">
      <dgm:prSet custT="1">
        <dgm:style>
          <a:lnRef idx="1">
            <a:schemeClr val="accent3"/>
          </a:lnRef>
          <a:fillRef idx="2">
            <a:schemeClr val="accent3"/>
          </a:fillRef>
          <a:effectRef idx="1">
            <a:schemeClr val="accent3"/>
          </a:effectRef>
          <a:fontRef idx="minor">
            <a:schemeClr val="dk1"/>
          </a:fontRef>
        </dgm:style>
      </dgm:prSet>
      <dgm:spPr/>
      <dgm:t>
        <a:bodyPr/>
        <a:lstStyle/>
        <a:p>
          <a:pPr rtl="0"/>
          <a:r>
            <a:rPr lang="en-US" sz="2000" dirty="0" smtClean="0">
              <a:solidFill>
                <a:srgbClr val="000000"/>
              </a:solidFill>
              <a:latin typeface="Cambria"/>
              <a:cs typeface="Cambria"/>
            </a:rPr>
            <a:t>Signing of </a:t>
          </a:r>
          <a:r>
            <a:rPr lang="en-US" sz="2000" dirty="0" err="1" smtClean="0">
              <a:solidFill>
                <a:srgbClr val="000000"/>
              </a:solidFill>
              <a:latin typeface="Cambria"/>
              <a:cs typeface="Cambria"/>
            </a:rPr>
            <a:t>MoU</a:t>
          </a:r>
          <a:endParaRPr lang="en-US" sz="2000" dirty="0">
            <a:solidFill>
              <a:srgbClr val="000000"/>
            </a:solidFill>
            <a:latin typeface="Cambria"/>
            <a:cs typeface="Cambria"/>
          </a:endParaRPr>
        </a:p>
      </dgm:t>
    </dgm:pt>
    <dgm:pt modelId="{CD171008-397C-CD43-B685-9D83E44E4F99}" type="parTrans" cxnId="{A1FCAE01-495F-0F4F-BE70-6CE2EF0E1C7D}">
      <dgm:prSet/>
      <dgm:spPr/>
      <dgm:t>
        <a:bodyPr/>
        <a:lstStyle/>
        <a:p>
          <a:endParaRPr lang="en-US" sz="2000">
            <a:solidFill>
              <a:srgbClr val="000000"/>
            </a:solidFill>
            <a:latin typeface="Cambria"/>
            <a:cs typeface="Cambria"/>
          </a:endParaRPr>
        </a:p>
      </dgm:t>
    </dgm:pt>
    <dgm:pt modelId="{F72E21D5-3C7B-2C48-BEF2-2FD68B7E67F5}" type="sibTrans" cxnId="{A1FCAE01-495F-0F4F-BE70-6CE2EF0E1C7D}">
      <dgm:prSet/>
      <dgm:spPr/>
      <dgm:t>
        <a:bodyPr/>
        <a:lstStyle/>
        <a:p>
          <a:endParaRPr lang="en-US" sz="2000">
            <a:solidFill>
              <a:srgbClr val="000000"/>
            </a:solidFill>
            <a:latin typeface="Cambria"/>
            <a:cs typeface="Cambria"/>
          </a:endParaRPr>
        </a:p>
      </dgm:t>
    </dgm:pt>
    <dgm:pt modelId="{3DF09EAD-2FA3-4882-948D-14EC317907E3}">
      <dgm:prSet>
        <dgm:style>
          <a:lnRef idx="1">
            <a:schemeClr val="accent3"/>
          </a:lnRef>
          <a:fillRef idx="2">
            <a:schemeClr val="accent3"/>
          </a:fillRef>
          <a:effectRef idx="1">
            <a:schemeClr val="accent3"/>
          </a:effectRef>
          <a:fontRef idx="minor">
            <a:schemeClr val="dk1"/>
          </a:fontRef>
        </dgm:style>
      </dgm:prSet>
      <dgm:spPr/>
      <dgm:t>
        <a:bodyPr/>
        <a:lstStyle/>
        <a:p>
          <a:pPr rtl="0"/>
          <a:r>
            <a:rPr lang="en-US" dirty="0" smtClean="0">
              <a:solidFill>
                <a:srgbClr val="000000"/>
              </a:solidFill>
              <a:latin typeface="Cambria"/>
              <a:cs typeface="Cambria"/>
            </a:rPr>
            <a:t>Land allocation to individual or organization</a:t>
          </a:r>
          <a:endParaRPr lang="en-US" dirty="0">
            <a:solidFill>
              <a:srgbClr val="000000"/>
            </a:solidFill>
            <a:latin typeface="Cambria"/>
            <a:cs typeface="Cambria"/>
          </a:endParaRPr>
        </a:p>
      </dgm:t>
    </dgm:pt>
    <dgm:pt modelId="{F3F6403F-658C-4E1A-9B51-A0452D1E2B9C}" type="parTrans" cxnId="{1297F5D1-5A02-406F-BFD0-9B9D66750AA4}">
      <dgm:prSet/>
      <dgm:spPr/>
      <dgm:t>
        <a:bodyPr/>
        <a:lstStyle/>
        <a:p>
          <a:endParaRPr lang="en-IN"/>
        </a:p>
      </dgm:t>
    </dgm:pt>
    <dgm:pt modelId="{8A674608-41FC-4A00-ABB5-11B6461EB339}" type="sibTrans" cxnId="{1297F5D1-5A02-406F-BFD0-9B9D66750AA4}">
      <dgm:prSet/>
      <dgm:spPr/>
      <dgm:t>
        <a:bodyPr/>
        <a:lstStyle/>
        <a:p>
          <a:endParaRPr lang="en-IN"/>
        </a:p>
      </dgm:t>
    </dgm:pt>
    <dgm:pt modelId="{D4E530AD-5DB4-9749-9AF3-B6D4A795199E}" type="pres">
      <dgm:prSet presAssocID="{1BD6460B-27AF-6E44-93D7-7D3AFD9299FA}" presName="Name0" presStyleCnt="0">
        <dgm:presLayoutVars>
          <dgm:dir/>
          <dgm:animLvl val="lvl"/>
          <dgm:resizeHandles val="exact"/>
        </dgm:presLayoutVars>
      </dgm:prSet>
      <dgm:spPr/>
      <dgm:t>
        <a:bodyPr/>
        <a:lstStyle/>
        <a:p>
          <a:endParaRPr lang="en-US"/>
        </a:p>
      </dgm:t>
    </dgm:pt>
    <dgm:pt modelId="{CA1C2D01-2743-6D49-87AE-7CE9CCD42D89}" type="pres">
      <dgm:prSet presAssocID="{F2ED77AE-B611-EB48-92B7-45994C18F1CB}" presName="linNode" presStyleCnt="0"/>
      <dgm:spPr/>
      <dgm:t>
        <a:bodyPr/>
        <a:lstStyle/>
        <a:p>
          <a:endParaRPr lang="en-US"/>
        </a:p>
      </dgm:t>
    </dgm:pt>
    <dgm:pt modelId="{64CCD319-C2CF-6C47-A8A4-2AA4F114547B}" type="pres">
      <dgm:prSet presAssocID="{F2ED77AE-B611-EB48-92B7-45994C18F1CB}" presName="parentText" presStyleLbl="node1" presStyleIdx="0" presStyleCnt="5" custScaleX="195425" custLinFactNeighborX="30840" custLinFactNeighborY="63">
        <dgm:presLayoutVars>
          <dgm:chMax val="1"/>
          <dgm:bulletEnabled val="1"/>
        </dgm:presLayoutVars>
      </dgm:prSet>
      <dgm:spPr/>
      <dgm:t>
        <a:bodyPr/>
        <a:lstStyle/>
        <a:p>
          <a:endParaRPr lang="en-US"/>
        </a:p>
      </dgm:t>
    </dgm:pt>
    <dgm:pt modelId="{5454E952-75C2-1746-B066-3A3C3F3A6A3A}" type="pres">
      <dgm:prSet presAssocID="{5A535355-7921-5542-B134-B50029C462B6}" presName="sp" presStyleCnt="0"/>
      <dgm:spPr/>
      <dgm:t>
        <a:bodyPr/>
        <a:lstStyle/>
        <a:p>
          <a:endParaRPr lang="en-US"/>
        </a:p>
      </dgm:t>
    </dgm:pt>
    <dgm:pt modelId="{BE43EF6E-8343-4045-8D73-7D727280E9C0}" type="pres">
      <dgm:prSet presAssocID="{6D7E14F5-5962-274B-88C3-B01FB2A26D66}" presName="linNode" presStyleCnt="0"/>
      <dgm:spPr/>
      <dgm:t>
        <a:bodyPr/>
        <a:lstStyle/>
        <a:p>
          <a:endParaRPr lang="en-US"/>
        </a:p>
      </dgm:t>
    </dgm:pt>
    <dgm:pt modelId="{C4C1EC59-9F90-3549-A982-FC51D08B1B0A}" type="pres">
      <dgm:prSet presAssocID="{6D7E14F5-5962-274B-88C3-B01FB2A26D66}" presName="parentText" presStyleLbl="node1" presStyleIdx="1" presStyleCnt="5" custScaleX="195425" custLinFactNeighborX="30840" custLinFactNeighborY="63">
        <dgm:presLayoutVars>
          <dgm:chMax val="1"/>
          <dgm:bulletEnabled val="1"/>
        </dgm:presLayoutVars>
      </dgm:prSet>
      <dgm:spPr/>
      <dgm:t>
        <a:bodyPr/>
        <a:lstStyle/>
        <a:p>
          <a:endParaRPr lang="en-US"/>
        </a:p>
      </dgm:t>
    </dgm:pt>
    <dgm:pt modelId="{2CB727BF-5F7C-7E48-A0DC-49B818D3EAFD}" type="pres">
      <dgm:prSet presAssocID="{4E6D28E6-5F47-6245-A8AC-21FD051B2F36}" presName="sp" presStyleCnt="0"/>
      <dgm:spPr/>
      <dgm:t>
        <a:bodyPr/>
        <a:lstStyle/>
        <a:p>
          <a:endParaRPr lang="en-US"/>
        </a:p>
      </dgm:t>
    </dgm:pt>
    <dgm:pt modelId="{13C28F5F-E72E-004F-B814-22F4C7EA29F6}" type="pres">
      <dgm:prSet presAssocID="{C2B9B48D-3385-B745-BA54-9396F98F5CD8}" presName="linNode" presStyleCnt="0"/>
      <dgm:spPr/>
      <dgm:t>
        <a:bodyPr/>
        <a:lstStyle/>
        <a:p>
          <a:endParaRPr lang="en-US"/>
        </a:p>
      </dgm:t>
    </dgm:pt>
    <dgm:pt modelId="{658C5644-10A9-D74B-96C3-8A0BBCDD62EC}" type="pres">
      <dgm:prSet presAssocID="{C2B9B48D-3385-B745-BA54-9396F98F5CD8}" presName="parentText" presStyleLbl="node1" presStyleIdx="2" presStyleCnt="5" custScaleX="195425" custLinFactNeighborX="30840" custLinFactNeighborY="63">
        <dgm:presLayoutVars>
          <dgm:chMax val="1"/>
          <dgm:bulletEnabled val="1"/>
        </dgm:presLayoutVars>
      </dgm:prSet>
      <dgm:spPr/>
      <dgm:t>
        <a:bodyPr/>
        <a:lstStyle/>
        <a:p>
          <a:endParaRPr lang="en-US"/>
        </a:p>
      </dgm:t>
    </dgm:pt>
    <dgm:pt modelId="{1214B10A-32A5-0A4B-81C1-5C78C116FB19}" type="pres">
      <dgm:prSet presAssocID="{07F5121C-0755-9948-9239-883713E8072D}" presName="sp" presStyleCnt="0"/>
      <dgm:spPr/>
      <dgm:t>
        <a:bodyPr/>
        <a:lstStyle/>
        <a:p>
          <a:endParaRPr lang="en-US"/>
        </a:p>
      </dgm:t>
    </dgm:pt>
    <dgm:pt modelId="{6917452B-C439-4B3F-B0A2-3757E2285CBC}" type="pres">
      <dgm:prSet presAssocID="{3DF09EAD-2FA3-4882-948D-14EC317907E3}" presName="linNode" presStyleCnt="0"/>
      <dgm:spPr/>
    </dgm:pt>
    <dgm:pt modelId="{97381787-FD34-4132-9654-BC60E3EA6982}" type="pres">
      <dgm:prSet presAssocID="{3DF09EAD-2FA3-4882-948D-14EC317907E3}" presName="parentText" presStyleLbl="node1" presStyleIdx="3" presStyleCnt="5" custScaleX="195425" custLinFactNeighborX="30840" custLinFactNeighborY="63">
        <dgm:presLayoutVars>
          <dgm:chMax val="1"/>
          <dgm:bulletEnabled val="1"/>
        </dgm:presLayoutVars>
      </dgm:prSet>
      <dgm:spPr/>
      <dgm:t>
        <a:bodyPr/>
        <a:lstStyle/>
        <a:p>
          <a:endParaRPr lang="en-IN"/>
        </a:p>
      </dgm:t>
    </dgm:pt>
    <dgm:pt modelId="{E63647D0-26E1-479B-9A6E-47010085008E}" type="pres">
      <dgm:prSet presAssocID="{8A674608-41FC-4A00-ABB5-11B6461EB339}" presName="sp" presStyleCnt="0"/>
      <dgm:spPr/>
    </dgm:pt>
    <dgm:pt modelId="{F39A7559-B435-4B4F-8094-AA97A95C1B9E}" type="pres">
      <dgm:prSet presAssocID="{E623ADD4-DE5A-DD40-9B5B-2AE4D0654893}" presName="linNode" presStyleCnt="0"/>
      <dgm:spPr/>
      <dgm:t>
        <a:bodyPr/>
        <a:lstStyle/>
        <a:p>
          <a:endParaRPr lang="en-US"/>
        </a:p>
      </dgm:t>
    </dgm:pt>
    <dgm:pt modelId="{A089EAC0-CDB8-7040-9036-732169167E04}" type="pres">
      <dgm:prSet presAssocID="{E623ADD4-DE5A-DD40-9B5B-2AE4D0654893}" presName="parentText" presStyleLbl="node1" presStyleIdx="4" presStyleCnt="5" custScaleX="195425" custLinFactNeighborX="30840" custLinFactNeighborY="63">
        <dgm:presLayoutVars>
          <dgm:chMax val="1"/>
          <dgm:bulletEnabled val="1"/>
        </dgm:presLayoutVars>
      </dgm:prSet>
      <dgm:spPr/>
      <dgm:t>
        <a:bodyPr/>
        <a:lstStyle/>
        <a:p>
          <a:endParaRPr lang="en-US"/>
        </a:p>
      </dgm:t>
    </dgm:pt>
  </dgm:ptLst>
  <dgm:cxnLst>
    <dgm:cxn modelId="{04E19FAA-3579-0541-B16C-74B92D216336}" type="presOf" srcId="{E623ADD4-DE5A-DD40-9B5B-2AE4D0654893}" destId="{A089EAC0-CDB8-7040-9036-732169167E04}" srcOrd="0" destOrd="0" presId="urn:microsoft.com/office/officeart/2005/8/layout/vList5"/>
    <dgm:cxn modelId="{A1FCAE01-495F-0F4F-BE70-6CE2EF0E1C7D}" srcId="{1BD6460B-27AF-6E44-93D7-7D3AFD9299FA}" destId="{E623ADD4-DE5A-DD40-9B5B-2AE4D0654893}" srcOrd="4" destOrd="0" parTransId="{CD171008-397C-CD43-B685-9D83E44E4F99}" sibTransId="{F72E21D5-3C7B-2C48-BEF2-2FD68B7E67F5}"/>
    <dgm:cxn modelId="{B8E2963C-AEF7-EF42-9C21-90DEF67F6DEA}" srcId="{1BD6460B-27AF-6E44-93D7-7D3AFD9299FA}" destId="{C2B9B48D-3385-B745-BA54-9396F98F5CD8}" srcOrd="2" destOrd="0" parTransId="{2F6207CF-6E9E-6E48-ACEC-F43534B40DEF}" sibTransId="{07F5121C-0755-9948-9239-883713E8072D}"/>
    <dgm:cxn modelId="{2450ABA9-1580-1645-836F-05BAD51730E6}" type="presOf" srcId="{C2B9B48D-3385-B745-BA54-9396F98F5CD8}" destId="{658C5644-10A9-D74B-96C3-8A0BBCDD62EC}" srcOrd="0" destOrd="0" presId="urn:microsoft.com/office/officeart/2005/8/layout/vList5"/>
    <dgm:cxn modelId="{44E6D01D-16DA-DD4D-AFCD-3CE1E101FFA6}" type="presOf" srcId="{6D7E14F5-5962-274B-88C3-B01FB2A26D66}" destId="{C4C1EC59-9F90-3549-A982-FC51D08B1B0A}" srcOrd="0" destOrd="0" presId="urn:microsoft.com/office/officeart/2005/8/layout/vList5"/>
    <dgm:cxn modelId="{4051E8B4-34CC-E642-8932-2ADF4965E77B}" srcId="{1BD6460B-27AF-6E44-93D7-7D3AFD9299FA}" destId="{6D7E14F5-5962-274B-88C3-B01FB2A26D66}" srcOrd="1" destOrd="0" parTransId="{17D03798-D7C3-E949-97E7-780657DEBA67}" sibTransId="{4E6D28E6-5F47-6245-A8AC-21FD051B2F36}"/>
    <dgm:cxn modelId="{1297F5D1-5A02-406F-BFD0-9B9D66750AA4}" srcId="{1BD6460B-27AF-6E44-93D7-7D3AFD9299FA}" destId="{3DF09EAD-2FA3-4882-948D-14EC317907E3}" srcOrd="3" destOrd="0" parTransId="{F3F6403F-658C-4E1A-9B51-A0452D1E2B9C}" sibTransId="{8A674608-41FC-4A00-ABB5-11B6461EB339}"/>
    <dgm:cxn modelId="{23ABC189-089B-4FC1-9EE5-B3FD66F2E70D}" type="presOf" srcId="{3DF09EAD-2FA3-4882-948D-14EC317907E3}" destId="{97381787-FD34-4132-9654-BC60E3EA6982}" srcOrd="0" destOrd="0" presId="urn:microsoft.com/office/officeart/2005/8/layout/vList5"/>
    <dgm:cxn modelId="{AE3632D5-9954-8940-B226-A2947B2D17B4}" type="presOf" srcId="{1BD6460B-27AF-6E44-93D7-7D3AFD9299FA}" destId="{D4E530AD-5DB4-9749-9AF3-B6D4A795199E}" srcOrd="0" destOrd="0" presId="urn:microsoft.com/office/officeart/2005/8/layout/vList5"/>
    <dgm:cxn modelId="{EAEAEE7C-1902-504A-893B-2BB4651CC91B}" srcId="{1BD6460B-27AF-6E44-93D7-7D3AFD9299FA}" destId="{F2ED77AE-B611-EB48-92B7-45994C18F1CB}" srcOrd="0" destOrd="0" parTransId="{D4F112C8-C97E-FC4E-A2CD-79F00B547B61}" sibTransId="{5A535355-7921-5542-B134-B50029C462B6}"/>
    <dgm:cxn modelId="{BFE141AD-3A9F-494A-98B4-92F06290DEC6}" type="presOf" srcId="{F2ED77AE-B611-EB48-92B7-45994C18F1CB}" destId="{64CCD319-C2CF-6C47-A8A4-2AA4F114547B}" srcOrd="0" destOrd="0" presId="urn:microsoft.com/office/officeart/2005/8/layout/vList5"/>
    <dgm:cxn modelId="{A7D686AE-616B-A342-9F06-29DA6F46DDC9}" type="presParOf" srcId="{D4E530AD-5DB4-9749-9AF3-B6D4A795199E}" destId="{CA1C2D01-2743-6D49-87AE-7CE9CCD42D89}" srcOrd="0" destOrd="0" presId="urn:microsoft.com/office/officeart/2005/8/layout/vList5"/>
    <dgm:cxn modelId="{AAB2E6A2-3646-C44F-AFBD-71FD696B84A5}" type="presParOf" srcId="{CA1C2D01-2743-6D49-87AE-7CE9CCD42D89}" destId="{64CCD319-C2CF-6C47-A8A4-2AA4F114547B}" srcOrd="0" destOrd="0" presId="urn:microsoft.com/office/officeart/2005/8/layout/vList5"/>
    <dgm:cxn modelId="{18556301-F6F6-B445-B8DD-9D043E7443CE}" type="presParOf" srcId="{D4E530AD-5DB4-9749-9AF3-B6D4A795199E}" destId="{5454E952-75C2-1746-B066-3A3C3F3A6A3A}" srcOrd="1" destOrd="0" presId="urn:microsoft.com/office/officeart/2005/8/layout/vList5"/>
    <dgm:cxn modelId="{EC354446-B81F-4B40-B729-77FA45878B5D}" type="presParOf" srcId="{D4E530AD-5DB4-9749-9AF3-B6D4A795199E}" destId="{BE43EF6E-8343-4045-8D73-7D727280E9C0}" srcOrd="2" destOrd="0" presId="urn:microsoft.com/office/officeart/2005/8/layout/vList5"/>
    <dgm:cxn modelId="{58430622-B9A1-724E-AE6D-429EFA725D18}" type="presParOf" srcId="{BE43EF6E-8343-4045-8D73-7D727280E9C0}" destId="{C4C1EC59-9F90-3549-A982-FC51D08B1B0A}" srcOrd="0" destOrd="0" presId="urn:microsoft.com/office/officeart/2005/8/layout/vList5"/>
    <dgm:cxn modelId="{1CC72D6B-0D97-3046-AEB7-C380C9AB1C05}" type="presParOf" srcId="{D4E530AD-5DB4-9749-9AF3-B6D4A795199E}" destId="{2CB727BF-5F7C-7E48-A0DC-49B818D3EAFD}" srcOrd="3" destOrd="0" presId="urn:microsoft.com/office/officeart/2005/8/layout/vList5"/>
    <dgm:cxn modelId="{094B369F-DD48-C94A-AB95-5D4CFAC4EBD7}" type="presParOf" srcId="{D4E530AD-5DB4-9749-9AF3-B6D4A795199E}" destId="{13C28F5F-E72E-004F-B814-22F4C7EA29F6}" srcOrd="4" destOrd="0" presId="urn:microsoft.com/office/officeart/2005/8/layout/vList5"/>
    <dgm:cxn modelId="{54B48396-BBBB-F747-8C5D-FA5AC65CB7CA}" type="presParOf" srcId="{13C28F5F-E72E-004F-B814-22F4C7EA29F6}" destId="{658C5644-10A9-D74B-96C3-8A0BBCDD62EC}" srcOrd="0" destOrd="0" presId="urn:microsoft.com/office/officeart/2005/8/layout/vList5"/>
    <dgm:cxn modelId="{2556AD43-9D3C-234D-A274-EF94D3471709}" type="presParOf" srcId="{D4E530AD-5DB4-9749-9AF3-B6D4A795199E}" destId="{1214B10A-32A5-0A4B-81C1-5C78C116FB19}" srcOrd="5" destOrd="0" presId="urn:microsoft.com/office/officeart/2005/8/layout/vList5"/>
    <dgm:cxn modelId="{B9D56637-BCA3-48A8-AA0B-E4986DBD4525}" type="presParOf" srcId="{D4E530AD-5DB4-9749-9AF3-B6D4A795199E}" destId="{6917452B-C439-4B3F-B0A2-3757E2285CBC}" srcOrd="6" destOrd="0" presId="urn:microsoft.com/office/officeart/2005/8/layout/vList5"/>
    <dgm:cxn modelId="{A486310E-9308-48DF-AED1-AFEF177BB315}" type="presParOf" srcId="{6917452B-C439-4B3F-B0A2-3757E2285CBC}" destId="{97381787-FD34-4132-9654-BC60E3EA6982}" srcOrd="0" destOrd="0" presId="urn:microsoft.com/office/officeart/2005/8/layout/vList5"/>
    <dgm:cxn modelId="{BB9CB477-D7CB-43D8-ABED-6839750E02EB}" type="presParOf" srcId="{D4E530AD-5DB4-9749-9AF3-B6D4A795199E}" destId="{E63647D0-26E1-479B-9A6E-47010085008E}" srcOrd="7" destOrd="0" presId="urn:microsoft.com/office/officeart/2005/8/layout/vList5"/>
    <dgm:cxn modelId="{9E1D5A4A-84F8-EC4F-9A50-B65D44FA5E70}" type="presParOf" srcId="{D4E530AD-5DB4-9749-9AF3-B6D4A795199E}" destId="{F39A7559-B435-4B4F-8094-AA97A95C1B9E}" srcOrd="8" destOrd="0" presId="urn:microsoft.com/office/officeart/2005/8/layout/vList5"/>
    <dgm:cxn modelId="{3EDA927F-5102-7A4B-9392-9E2B1DE1A865}" type="presParOf" srcId="{F39A7559-B435-4B4F-8094-AA97A95C1B9E}" destId="{A089EAC0-CDB8-7040-9036-732169167E04}" srcOrd="0" destOrd="0" presId="urn:microsoft.com/office/officeart/2005/8/layout/vList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7.xml><?xml version="1.0" encoding="utf-8"?>
<dgm:dataModel xmlns:dgm="http://schemas.openxmlformats.org/drawingml/2006/diagram" xmlns:a="http://schemas.openxmlformats.org/drawingml/2006/main">
  <dgm:ptLst>
    <dgm:pt modelId="{81417C37-5ADC-5849-878F-01C056D00394}" type="doc">
      <dgm:prSet loTypeId="urn:microsoft.com/office/officeart/2005/8/layout/pyramid2" loCatId="" qsTypeId="urn:microsoft.com/office/officeart/2005/8/quickstyle/simple1" qsCatId="simple" csTypeId="urn:microsoft.com/office/officeart/2005/8/colors/accent3_2" csCatId="accent3" phldr="1"/>
      <dgm:spPr/>
      <dgm:t>
        <a:bodyPr/>
        <a:lstStyle/>
        <a:p>
          <a:endParaRPr lang="en-US"/>
        </a:p>
      </dgm:t>
    </dgm:pt>
    <dgm:pt modelId="{29C0E86E-F179-F043-AC72-2C1AF6A0576F}">
      <dgm:prSet custT="1"/>
      <dgm:spPr/>
      <dgm:t>
        <a:bodyPr/>
        <a:lstStyle/>
        <a:p>
          <a:pPr rtl="0"/>
          <a:r>
            <a:rPr lang="en-US" sz="2000" dirty="0" smtClean="0">
              <a:latin typeface="Cambria"/>
              <a:cs typeface="Cambria"/>
            </a:rPr>
            <a:t>Regular recruitment/appointment or promotion through UPSC, SPSC or Staff Selections or other statutory authority can continue</a:t>
          </a:r>
          <a:endParaRPr lang="en-US" sz="2000" dirty="0">
            <a:latin typeface="Cambria"/>
            <a:cs typeface="Cambria"/>
          </a:endParaRPr>
        </a:p>
      </dgm:t>
    </dgm:pt>
    <dgm:pt modelId="{02A91EC9-7D9E-024A-9E37-023EBEC884BE}" type="parTrans" cxnId="{A83D1649-F47D-8546-AC31-FF5263B502D7}">
      <dgm:prSet/>
      <dgm:spPr/>
      <dgm:t>
        <a:bodyPr/>
        <a:lstStyle/>
        <a:p>
          <a:endParaRPr lang="en-US" sz="2000">
            <a:latin typeface="Cambria"/>
            <a:cs typeface="Cambria"/>
          </a:endParaRPr>
        </a:p>
      </dgm:t>
    </dgm:pt>
    <dgm:pt modelId="{85D18DB0-F35A-4C47-8F08-8A90CC6F9C6A}" type="sibTrans" cxnId="{A83D1649-F47D-8546-AC31-FF5263B502D7}">
      <dgm:prSet/>
      <dgm:spPr/>
      <dgm:t>
        <a:bodyPr/>
        <a:lstStyle/>
        <a:p>
          <a:endParaRPr lang="en-US" sz="2000">
            <a:latin typeface="Cambria"/>
            <a:cs typeface="Cambria"/>
          </a:endParaRPr>
        </a:p>
      </dgm:t>
    </dgm:pt>
    <dgm:pt modelId="{62BE218C-B225-A346-A1E5-87E227C05B90}">
      <dgm:prSet custT="1"/>
      <dgm:spPr/>
      <dgm:t>
        <a:bodyPr/>
        <a:lstStyle/>
        <a:p>
          <a:pPr rtl="0"/>
          <a:r>
            <a:rPr lang="en-US" sz="2000" smtClean="0">
              <a:latin typeface="Cambria"/>
              <a:cs typeface="Cambria"/>
            </a:rPr>
            <a:t>No formal function shall be held involving political functionaries  while starting any work (Including relief work)</a:t>
          </a:r>
          <a:endParaRPr lang="en-US" sz="2000">
            <a:latin typeface="Cambria"/>
            <a:cs typeface="Cambria"/>
          </a:endParaRPr>
        </a:p>
      </dgm:t>
    </dgm:pt>
    <dgm:pt modelId="{875C4945-63BE-6F45-AEDD-F1E8C97914D8}" type="parTrans" cxnId="{BF5681FC-3773-8848-9C39-32C24C1D75D6}">
      <dgm:prSet/>
      <dgm:spPr/>
      <dgm:t>
        <a:bodyPr/>
        <a:lstStyle/>
        <a:p>
          <a:endParaRPr lang="en-US" sz="2000">
            <a:latin typeface="Cambria"/>
            <a:cs typeface="Cambria"/>
          </a:endParaRPr>
        </a:p>
      </dgm:t>
    </dgm:pt>
    <dgm:pt modelId="{2A42CD48-B295-D940-AF38-A041FBB22D02}" type="sibTrans" cxnId="{BF5681FC-3773-8848-9C39-32C24C1D75D6}">
      <dgm:prSet/>
      <dgm:spPr/>
      <dgm:t>
        <a:bodyPr/>
        <a:lstStyle/>
        <a:p>
          <a:endParaRPr lang="en-US" sz="2000">
            <a:latin typeface="Cambria"/>
            <a:cs typeface="Cambria"/>
          </a:endParaRPr>
        </a:p>
      </dgm:t>
    </dgm:pt>
    <dgm:pt modelId="{6E3048A5-BED1-3845-851D-2FA2331D3626}">
      <dgm:prSet custT="1"/>
      <dgm:spPr/>
      <dgm:t>
        <a:bodyPr/>
        <a:lstStyle/>
        <a:p>
          <a:pPr rtl="0"/>
          <a:r>
            <a:rPr lang="en-US" sz="2000" dirty="0" smtClean="0">
              <a:latin typeface="Cambria"/>
              <a:cs typeface="Cambria"/>
            </a:rPr>
            <a:t>(Instruction Sl. No. 96, </a:t>
          </a:r>
          <a:r>
            <a:rPr lang="en-US" sz="2000" dirty="0" err="1" smtClean="0">
              <a:latin typeface="Cambria"/>
              <a:cs typeface="Cambria"/>
            </a:rPr>
            <a:t>CoI</a:t>
          </a:r>
          <a:r>
            <a:rPr lang="en-US" sz="2000" dirty="0" smtClean="0">
              <a:latin typeface="Cambria"/>
              <a:cs typeface="Cambria"/>
            </a:rPr>
            <a:t>-2011, EC Letter No. 437/6/2009/-</a:t>
          </a:r>
          <a:r>
            <a:rPr lang="en-US" sz="2000" dirty="0" err="1" smtClean="0">
              <a:latin typeface="Cambria"/>
              <a:cs typeface="Cambria"/>
            </a:rPr>
            <a:t>CC&amp;BE</a:t>
          </a:r>
          <a:r>
            <a:rPr lang="en-US" sz="2000" dirty="0" smtClean="0">
              <a:latin typeface="Cambria"/>
              <a:cs typeface="Cambria"/>
            </a:rPr>
            <a:t>, dated 5/03/2009)</a:t>
          </a:r>
          <a:endParaRPr lang="en-US" sz="2000" dirty="0">
            <a:latin typeface="Cambria"/>
            <a:cs typeface="Cambria"/>
          </a:endParaRPr>
        </a:p>
      </dgm:t>
    </dgm:pt>
    <dgm:pt modelId="{F35E1D8D-39B7-D94D-879F-181F685C93AE}" type="parTrans" cxnId="{3ECA414E-39B2-2A43-ABEA-EE9DBFC2A17B}">
      <dgm:prSet/>
      <dgm:spPr/>
      <dgm:t>
        <a:bodyPr/>
        <a:lstStyle/>
        <a:p>
          <a:endParaRPr lang="en-US" sz="2000">
            <a:latin typeface="Cambria"/>
            <a:cs typeface="Cambria"/>
          </a:endParaRPr>
        </a:p>
      </dgm:t>
    </dgm:pt>
    <dgm:pt modelId="{224C1D4E-F24F-B249-B973-8CC5E4DEF1EE}" type="sibTrans" cxnId="{3ECA414E-39B2-2A43-ABEA-EE9DBFC2A17B}">
      <dgm:prSet/>
      <dgm:spPr/>
      <dgm:t>
        <a:bodyPr/>
        <a:lstStyle/>
        <a:p>
          <a:endParaRPr lang="en-US" sz="2000">
            <a:latin typeface="Cambria"/>
            <a:cs typeface="Cambria"/>
          </a:endParaRPr>
        </a:p>
      </dgm:t>
    </dgm:pt>
    <dgm:pt modelId="{78D9130C-B71A-1747-90D6-302CA5DB916B}" type="pres">
      <dgm:prSet presAssocID="{81417C37-5ADC-5849-878F-01C056D00394}" presName="compositeShape" presStyleCnt="0">
        <dgm:presLayoutVars>
          <dgm:dir/>
          <dgm:resizeHandles/>
        </dgm:presLayoutVars>
      </dgm:prSet>
      <dgm:spPr/>
      <dgm:t>
        <a:bodyPr/>
        <a:lstStyle/>
        <a:p>
          <a:endParaRPr lang="en-US"/>
        </a:p>
      </dgm:t>
    </dgm:pt>
    <dgm:pt modelId="{E6CD2AC7-8570-FA43-BE0B-5EA9DFB9F77D}" type="pres">
      <dgm:prSet presAssocID="{81417C37-5ADC-5849-878F-01C056D00394}" presName="pyramid" presStyleLbl="node1" presStyleIdx="0" presStyleCnt="1" custLinFactNeighborX="-36274"/>
      <dgm:spPr/>
      <dgm:t>
        <a:bodyPr/>
        <a:lstStyle/>
        <a:p>
          <a:endParaRPr lang="en-US"/>
        </a:p>
      </dgm:t>
    </dgm:pt>
    <dgm:pt modelId="{D3147172-2418-F64D-A0FB-70FE2AA032EB}" type="pres">
      <dgm:prSet presAssocID="{81417C37-5ADC-5849-878F-01C056D00394}" presName="theList" presStyleCnt="0"/>
      <dgm:spPr/>
      <dgm:t>
        <a:bodyPr/>
        <a:lstStyle/>
        <a:p>
          <a:endParaRPr lang="en-US"/>
        </a:p>
      </dgm:t>
    </dgm:pt>
    <dgm:pt modelId="{5DB8F3A1-3214-814B-B11E-7F584151E7D6}" type="pres">
      <dgm:prSet presAssocID="{29C0E86E-F179-F043-AC72-2C1AF6A0576F}" presName="aNode" presStyleLbl="fgAcc1" presStyleIdx="0" presStyleCnt="3" custScaleX="204969" custScaleY="190817" custLinFactNeighborX="25166">
        <dgm:presLayoutVars>
          <dgm:bulletEnabled val="1"/>
        </dgm:presLayoutVars>
      </dgm:prSet>
      <dgm:spPr/>
      <dgm:t>
        <a:bodyPr/>
        <a:lstStyle/>
        <a:p>
          <a:endParaRPr lang="en-US"/>
        </a:p>
      </dgm:t>
    </dgm:pt>
    <dgm:pt modelId="{44AC3CC9-AC9B-C542-B9AB-B08260C20CF0}" type="pres">
      <dgm:prSet presAssocID="{29C0E86E-F179-F043-AC72-2C1AF6A0576F}" presName="aSpace" presStyleCnt="0"/>
      <dgm:spPr/>
      <dgm:t>
        <a:bodyPr/>
        <a:lstStyle/>
        <a:p>
          <a:endParaRPr lang="en-US"/>
        </a:p>
      </dgm:t>
    </dgm:pt>
    <dgm:pt modelId="{ED0E3B65-8EC0-4642-A458-756074E68CF7}" type="pres">
      <dgm:prSet presAssocID="{62BE218C-B225-A346-A1E5-87E227C05B90}" presName="aNode" presStyleLbl="fgAcc1" presStyleIdx="1" presStyleCnt="3" custScaleX="204969" custScaleY="190817" custLinFactNeighborX="25166">
        <dgm:presLayoutVars>
          <dgm:bulletEnabled val="1"/>
        </dgm:presLayoutVars>
      </dgm:prSet>
      <dgm:spPr/>
      <dgm:t>
        <a:bodyPr/>
        <a:lstStyle/>
        <a:p>
          <a:endParaRPr lang="en-US"/>
        </a:p>
      </dgm:t>
    </dgm:pt>
    <dgm:pt modelId="{7D1931FA-3B21-8C48-93EC-6F84C50F1F5C}" type="pres">
      <dgm:prSet presAssocID="{62BE218C-B225-A346-A1E5-87E227C05B90}" presName="aSpace" presStyleCnt="0"/>
      <dgm:spPr/>
      <dgm:t>
        <a:bodyPr/>
        <a:lstStyle/>
        <a:p>
          <a:endParaRPr lang="en-US"/>
        </a:p>
      </dgm:t>
    </dgm:pt>
    <dgm:pt modelId="{D2AA4DC0-0E13-F940-8827-0EE163B97A3B}" type="pres">
      <dgm:prSet presAssocID="{6E3048A5-BED1-3845-851D-2FA2331D3626}" presName="aNode" presStyleLbl="fgAcc1" presStyleIdx="2" presStyleCnt="3" custScaleX="204969" custScaleY="190817" custLinFactNeighborX="25166">
        <dgm:presLayoutVars>
          <dgm:bulletEnabled val="1"/>
        </dgm:presLayoutVars>
      </dgm:prSet>
      <dgm:spPr/>
      <dgm:t>
        <a:bodyPr/>
        <a:lstStyle/>
        <a:p>
          <a:endParaRPr lang="en-US"/>
        </a:p>
      </dgm:t>
    </dgm:pt>
    <dgm:pt modelId="{A6AE8D74-0E86-DC4C-A718-65B63CA4477F}" type="pres">
      <dgm:prSet presAssocID="{6E3048A5-BED1-3845-851D-2FA2331D3626}" presName="aSpace" presStyleCnt="0"/>
      <dgm:spPr/>
      <dgm:t>
        <a:bodyPr/>
        <a:lstStyle/>
        <a:p>
          <a:endParaRPr lang="en-US"/>
        </a:p>
      </dgm:t>
    </dgm:pt>
  </dgm:ptLst>
  <dgm:cxnLst>
    <dgm:cxn modelId="{01C88F84-3633-BD4C-8270-B56CC6BD7BAA}" type="presOf" srcId="{29C0E86E-F179-F043-AC72-2C1AF6A0576F}" destId="{5DB8F3A1-3214-814B-B11E-7F584151E7D6}" srcOrd="0" destOrd="0" presId="urn:microsoft.com/office/officeart/2005/8/layout/pyramid2"/>
    <dgm:cxn modelId="{4ABB53B0-423D-1C46-A36C-F6F6E61B643D}" type="presOf" srcId="{81417C37-5ADC-5849-878F-01C056D00394}" destId="{78D9130C-B71A-1747-90D6-302CA5DB916B}" srcOrd="0" destOrd="0" presId="urn:microsoft.com/office/officeart/2005/8/layout/pyramid2"/>
    <dgm:cxn modelId="{7F20EE92-66C3-2D49-A1B2-687A2B1C65DA}" type="presOf" srcId="{6E3048A5-BED1-3845-851D-2FA2331D3626}" destId="{D2AA4DC0-0E13-F940-8827-0EE163B97A3B}" srcOrd="0" destOrd="0" presId="urn:microsoft.com/office/officeart/2005/8/layout/pyramid2"/>
    <dgm:cxn modelId="{A83D1649-F47D-8546-AC31-FF5263B502D7}" srcId="{81417C37-5ADC-5849-878F-01C056D00394}" destId="{29C0E86E-F179-F043-AC72-2C1AF6A0576F}" srcOrd="0" destOrd="0" parTransId="{02A91EC9-7D9E-024A-9E37-023EBEC884BE}" sibTransId="{85D18DB0-F35A-4C47-8F08-8A90CC6F9C6A}"/>
    <dgm:cxn modelId="{BF5681FC-3773-8848-9C39-32C24C1D75D6}" srcId="{81417C37-5ADC-5849-878F-01C056D00394}" destId="{62BE218C-B225-A346-A1E5-87E227C05B90}" srcOrd="1" destOrd="0" parTransId="{875C4945-63BE-6F45-AEDD-F1E8C97914D8}" sibTransId="{2A42CD48-B295-D940-AF38-A041FBB22D02}"/>
    <dgm:cxn modelId="{3ECA414E-39B2-2A43-ABEA-EE9DBFC2A17B}" srcId="{81417C37-5ADC-5849-878F-01C056D00394}" destId="{6E3048A5-BED1-3845-851D-2FA2331D3626}" srcOrd="2" destOrd="0" parTransId="{F35E1D8D-39B7-D94D-879F-181F685C93AE}" sibTransId="{224C1D4E-F24F-B249-B973-8CC5E4DEF1EE}"/>
    <dgm:cxn modelId="{3583C761-7C6E-9243-ABED-E4F5E56E6CCE}" type="presOf" srcId="{62BE218C-B225-A346-A1E5-87E227C05B90}" destId="{ED0E3B65-8EC0-4642-A458-756074E68CF7}" srcOrd="0" destOrd="0" presId="urn:microsoft.com/office/officeart/2005/8/layout/pyramid2"/>
    <dgm:cxn modelId="{573B3288-B1E8-284A-B010-A9C14C031F03}" type="presParOf" srcId="{78D9130C-B71A-1747-90D6-302CA5DB916B}" destId="{E6CD2AC7-8570-FA43-BE0B-5EA9DFB9F77D}" srcOrd="0" destOrd="0" presId="urn:microsoft.com/office/officeart/2005/8/layout/pyramid2"/>
    <dgm:cxn modelId="{89FC7133-C893-DD47-B9E1-8F086652EDEF}" type="presParOf" srcId="{78D9130C-B71A-1747-90D6-302CA5DB916B}" destId="{D3147172-2418-F64D-A0FB-70FE2AA032EB}" srcOrd="1" destOrd="0" presId="urn:microsoft.com/office/officeart/2005/8/layout/pyramid2"/>
    <dgm:cxn modelId="{42DC2B6D-180E-654C-AAAA-48B48B834103}" type="presParOf" srcId="{D3147172-2418-F64D-A0FB-70FE2AA032EB}" destId="{5DB8F3A1-3214-814B-B11E-7F584151E7D6}" srcOrd="0" destOrd="0" presId="urn:microsoft.com/office/officeart/2005/8/layout/pyramid2"/>
    <dgm:cxn modelId="{237701C7-5FCB-C545-9B89-761824E0FD40}" type="presParOf" srcId="{D3147172-2418-F64D-A0FB-70FE2AA032EB}" destId="{44AC3CC9-AC9B-C542-B9AB-B08260C20CF0}" srcOrd="1" destOrd="0" presId="urn:microsoft.com/office/officeart/2005/8/layout/pyramid2"/>
    <dgm:cxn modelId="{AE5C21FB-9079-6743-9FE5-3C9A2C33ADF8}" type="presParOf" srcId="{D3147172-2418-F64D-A0FB-70FE2AA032EB}" destId="{ED0E3B65-8EC0-4642-A458-756074E68CF7}" srcOrd="2" destOrd="0" presId="urn:microsoft.com/office/officeart/2005/8/layout/pyramid2"/>
    <dgm:cxn modelId="{4A9A69ED-C21A-9C46-A615-B644BF67F6AD}" type="presParOf" srcId="{D3147172-2418-F64D-A0FB-70FE2AA032EB}" destId="{7D1931FA-3B21-8C48-93EC-6F84C50F1F5C}" srcOrd="3" destOrd="0" presId="urn:microsoft.com/office/officeart/2005/8/layout/pyramid2"/>
    <dgm:cxn modelId="{427FC0AF-C3D0-A940-8D91-79C4CE6C4838}" type="presParOf" srcId="{D3147172-2418-F64D-A0FB-70FE2AA032EB}" destId="{D2AA4DC0-0E13-F940-8827-0EE163B97A3B}" srcOrd="4" destOrd="0" presId="urn:microsoft.com/office/officeart/2005/8/layout/pyramid2"/>
    <dgm:cxn modelId="{87120CAE-B4E3-3949-B327-26C11709B465}" type="presParOf" srcId="{D3147172-2418-F64D-A0FB-70FE2AA032EB}" destId="{A6AE8D74-0E86-DC4C-A718-65B63CA4477F}" srcOrd="5" destOrd="0" presId="urn:microsoft.com/office/officeart/2005/8/layout/pyramid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8.xml><?xml version="1.0" encoding="utf-8"?>
<dgm:dataModel xmlns:dgm="http://schemas.openxmlformats.org/drawingml/2006/diagram" xmlns:a="http://schemas.openxmlformats.org/drawingml/2006/main">
  <dgm:ptLst>
    <dgm:pt modelId="{F90D9026-588B-374F-996F-C3123CFD237D}" type="doc">
      <dgm:prSet loTypeId="urn:microsoft.com/office/officeart/2005/8/layout/vList2" loCatId="" qsTypeId="urn:microsoft.com/office/officeart/2005/8/quickstyle/simple2" qsCatId="simple" csTypeId="urn:microsoft.com/office/officeart/2005/8/colors/accent3_2" csCatId="accent3" phldr="1"/>
      <dgm:spPr/>
      <dgm:t>
        <a:bodyPr/>
        <a:lstStyle/>
        <a:p>
          <a:endParaRPr lang="en-US"/>
        </a:p>
      </dgm:t>
    </dgm:pt>
    <dgm:pt modelId="{4B2EC466-19F4-744E-B8BC-31334770B8F7}">
      <dgm:prSet custT="1">
        <dgm:style>
          <a:lnRef idx="1">
            <a:schemeClr val="accent3"/>
          </a:lnRef>
          <a:fillRef idx="2">
            <a:schemeClr val="accent3"/>
          </a:fillRef>
          <a:effectRef idx="1">
            <a:schemeClr val="accent3"/>
          </a:effectRef>
          <a:fontRef idx="minor">
            <a:schemeClr val="dk1"/>
          </a:fontRef>
        </dgm:style>
      </dgm:prSet>
      <dgm:spPr/>
      <dgm:t>
        <a:bodyPr/>
        <a:lstStyle/>
        <a:p>
          <a:pPr rtl="0"/>
          <a:r>
            <a:rPr lang="en-US" sz="2000" dirty="0" smtClean="0">
              <a:solidFill>
                <a:srgbClr val="000000"/>
              </a:solidFill>
              <a:latin typeface="Cambria"/>
              <a:cs typeface="Cambria"/>
            </a:rPr>
            <a:t>In the case of national, regional and State utility schemes, which have already been brought up to the stage of completion, their utilization or functioning in public interest should not be stopped or delayed. </a:t>
          </a:r>
          <a:endParaRPr lang="en-US" sz="2000" dirty="0">
            <a:solidFill>
              <a:srgbClr val="000000"/>
            </a:solidFill>
            <a:latin typeface="Cambria"/>
            <a:cs typeface="Cambria"/>
          </a:endParaRPr>
        </a:p>
      </dgm:t>
    </dgm:pt>
    <dgm:pt modelId="{9E2853F8-FB1B-3D42-AB2A-E40BFF9771B3}" type="parTrans" cxnId="{54AFD9C3-A41F-0B43-9FC4-343BAD9B2AFA}">
      <dgm:prSet/>
      <dgm:spPr/>
      <dgm:t>
        <a:bodyPr/>
        <a:lstStyle/>
        <a:p>
          <a:endParaRPr lang="en-US" sz="2000">
            <a:solidFill>
              <a:srgbClr val="000000"/>
            </a:solidFill>
            <a:latin typeface="Cambria"/>
            <a:cs typeface="Cambria"/>
          </a:endParaRPr>
        </a:p>
      </dgm:t>
    </dgm:pt>
    <dgm:pt modelId="{F60B952B-2C62-DF4A-BF7C-85099767FA48}" type="sibTrans" cxnId="{54AFD9C3-A41F-0B43-9FC4-343BAD9B2AFA}">
      <dgm:prSet/>
      <dgm:spPr/>
      <dgm:t>
        <a:bodyPr/>
        <a:lstStyle/>
        <a:p>
          <a:endParaRPr lang="en-US" sz="2000">
            <a:solidFill>
              <a:srgbClr val="000000"/>
            </a:solidFill>
            <a:latin typeface="Cambria"/>
            <a:cs typeface="Cambria"/>
          </a:endParaRPr>
        </a:p>
      </dgm:t>
    </dgm:pt>
    <dgm:pt modelId="{DF45BF04-68A4-1847-8867-7332F23A68CC}">
      <dgm:prSet custT="1">
        <dgm:style>
          <a:lnRef idx="1">
            <a:schemeClr val="accent3"/>
          </a:lnRef>
          <a:fillRef idx="2">
            <a:schemeClr val="accent3"/>
          </a:fillRef>
          <a:effectRef idx="1">
            <a:schemeClr val="accent3"/>
          </a:effectRef>
          <a:fontRef idx="minor">
            <a:schemeClr val="dk1"/>
          </a:fontRef>
        </dgm:style>
      </dgm:prSet>
      <dgm:spPr/>
      <dgm:t>
        <a:bodyPr/>
        <a:lstStyle/>
        <a:p>
          <a:pPr rtl="0"/>
          <a:r>
            <a:rPr lang="en-US" sz="2000" smtClean="0">
              <a:solidFill>
                <a:srgbClr val="000000"/>
              </a:solidFill>
              <a:latin typeface="Cambria"/>
              <a:cs typeface="Cambria"/>
            </a:rPr>
            <a:t>Commissioning of such schemes is done by civil authority and without associating political functionaries and without any fanfare or ceremonies. </a:t>
          </a:r>
          <a:endParaRPr lang="en-US" sz="2000">
            <a:solidFill>
              <a:srgbClr val="000000"/>
            </a:solidFill>
            <a:latin typeface="Cambria"/>
            <a:cs typeface="Cambria"/>
          </a:endParaRPr>
        </a:p>
      </dgm:t>
    </dgm:pt>
    <dgm:pt modelId="{9D884CD1-F95F-1E48-98AB-9D99A4665C23}" type="parTrans" cxnId="{1A3962FE-80B3-3749-89BA-3640BCE58371}">
      <dgm:prSet/>
      <dgm:spPr/>
      <dgm:t>
        <a:bodyPr/>
        <a:lstStyle/>
        <a:p>
          <a:endParaRPr lang="en-US" sz="2000">
            <a:solidFill>
              <a:srgbClr val="000000"/>
            </a:solidFill>
            <a:latin typeface="Cambria"/>
            <a:cs typeface="Cambria"/>
          </a:endParaRPr>
        </a:p>
      </dgm:t>
    </dgm:pt>
    <dgm:pt modelId="{EC7165F9-316C-034B-AEC9-F5F58FD368C9}" type="sibTrans" cxnId="{1A3962FE-80B3-3749-89BA-3640BCE58371}">
      <dgm:prSet/>
      <dgm:spPr/>
      <dgm:t>
        <a:bodyPr/>
        <a:lstStyle/>
        <a:p>
          <a:endParaRPr lang="en-US" sz="2000">
            <a:solidFill>
              <a:srgbClr val="000000"/>
            </a:solidFill>
            <a:latin typeface="Cambria"/>
            <a:cs typeface="Cambria"/>
          </a:endParaRPr>
        </a:p>
      </dgm:t>
    </dgm:pt>
    <dgm:pt modelId="{C30D0384-7662-904E-916A-07631D81F403}" type="pres">
      <dgm:prSet presAssocID="{F90D9026-588B-374F-996F-C3123CFD237D}" presName="linear" presStyleCnt="0">
        <dgm:presLayoutVars>
          <dgm:animLvl val="lvl"/>
          <dgm:resizeHandles val="exact"/>
        </dgm:presLayoutVars>
      </dgm:prSet>
      <dgm:spPr/>
      <dgm:t>
        <a:bodyPr/>
        <a:lstStyle/>
        <a:p>
          <a:endParaRPr lang="en-US"/>
        </a:p>
      </dgm:t>
    </dgm:pt>
    <dgm:pt modelId="{53D15D3B-7EB8-B744-B136-2DC04C918A6C}" type="pres">
      <dgm:prSet presAssocID="{4B2EC466-19F4-744E-B8BC-31334770B8F7}" presName="parentText" presStyleLbl="node1" presStyleIdx="0" presStyleCnt="2">
        <dgm:presLayoutVars>
          <dgm:chMax val="0"/>
          <dgm:bulletEnabled val="1"/>
        </dgm:presLayoutVars>
      </dgm:prSet>
      <dgm:spPr/>
      <dgm:t>
        <a:bodyPr/>
        <a:lstStyle/>
        <a:p>
          <a:endParaRPr lang="en-US"/>
        </a:p>
      </dgm:t>
    </dgm:pt>
    <dgm:pt modelId="{05FA62D3-8EB7-C54F-86A0-6285A2ECDFCB}" type="pres">
      <dgm:prSet presAssocID="{F60B952B-2C62-DF4A-BF7C-85099767FA48}" presName="spacer" presStyleCnt="0"/>
      <dgm:spPr/>
      <dgm:t>
        <a:bodyPr/>
        <a:lstStyle/>
        <a:p>
          <a:endParaRPr lang="en-US"/>
        </a:p>
      </dgm:t>
    </dgm:pt>
    <dgm:pt modelId="{9479A777-F052-384A-B63A-A52DE18C926E}" type="pres">
      <dgm:prSet presAssocID="{DF45BF04-68A4-1847-8867-7332F23A68CC}" presName="parentText" presStyleLbl="node1" presStyleIdx="1" presStyleCnt="2">
        <dgm:presLayoutVars>
          <dgm:chMax val="0"/>
          <dgm:bulletEnabled val="1"/>
        </dgm:presLayoutVars>
      </dgm:prSet>
      <dgm:spPr/>
      <dgm:t>
        <a:bodyPr/>
        <a:lstStyle/>
        <a:p>
          <a:endParaRPr lang="en-US"/>
        </a:p>
      </dgm:t>
    </dgm:pt>
  </dgm:ptLst>
  <dgm:cxnLst>
    <dgm:cxn modelId="{E6088D95-6556-C247-9BAC-E6830F067EA8}" type="presOf" srcId="{F90D9026-588B-374F-996F-C3123CFD237D}" destId="{C30D0384-7662-904E-916A-07631D81F403}" srcOrd="0" destOrd="0" presId="urn:microsoft.com/office/officeart/2005/8/layout/vList2"/>
    <dgm:cxn modelId="{1A3962FE-80B3-3749-89BA-3640BCE58371}" srcId="{F90D9026-588B-374F-996F-C3123CFD237D}" destId="{DF45BF04-68A4-1847-8867-7332F23A68CC}" srcOrd="1" destOrd="0" parTransId="{9D884CD1-F95F-1E48-98AB-9D99A4665C23}" sibTransId="{EC7165F9-316C-034B-AEC9-F5F58FD368C9}"/>
    <dgm:cxn modelId="{AE9F8DD0-AE11-9D45-9B3E-87B2D72AA987}" type="presOf" srcId="{4B2EC466-19F4-744E-B8BC-31334770B8F7}" destId="{53D15D3B-7EB8-B744-B136-2DC04C918A6C}" srcOrd="0" destOrd="0" presId="urn:microsoft.com/office/officeart/2005/8/layout/vList2"/>
    <dgm:cxn modelId="{54AFD9C3-A41F-0B43-9FC4-343BAD9B2AFA}" srcId="{F90D9026-588B-374F-996F-C3123CFD237D}" destId="{4B2EC466-19F4-744E-B8BC-31334770B8F7}" srcOrd="0" destOrd="0" parTransId="{9E2853F8-FB1B-3D42-AB2A-E40BFF9771B3}" sibTransId="{F60B952B-2C62-DF4A-BF7C-85099767FA48}"/>
    <dgm:cxn modelId="{9E183547-3F69-434E-B914-F1AFA3F993E6}" type="presOf" srcId="{DF45BF04-68A4-1847-8867-7332F23A68CC}" destId="{9479A777-F052-384A-B63A-A52DE18C926E}" srcOrd="0" destOrd="0" presId="urn:microsoft.com/office/officeart/2005/8/layout/vList2"/>
    <dgm:cxn modelId="{7A4D6170-0341-CB49-BDDE-87007C667E76}" type="presParOf" srcId="{C30D0384-7662-904E-916A-07631D81F403}" destId="{53D15D3B-7EB8-B744-B136-2DC04C918A6C}" srcOrd="0" destOrd="0" presId="urn:microsoft.com/office/officeart/2005/8/layout/vList2"/>
    <dgm:cxn modelId="{F40AFE03-B49C-6140-84A2-FA7ABF163136}" type="presParOf" srcId="{C30D0384-7662-904E-916A-07631D81F403}" destId="{05FA62D3-8EB7-C54F-86A0-6285A2ECDFCB}" srcOrd="1" destOrd="0" presId="urn:microsoft.com/office/officeart/2005/8/layout/vList2"/>
    <dgm:cxn modelId="{A3F739AF-EE4F-5243-95F0-9206A935FCEA}" type="presParOf" srcId="{C30D0384-7662-904E-916A-07631D81F403}" destId="{9479A777-F052-384A-B63A-A52DE18C926E}" srcOrd="2"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9.xml><?xml version="1.0" encoding="utf-8"?>
<dgm:dataModel xmlns:dgm="http://schemas.openxmlformats.org/drawingml/2006/diagram" xmlns:a="http://schemas.openxmlformats.org/drawingml/2006/main">
  <dgm:ptLst>
    <dgm:pt modelId="{83F5AB21-52AC-5E4F-AE81-6CD584E87418}" type="doc">
      <dgm:prSet loTypeId="urn:microsoft.com/office/officeart/2005/8/layout/target3" loCatId="" qsTypeId="urn:microsoft.com/office/officeart/2005/8/quickstyle/simple2" qsCatId="simple" csTypeId="urn:microsoft.com/office/officeart/2005/8/colors/accent3_2" csCatId="accent3" phldr="1"/>
      <dgm:spPr/>
      <dgm:t>
        <a:bodyPr/>
        <a:lstStyle/>
        <a:p>
          <a:endParaRPr lang="en-US"/>
        </a:p>
      </dgm:t>
    </dgm:pt>
    <dgm:pt modelId="{3F7007B5-7A26-C449-B988-82B39BD1EAD5}">
      <dgm:prSet custT="1"/>
      <dgm:spPr/>
      <dgm:t>
        <a:bodyPr/>
        <a:lstStyle/>
        <a:p>
          <a:pPr rtl="0"/>
          <a:r>
            <a:rPr lang="en-US" sz="2300" b="1" dirty="0" smtClean="0">
              <a:latin typeface="Cambria"/>
              <a:cs typeface="Cambria"/>
            </a:rPr>
            <a:t>No fresh sanctions of Government schemes</a:t>
          </a:r>
          <a:endParaRPr lang="en-US" sz="2300" b="1" dirty="0">
            <a:latin typeface="Cambria"/>
            <a:cs typeface="Cambria"/>
          </a:endParaRPr>
        </a:p>
      </dgm:t>
    </dgm:pt>
    <dgm:pt modelId="{36BCB8F4-21A1-8E47-A87B-DF04CED92557}" type="parTrans" cxnId="{630FDD34-7FEA-8148-AD3C-790710581A01}">
      <dgm:prSet/>
      <dgm:spPr/>
      <dgm:t>
        <a:bodyPr/>
        <a:lstStyle/>
        <a:p>
          <a:endParaRPr lang="en-US" sz="2300" b="1">
            <a:latin typeface="Cambria"/>
            <a:cs typeface="Cambria"/>
          </a:endParaRPr>
        </a:p>
      </dgm:t>
    </dgm:pt>
    <dgm:pt modelId="{0A335E00-6B67-B74B-8B77-7743BE9D41A2}" type="sibTrans" cxnId="{630FDD34-7FEA-8148-AD3C-790710581A01}">
      <dgm:prSet/>
      <dgm:spPr/>
      <dgm:t>
        <a:bodyPr/>
        <a:lstStyle/>
        <a:p>
          <a:endParaRPr lang="en-US" sz="2300" b="1">
            <a:latin typeface="Cambria"/>
            <a:cs typeface="Cambria"/>
          </a:endParaRPr>
        </a:p>
      </dgm:t>
    </dgm:pt>
    <dgm:pt modelId="{139975AF-81C0-224C-B5B2-99C31A39DF9D}">
      <dgm:prSet custT="1"/>
      <dgm:spPr/>
      <dgm:t>
        <a:bodyPr/>
        <a:lstStyle/>
        <a:p>
          <a:pPr rtl="0"/>
          <a:r>
            <a:rPr lang="en-US" sz="2300" b="1" smtClean="0">
              <a:latin typeface="Cambria"/>
              <a:cs typeface="Cambria"/>
            </a:rPr>
            <a:t>No review of schemes by political executive (Ministers etc.) </a:t>
          </a:r>
          <a:endParaRPr lang="en-US" sz="2300" b="1">
            <a:latin typeface="Cambria"/>
            <a:cs typeface="Cambria"/>
          </a:endParaRPr>
        </a:p>
      </dgm:t>
    </dgm:pt>
    <dgm:pt modelId="{1B6BC9A0-71EA-0342-BE85-3D7FDA9CFD7A}" type="parTrans" cxnId="{BB4CB609-4CC1-374F-8E49-00BB1697C893}">
      <dgm:prSet/>
      <dgm:spPr/>
      <dgm:t>
        <a:bodyPr/>
        <a:lstStyle/>
        <a:p>
          <a:endParaRPr lang="en-US" sz="2300" b="1">
            <a:latin typeface="Cambria"/>
            <a:cs typeface="Cambria"/>
          </a:endParaRPr>
        </a:p>
      </dgm:t>
    </dgm:pt>
    <dgm:pt modelId="{8AB156F8-23DC-0D4B-8DFA-9455197B3C8E}" type="sibTrans" cxnId="{BB4CB609-4CC1-374F-8E49-00BB1697C893}">
      <dgm:prSet/>
      <dgm:spPr/>
      <dgm:t>
        <a:bodyPr/>
        <a:lstStyle/>
        <a:p>
          <a:endParaRPr lang="en-US" sz="2300" b="1">
            <a:latin typeface="Cambria"/>
            <a:cs typeface="Cambria"/>
          </a:endParaRPr>
        </a:p>
      </dgm:t>
    </dgm:pt>
    <dgm:pt modelId="{535CFE7C-921C-1141-A29C-22E54FD47AF9}">
      <dgm:prSet custT="1"/>
      <dgm:spPr/>
      <dgm:t>
        <a:bodyPr/>
        <a:lstStyle/>
        <a:p>
          <a:pPr rtl="0"/>
          <a:r>
            <a:rPr lang="en-US" sz="2300" b="1" dirty="0" smtClean="0">
              <a:latin typeface="Cambria"/>
              <a:cs typeface="Cambria"/>
            </a:rPr>
            <a:t>No fresh release of funds on welfare schemes </a:t>
          </a:r>
          <a:endParaRPr lang="en-US" sz="2300" b="1" dirty="0">
            <a:latin typeface="Cambria"/>
            <a:cs typeface="Cambria"/>
          </a:endParaRPr>
        </a:p>
      </dgm:t>
    </dgm:pt>
    <dgm:pt modelId="{48AA2814-C682-CD4B-8D7F-AFAB158C4C56}" type="parTrans" cxnId="{911BE7B7-599E-0A4D-8079-56A94B72FEBB}">
      <dgm:prSet/>
      <dgm:spPr/>
      <dgm:t>
        <a:bodyPr/>
        <a:lstStyle/>
        <a:p>
          <a:endParaRPr lang="en-US" sz="2300" b="1">
            <a:latin typeface="Cambria"/>
            <a:cs typeface="Cambria"/>
          </a:endParaRPr>
        </a:p>
      </dgm:t>
    </dgm:pt>
    <dgm:pt modelId="{3173BC11-55E7-494C-AB10-178514D3DAE7}" type="sibTrans" cxnId="{911BE7B7-599E-0A4D-8079-56A94B72FEBB}">
      <dgm:prSet/>
      <dgm:spPr/>
      <dgm:t>
        <a:bodyPr/>
        <a:lstStyle/>
        <a:p>
          <a:endParaRPr lang="en-US" sz="2300" b="1">
            <a:latin typeface="Cambria"/>
            <a:cs typeface="Cambria"/>
          </a:endParaRPr>
        </a:p>
      </dgm:t>
    </dgm:pt>
    <dgm:pt modelId="{3B5A24E2-910C-1648-88A6-39303261D66D}">
      <dgm:prSet custT="1"/>
      <dgm:spPr/>
      <dgm:t>
        <a:bodyPr/>
        <a:lstStyle/>
        <a:p>
          <a:pPr rtl="0"/>
          <a:r>
            <a:rPr lang="en-US" sz="2300" b="1" dirty="0" smtClean="0">
              <a:latin typeface="Cambria"/>
              <a:cs typeface="Cambria"/>
            </a:rPr>
            <a:t>No contract for works</a:t>
          </a:r>
          <a:endParaRPr lang="en-US" sz="2300" b="1" dirty="0">
            <a:latin typeface="Cambria"/>
            <a:cs typeface="Cambria"/>
          </a:endParaRPr>
        </a:p>
      </dgm:t>
    </dgm:pt>
    <dgm:pt modelId="{A021A539-422F-BA4F-BBCC-5DC7E21F12D4}" type="parTrans" cxnId="{2EF57C61-74CF-9243-8E4E-E3512A8C9F6F}">
      <dgm:prSet/>
      <dgm:spPr/>
      <dgm:t>
        <a:bodyPr/>
        <a:lstStyle/>
        <a:p>
          <a:endParaRPr lang="en-US" sz="2300" b="1">
            <a:latin typeface="Cambria"/>
            <a:cs typeface="Cambria"/>
          </a:endParaRPr>
        </a:p>
      </dgm:t>
    </dgm:pt>
    <dgm:pt modelId="{94349B03-20F9-4E44-A1DA-0C6EFFCA889A}" type="sibTrans" cxnId="{2EF57C61-74CF-9243-8E4E-E3512A8C9F6F}">
      <dgm:prSet/>
      <dgm:spPr/>
      <dgm:t>
        <a:bodyPr/>
        <a:lstStyle/>
        <a:p>
          <a:endParaRPr lang="en-US" sz="2300" b="1">
            <a:latin typeface="Cambria"/>
            <a:cs typeface="Cambria"/>
          </a:endParaRPr>
        </a:p>
      </dgm:t>
    </dgm:pt>
    <dgm:pt modelId="{64C2A114-9F54-D54C-8EEC-08C99C9C8059}" type="pres">
      <dgm:prSet presAssocID="{83F5AB21-52AC-5E4F-AE81-6CD584E87418}" presName="Name0" presStyleCnt="0">
        <dgm:presLayoutVars>
          <dgm:chMax val="7"/>
          <dgm:dir/>
          <dgm:animLvl val="lvl"/>
          <dgm:resizeHandles val="exact"/>
        </dgm:presLayoutVars>
      </dgm:prSet>
      <dgm:spPr/>
      <dgm:t>
        <a:bodyPr/>
        <a:lstStyle/>
        <a:p>
          <a:endParaRPr lang="en-US"/>
        </a:p>
      </dgm:t>
    </dgm:pt>
    <dgm:pt modelId="{0DB5418C-8D09-4D4A-88FF-2783D4BE209E}" type="pres">
      <dgm:prSet presAssocID="{3F7007B5-7A26-C449-B988-82B39BD1EAD5}" presName="circle1" presStyleLbl="node1" presStyleIdx="0" presStyleCnt="4"/>
      <dgm:spPr/>
      <dgm:t>
        <a:bodyPr/>
        <a:lstStyle/>
        <a:p>
          <a:endParaRPr lang="en-US"/>
        </a:p>
      </dgm:t>
    </dgm:pt>
    <dgm:pt modelId="{306921CE-6E6E-F04C-81C3-6DE844BD9062}" type="pres">
      <dgm:prSet presAssocID="{3F7007B5-7A26-C449-B988-82B39BD1EAD5}" presName="space" presStyleCnt="0"/>
      <dgm:spPr/>
      <dgm:t>
        <a:bodyPr/>
        <a:lstStyle/>
        <a:p>
          <a:endParaRPr lang="en-US"/>
        </a:p>
      </dgm:t>
    </dgm:pt>
    <dgm:pt modelId="{EC2A68C1-344B-C845-B91D-5E4F3F59848E}" type="pres">
      <dgm:prSet presAssocID="{3F7007B5-7A26-C449-B988-82B39BD1EAD5}" presName="rect1" presStyleLbl="alignAcc1" presStyleIdx="0" presStyleCnt="4"/>
      <dgm:spPr/>
      <dgm:t>
        <a:bodyPr/>
        <a:lstStyle/>
        <a:p>
          <a:endParaRPr lang="en-US"/>
        </a:p>
      </dgm:t>
    </dgm:pt>
    <dgm:pt modelId="{87F1BAE1-4CA9-A243-847C-330A59F06E7A}" type="pres">
      <dgm:prSet presAssocID="{139975AF-81C0-224C-B5B2-99C31A39DF9D}" presName="vertSpace2" presStyleLbl="node1" presStyleIdx="0" presStyleCnt="4"/>
      <dgm:spPr/>
      <dgm:t>
        <a:bodyPr/>
        <a:lstStyle/>
        <a:p>
          <a:endParaRPr lang="en-US"/>
        </a:p>
      </dgm:t>
    </dgm:pt>
    <dgm:pt modelId="{DF0FF1D7-4383-994D-B85F-1194D9BEEE4F}" type="pres">
      <dgm:prSet presAssocID="{139975AF-81C0-224C-B5B2-99C31A39DF9D}" presName="circle2" presStyleLbl="node1" presStyleIdx="1" presStyleCnt="4"/>
      <dgm:spPr/>
      <dgm:t>
        <a:bodyPr/>
        <a:lstStyle/>
        <a:p>
          <a:endParaRPr lang="en-US"/>
        </a:p>
      </dgm:t>
    </dgm:pt>
    <dgm:pt modelId="{907A476C-5952-ED41-9707-447941076495}" type="pres">
      <dgm:prSet presAssocID="{139975AF-81C0-224C-B5B2-99C31A39DF9D}" presName="rect2" presStyleLbl="alignAcc1" presStyleIdx="1" presStyleCnt="4"/>
      <dgm:spPr/>
      <dgm:t>
        <a:bodyPr/>
        <a:lstStyle/>
        <a:p>
          <a:endParaRPr lang="en-US"/>
        </a:p>
      </dgm:t>
    </dgm:pt>
    <dgm:pt modelId="{9E572674-0E1A-EC41-A496-3CB16D584BEB}" type="pres">
      <dgm:prSet presAssocID="{535CFE7C-921C-1141-A29C-22E54FD47AF9}" presName="vertSpace3" presStyleLbl="node1" presStyleIdx="1" presStyleCnt="4"/>
      <dgm:spPr/>
      <dgm:t>
        <a:bodyPr/>
        <a:lstStyle/>
        <a:p>
          <a:endParaRPr lang="en-US"/>
        </a:p>
      </dgm:t>
    </dgm:pt>
    <dgm:pt modelId="{DB52BD60-B1FF-3542-8F39-395343086219}" type="pres">
      <dgm:prSet presAssocID="{535CFE7C-921C-1141-A29C-22E54FD47AF9}" presName="circle3" presStyleLbl="node1" presStyleIdx="2" presStyleCnt="4"/>
      <dgm:spPr/>
      <dgm:t>
        <a:bodyPr/>
        <a:lstStyle/>
        <a:p>
          <a:endParaRPr lang="en-US"/>
        </a:p>
      </dgm:t>
    </dgm:pt>
    <dgm:pt modelId="{692D107F-63A5-0841-B2A3-3BD23973420C}" type="pres">
      <dgm:prSet presAssocID="{535CFE7C-921C-1141-A29C-22E54FD47AF9}" presName="rect3" presStyleLbl="alignAcc1" presStyleIdx="2" presStyleCnt="4"/>
      <dgm:spPr/>
      <dgm:t>
        <a:bodyPr/>
        <a:lstStyle/>
        <a:p>
          <a:endParaRPr lang="en-US"/>
        </a:p>
      </dgm:t>
    </dgm:pt>
    <dgm:pt modelId="{A76BBB8A-8F72-584D-8E1B-8DCF73E1E56D}" type="pres">
      <dgm:prSet presAssocID="{3B5A24E2-910C-1648-88A6-39303261D66D}" presName="vertSpace4" presStyleLbl="node1" presStyleIdx="2" presStyleCnt="4"/>
      <dgm:spPr/>
      <dgm:t>
        <a:bodyPr/>
        <a:lstStyle/>
        <a:p>
          <a:endParaRPr lang="en-US"/>
        </a:p>
      </dgm:t>
    </dgm:pt>
    <dgm:pt modelId="{FADBFEF1-28D7-3B45-A1F5-F79BEBA3CE33}" type="pres">
      <dgm:prSet presAssocID="{3B5A24E2-910C-1648-88A6-39303261D66D}" presName="circle4" presStyleLbl="node1" presStyleIdx="3" presStyleCnt="4"/>
      <dgm:spPr/>
      <dgm:t>
        <a:bodyPr/>
        <a:lstStyle/>
        <a:p>
          <a:endParaRPr lang="en-US"/>
        </a:p>
      </dgm:t>
    </dgm:pt>
    <dgm:pt modelId="{010FC707-71E9-7F4A-8608-252B1ED8BCC9}" type="pres">
      <dgm:prSet presAssocID="{3B5A24E2-910C-1648-88A6-39303261D66D}" presName="rect4" presStyleLbl="alignAcc1" presStyleIdx="3" presStyleCnt="4"/>
      <dgm:spPr/>
      <dgm:t>
        <a:bodyPr/>
        <a:lstStyle/>
        <a:p>
          <a:endParaRPr lang="en-US"/>
        </a:p>
      </dgm:t>
    </dgm:pt>
    <dgm:pt modelId="{A043A54C-F480-3C47-9D4F-B5E9D8617B1D}" type="pres">
      <dgm:prSet presAssocID="{3F7007B5-7A26-C449-B988-82B39BD1EAD5}" presName="rect1ParTxNoCh" presStyleLbl="alignAcc1" presStyleIdx="3" presStyleCnt="4">
        <dgm:presLayoutVars>
          <dgm:chMax val="1"/>
          <dgm:bulletEnabled val="1"/>
        </dgm:presLayoutVars>
      </dgm:prSet>
      <dgm:spPr/>
      <dgm:t>
        <a:bodyPr/>
        <a:lstStyle/>
        <a:p>
          <a:endParaRPr lang="en-US"/>
        </a:p>
      </dgm:t>
    </dgm:pt>
    <dgm:pt modelId="{DA3D2E21-FEE2-F245-BABF-1BB205FA61BD}" type="pres">
      <dgm:prSet presAssocID="{139975AF-81C0-224C-B5B2-99C31A39DF9D}" presName="rect2ParTxNoCh" presStyleLbl="alignAcc1" presStyleIdx="3" presStyleCnt="4">
        <dgm:presLayoutVars>
          <dgm:chMax val="1"/>
          <dgm:bulletEnabled val="1"/>
        </dgm:presLayoutVars>
      </dgm:prSet>
      <dgm:spPr/>
      <dgm:t>
        <a:bodyPr/>
        <a:lstStyle/>
        <a:p>
          <a:endParaRPr lang="en-US"/>
        </a:p>
      </dgm:t>
    </dgm:pt>
    <dgm:pt modelId="{68542ED3-A323-5E4B-B260-7E2E82C73E18}" type="pres">
      <dgm:prSet presAssocID="{535CFE7C-921C-1141-A29C-22E54FD47AF9}" presName="rect3ParTxNoCh" presStyleLbl="alignAcc1" presStyleIdx="3" presStyleCnt="4">
        <dgm:presLayoutVars>
          <dgm:chMax val="1"/>
          <dgm:bulletEnabled val="1"/>
        </dgm:presLayoutVars>
      </dgm:prSet>
      <dgm:spPr/>
      <dgm:t>
        <a:bodyPr/>
        <a:lstStyle/>
        <a:p>
          <a:endParaRPr lang="en-US"/>
        </a:p>
      </dgm:t>
    </dgm:pt>
    <dgm:pt modelId="{E2E59B79-2329-254E-BF93-3183C28BAE20}" type="pres">
      <dgm:prSet presAssocID="{3B5A24E2-910C-1648-88A6-39303261D66D}" presName="rect4ParTxNoCh" presStyleLbl="alignAcc1" presStyleIdx="3" presStyleCnt="4">
        <dgm:presLayoutVars>
          <dgm:chMax val="1"/>
          <dgm:bulletEnabled val="1"/>
        </dgm:presLayoutVars>
      </dgm:prSet>
      <dgm:spPr/>
      <dgm:t>
        <a:bodyPr/>
        <a:lstStyle/>
        <a:p>
          <a:endParaRPr lang="en-US"/>
        </a:p>
      </dgm:t>
    </dgm:pt>
  </dgm:ptLst>
  <dgm:cxnLst>
    <dgm:cxn modelId="{911BE7B7-599E-0A4D-8079-56A94B72FEBB}" srcId="{83F5AB21-52AC-5E4F-AE81-6CD584E87418}" destId="{535CFE7C-921C-1141-A29C-22E54FD47AF9}" srcOrd="2" destOrd="0" parTransId="{48AA2814-C682-CD4B-8D7F-AFAB158C4C56}" sibTransId="{3173BC11-55E7-494C-AB10-178514D3DAE7}"/>
    <dgm:cxn modelId="{BB4CB609-4CC1-374F-8E49-00BB1697C893}" srcId="{83F5AB21-52AC-5E4F-AE81-6CD584E87418}" destId="{139975AF-81C0-224C-B5B2-99C31A39DF9D}" srcOrd="1" destOrd="0" parTransId="{1B6BC9A0-71EA-0342-BE85-3D7FDA9CFD7A}" sibTransId="{8AB156F8-23DC-0D4B-8DFA-9455197B3C8E}"/>
    <dgm:cxn modelId="{389ED2C9-22A7-1946-8E55-C969769790BC}" type="presOf" srcId="{3B5A24E2-910C-1648-88A6-39303261D66D}" destId="{010FC707-71E9-7F4A-8608-252B1ED8BCC9}" srcOrd="0" destOrd="0" presId="urn:microsoft.com/office/officeart/2005/8/layout/target3"/>
    <dgm:cxn modelId="{1B7B2F63-BF7B-7D49-AE2E-523A2F08FF18}" type="presOf" srcId="{83F5AB21-52AC-5E4F-AE81-6CD584E87418}" destId="{64C2A114-9F54-D54C-8EEC-08C99C9C8059}" srcOrd="0" destOrd="0" presId="urn:microsoft.com/office/officeart/2005/8/layout/target3"/>
    <dgm:cxn modelId="{2EF57C61-74CF-9243-8E4E-E3512A8C9F6F}" srcId="{83F5AB21-52AC-5E4F-AE81-6CD584E87418}" destId="{3B5A24E2-910C-1648-88A6-39303261D66D}" srcOrd="3" destOrd="0" parTransId="{A021A539-422F-BA4F-BBCC-5DC7E21F12D4}" sibTransId="{94349B03-20F9-4E44-A1DA-0C6EFFCA889A}"/>
    <dgm:cxn modelId="{9A86B3B5-0DBF-E042-A3EF-B4EEBEB2F6F8}" type="presOf" srcId="{3B5A24E2-910C-1648-88A6-39303261D66D}" destId="{E2E59B79-2329-254E-BF93-3183C28BAE20}" srcOrd="1" destOrd="0" presId="urn:microsoft.com/office/officeart/2005/8/layout/target3"/>
    <dgm:cxn modelId="{630FDD34-7FEA-8148-AD3C-790710581A01}" srcId="{83F5AB21-52AC-5E4F-AE81-6CD584E87418}" destId="{3F7007B5-7A26-C449-B988-82B39BD1EAD5}" srcOrd="0" destOrd="0" parTransId="{36BCB8F4-21A1-8E47-A87B-DF04CED92557}" sibTransId="{0A335E00-6B67-B74B-8B77-7743BE9D41A2}"/>
    <dgm:cxn modelId="{9123DFB9-7EEE-F448-AB47-9A2AA48ACE10}" type="presOf" srcId="{535CFE7C-921C-1141-A29C-22E54FD47AF9}" destId="{692D107F-63A5-0841-B2A3-3BD23973420C}" srcOrd="0" destOrd="0" presId="urn:microsoft.com/office/officeart/2005/8/layout/target3"/>
    <dgm:cxn modelId="{27856853-F142-D742-9384-E2D086CAAAC7}" type="presOf" srcId="{3F7007B5-7A26-C449-B988-82B39BD1EAD5}" destId="{EC2A68C1-344B-C845-B91D-5E4F3F59848E}" srcOrd="0" destOrd="0" presId="urn:microsoft.com/office/officeart/2005/8/layout/target3"/>
    <dgm:cxn modelId="{A4C76198-7C74-BE42-9A8D-6BE2815EA79B}" type="presOf" srcId="{3F7007B5-7A26-C449-B988-82B39BD1EAD5}" destId="{A043A54C-F480-3C47-9D4F-B5E9D8617B1D}" srcOrd="1" destOrd="0" presId="urn:microsoft.com/office/officeart/2005/8/layout/target3"/>
    <dgm:cxn modelId="{3E7A3362-9529-9D4D-B7FA-7DE934F1D86F}" type="presOf" srcId="{139975AF-81C0-224C-B5B2-99C31A39DF9D}" destId="{907A476C-5952-ED41-9707-447941076495}" srcOrd="0" destOrd="0" presId="urn:microsoft.com/office/officeart/2005/8/layout/target3"/>
    <dgm:cxn modelId="{6C0DC38E-924B-D548-95C4-201810CC6EE8}" type="presOf" srcId="{139975AF-81C0-224C-B5B2-99C31A39DF9D}" destId="{DA3D2E21-FEE2-F245-BABF-1BB205FA61BD}" srcOrd="1" destOrd="0" presId="urn:microsoft.com/office/officeart/2005/8/layout/target3"/>
    <dgm:cxn modelId="{9908D3A0-A784-2741-B831-F5F571CCEB77}" type="presOf" srcId="{535CFE7C-921C-1141-A29C-22E54FD47AF9}" destId="{68542ED3-A323-5E4B-B260-7E2E82C73E18}" srcOrd="1" destOrd="0" presId="urn:microsoft.com/office/officeart/2005/8/layout/target3"/>
    <dgm:cxn modelId="{AAF5888D-A885-CE46-9310-468E3D5485E8}" type="presParOf" srcId="{64C2A114-9F54-D54C-8EEC-08C99C9C8059}" destId="{0DB5418C-8D09-4D4A-88FF-2783D4BE209E}" srcOrd="0" destOrd="0" presId="urn:microsoft.com/office/officeart/2005/8/layout/target3"/>
    <dgm:cxn modelId="{36B55A8E-6B15-B146-B302-0838643466A2}" type="presParOf" srcId="{64C2A114-9F54-D54C-8EEC-08C99C9C8059}" destId="{306921CE-6E6E-F04C-81C3-6DE844BD9062}" srcOrd="1" destOrd="0" presId="urn:microsoft.com/office/officeart/2005/8/layout/target3"/>
    <dgm:cxn modelId="{EB4194A6-545F-8C4B-89A1-84044C8FC2D1}" type="presParOf" srcId="{64C2A114-9F54-D54C-8EEC-08C99C9C8059}" destId="{EC2A68C1-344B-C845-B91D-5E4F3F59848E}" srcOrd="2" destOrd="0" presId="urn:microsoft.com/office/officeart/2005/8/layout/target3"/>
    <dgm:cxn modelId="{73222A48-9374-4047-8578-BA32E2AB60BB}" type="presParOf" srcId="{64C2A114-9F54-D54C-8EEC-08C99C9C8059}" destId="{87F1BAE1-4CA9-A243-847C-330A59F06E7A}" srcOrd="3" destOrd="0" presId="urn:microsoft.com/office/officeart/2005/8/layout/target3"/>
    <dgm:cxn modelId="{D6B27E72-CDFD-2246-8172-1B16ACB9564E}" type="presParOf" srcId="{64C2A114-9F54-D54C-8EEC-08C99C9C8059}" destId="{DF0FF1D7-4383-994D-B85F-1194D9BEEE4F}" srcOrd="4" destOrd="0" presId="urn:microsoft.com/office/officeart/2005/8/layout/target3"/>
    <dgm:cxn modelId="{F9F08013-2CF5-DD41-913C-0B15C90F3E36}" type="presParOf" srcId="{64C2A114-9F54-D54C-8EEC-08C99C9C8059}" destId="{907A476C-5952-ED41-9707-447941076495}" srcOrd="5" destOrd="0" presId="urn:microsoft.com/office/officeart/2005/8/layout/target3"/>
    <dgm:cxn modelId="{4CF28730-2AB8-8347-BE49-A3205561525C}" type="presParOf" srcId="{64C2A114-9F54-D54C-8EEC-08C99C9C8059}" destId="{9E572674-0E1A-EC41-A496-3CB16D584BEB}" srcOrd="6" destOrd="0" presId="urn:microsoft.com/office/officeart/2005/8/layout/target3"/>
    <dgm:cxn modelId="{B7D34C1E-3C93-434B-8798-8042F61390B8}" type="presParOf" srcId="{64C2A114-9F54-D54C-8EEC-08C99C9C8059}" destId="{DB52BD60-B1FF-3542-8F39-395343086219}" srcOrd="7" destOrd="0" presId="urn:microsoft.com/office/officeart/2005/8/layout/target3"/>
    <dgm:cxn modelId="{C14DE163-4E4B-A444-B928-C6023F869DC1}" type="presParOf" srcId="{64C2A114-9F54-D54C-8EEC-08C99C9C8059}" destId="{692D107F-63A5-0841-B2A3-3BD23973420C}" srcOrd="8" destOrd="0" presId="urn:microsoft.com/office/officeart/2005/8/layout/target3"/>
    <dgm:cxn modelId="{EE1B2FB5-BA40-E54A-9BE2-7E13279B9AD8}" type="presParOf" srcId="{64C2A114-9F54-D54C-8EEC-08C99C9C8059}" destId="{A76BBB8A-8F72-584D-8E1B-8DCF73E1E56D}" srcOrd="9" destOrd="0" presId="urn:microsoft.com/office/officeart/2005/8/layout/target3"/>
    <dgm:cxn modelId="{5CC05438-C565-CC46-80DD-840D6BBDBCA4}" type="presParOf" srcId="{64C2A114-9F54-D54C-8EEC-08C99C9C8059}" destId="{FADBFEF1-28D7-3B45-A1F5-F79BEBA3CE33}" srcOrd="10" destOrd="0" presId="urn:microsoft.com/office/officeart/2005/8/layout/target3"/>
    <dgm:cxn modelId="{1F1084FE-7D02-5D4F-9ACA-E1C00C6B78E9}" type="presParOf" srcId="{64C2A114-9F54-D54C-8EEC-08C99C9C8059}" destId="{010FC707-71E9-7F4A-8608-252B1ED8BCC9}" srcOrd="11" destOrd="0" presId="urn:microsoft.com/office/officeart/2005/8/layout/target3"/>
    <dgm:cxn modelId="{691F06EE-8A71-E543-8265-2CA7FA553804}" type="presParOf" srcId="{64C2A114-9F54-D54C-8EEC-08C99C9C8059}" destId="{A043A54C-F480-3C47-9D4F-B5E9D8617B1D}" srcOrd="12" destOrd="0" presId="urn:microsoft.com/office/officeart/2005/8/layout/target3"/>
    <dgm:cxn modelId="{24A95F0A-F92B-DF44-ACFF-EF17283F0B9C}" type="presParOf" srcId="{64C2A114-9F54-D54C-8EEC-08C99C9C8059}" destId="{DA3D2E21-FEE2-F245-BABF-1BB205FA61BD}" srcOrd="13" destOrd="0" presId="urn:microsoft.com/office/officeart/2005/8/layout/target3"/>
    <dgm:cxn modelId="{8701A210-0A8D-8C42-ABFD-42A547B4550A}" type="presParOf" srcId="{64C2A114-9F54-D54C-8EEC-08C99C9C8059}" destId="{68542ED3-A323-5E4B-B260-7E2E82C73E18}" srcOrd="14" destOrd="0" presId="urn:microsoft.com/office/officeart/2005/8/layout/target3"/>
    <dgm:cxn modelId="{095B6A3C-6986-A047-A3B6-650AAB68EC89}" type="presParOf" srcId="{64C2A114-9F54-D54C-8EEC-08C99C9C8059}" destId="{E2E59B79-2329-254E-BF93-3183C28BAE20}" srcOrd="15" destOrd="0" presId="urn:microsoft.com/office/officeart/2005/8/layout/targe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6B082B5D-DA7D-8841-8DF3-5728910886BE}" type="doc">
      <dgm:prSet loTypeId="urn:microsoft.com/office/officeart/2005/8/layout/vList2" loCatId="" qsTypeId="urn:microsoft.com/office/officeart/2005/8/quickstyle/simple1" qsCatId="simple" csTypeId="urn:microsoft.com/office/officeart/2005/8/colors/accent3_2" csCatId="accent3" phldr="1"/>
      <dgm:spPr/>
      <dgm:t>
        <a:bodyPr/>
        <a:lstStyle/>
        <a:p>
          <a:endParaRPr lang="en-US"/>
        </a:p>
      </dgm:t>
    </dgm:pt>
    <dgm:pt modelId="{E8CC7AB9-CCC7-FB4B-BFA5-586E57256F4B}">
      <dgm:prSet>
        <dgm:style>
          <a:lnRef idx="1">
            <a:schemeClr val="accent3"/>
          </a:lnRef>
          <a:fillRef idx="2">
            <a:schemeClr val="accent3"/>
          </a:fillRef>
          <a:effectRef idx="1">
            <a:schemeClr val="accent3"/>
          </a:effectRef>
          <a:fontRef idx="minor">
            <a:schemeClr val="dk1"/>
          </a:fontRef>
        </dgm:style>
      </dgm:prSet>
      <dgm:spPr/>
      <dgm:t>
        <a:bodyPr/>
        <a:lstStyle/>
        <a:p>
          <a:pPr rtl="0"/>
          <a:r>
            <a:rPr lang="en-US" dirty="0" smtClean="0">
              <a:solidFill>
                <a:srgbClr val="000000"/>
              </a:solidFill>
            </a:rPr>
            <a:t>In those cases where transfer of an officer is considered necessary on account of administrative exigencies, the State Government may, with full justification, approach the Commission for prior clearance. </a:t>
          </a:r>
          <a:endParaRPr lang="en-US" dirty="0">
            <a:solidFill>
              <a:srgbClr val="000000"/>
            </a:solidFill>
          </a:endParaRPr>
        </a:p>
      </dgm:t>
    </dgm:pt>
    <dgm:pt modelId="{20787AC5-5C28-3B46-A428-E59BC49B502D}" type="parTrans" cxnId="{7F4FA90F-AE44-3D41-AE4F-F16A74AE5971}">
      <dgm:prSet/>
      <dgm:spPr/>
      <dgm:t>
        <a:bodyPr/>
        <a:lstStyle/>
        <a:p>
          <a:endParaRPr lang="en-US">
            <a:solidFill>
              <a:srgbClr val="000000"/>
            </a:solidFill>
          </a:endParaRPr>
        </a:p>
      </dgm:t>
    </dgm:pt>
    <dgm:pt modelId="{BD4277C2-5995-F843-96A3-C66DC3A92F8C}" type="sibTrans" cxnId="{7F4FA90F-AE44-3D41-AE4F-F16A74AE5971}">
      <dgm:prSet/>
      <dgm:spPr/>
      <dgm:t>
        <a:bodyPr/>
        <a:lstStyle/>
        <a:p>
          <a:endParaRPr lang="en-US">
            <a:solidFill>
              <a:srgbClr val="000000"/>
            </a:solidFill>
          </a:endParaRPr>
        </a:p>
      </dgm:t>
    </dgm:pt>
    <dgm:pt modelId="{9171ED91-853F-5D4F-BD92-7C9229B212AE}">
      <dgm:prSet>
        <dgm:style>
          <a:lnRef idx="1">
            <a:schemeClr val="accent3"/>
          </a:lnRef>
          <a:fillRef idx="2">
            <a:schemeClr val="accent3"/>
          </a:fillRef>
          <a:effectRef idx="1">
            <a:schemeClr val="accent3"/>
          </a:effectRef>
          <a:fontRef idx="minor">
            <a:schemeClr val="dk1"/>
          </a:fontRef>
        </dgm:style>
      </dgm:prSet>
      <dgm:spPr/>
      <dgm:t>
        <a:bodyPr/>
        <a:lstStyle/>
        <a:p>
          <a:pPr rtl="0"/>
          <a:r>
            <a:rPr lang="en-US" smtClean="0">
              <a:solidFill>
                <a:srgbClr val="000000"/>
              </a:solidFill>
            </a:rPr>
            <a:t>No appointments or promotions in Government / Public Undertakings shall be made during this period, without prior clearance of the Commission. </a:t>
          </a:r>
          <a:endParaRPr lang="en-US">
            <a:solidFill>
              <a:srgbClr val="000000"/>
            </a:solidFill>
          </a:endParaRPr>
        </a:p>
      </dgm:t>
    </dgm:pt>
    <dgm:pt modelId="{E3D34B47-1A59-1740-AB2B-1D2BEF038E9D}" type="parTrans" cxnId="{8FEB34CC-B165-AD48-8B71-865BB76D0DFE}">
      <dgm:prSet/>
      <dgm:spPr/>
      <dgm:t>
        <a:bodyPr/>
        <a:lstStyle/>
        <a:p>
          <a:endParaRPr lang="en-US">
            <a:solidFill>
              <a:srgbClr val="000000"/>
            </a:solidFill>
          </a:endParaRPr>
        </a:p>
      </dgm:t>
    </dgm:pt>
    <dgm:pt modelId="{B713204E-BF07-5D4F-A4ED-9E22C7247A3B}" type="sibTrans" cxnId="{8FEB34CC-B165-AD48-8B71-865BB76D0DFE}">
      <dgm:prSet/>
      <dgm:spPr/>
      <dgm:t>
        <a:bodyPr/>
        <a:lstStyle/>
        <a:p>
          <a:endParaRPr lang="en-US">
            <a:solidFill>
              <a:srgbClr val="000000"/>
            </a:solidFill>
          </a:endParaRPr>
        </a:p>
      </dgm:t>
    </dgm:pt>
    <dgm:pt modelId="{30458F4F-6968-FA4F-A651-EF2D3C5D48FD}" type="pres">
      <dgm:prSet presAssocID="{6B082B5D-DA7D-8841-8DF3-5728910886BE}" presName="linear" presStyleCnt="0">
        <dgm:presLayoutVars>
          <dgm:animLvl val="lvl"/>
          <dgm:resizeHandles val="exact"/>
        </dgm:presLayoutVars>
      </dgm:prSet>
      <dgm:spPr/>
      <dgm:t>
        <a:bodyPr/>
        <a:lstStyle/>
        <a:p>
          <a:endParaRPr lang="en-US"/>
        </a:p>
      </dgm:t>
    </dgm:pt>
    <dgm:pt modelId="{454D4C92-AFC7-5747-87F7-74E25B123BF5}" type="pres">
      <dgm:prSet presAssocID="{E8CC7AB9-CCC7-FB4B-BFA5-586E57256F4B}" presName="parentText" presStyleLbl="node1" presStyleIdx="0" presStyleCnt="2">
        <dgm:presLayoutVars>
          <dgm:chMax val="0"/>
          <dgm:bulletEnabled val="1"/>
        </dgm:presLayoutVars>
      </dgm:prSet>
      <dgm:spPr/>
      <dgm:t>
        <a:bodyPr/>
        <a:lstStyle/>
        <a:p>
          <a:endParaRPr lang="en-US"/>
        </a:p>
      </dgm:t>
    </dgm:pt>
    <dgm:pt modelId="{C2AE57EB-11F8-1D4A-A1C9-6B064DEC3C60}" type="pres">
      <dgm:prSet presAssocID="{BD4277C2-5995-F843-96A3-C66DC3A92F8C}" presName="spacer" presStyleCnt="0"/>
      <dgm:spPr/>
    </dgm:pt>
    <dgm:pt modelId="{85AA1C1F-7615-B049-8592-8CBB3B7E426D}" type="pres">
      <dgm:prSet presAssocID="{9171ED91-853F-5D4F-BD92-7C9229B212AE}" presName="parentText" presStyleLbl="node1" presStyleIdx="1" presStyleCnt="2">
        <dgm:presLayoutVars>
          <dgm:chMax val="0"/>
          <dgm:bulletEnabled val="1"/>
        </dgm:presLayoutVars>
      </dgm:prSet>
      <dgm:spPr/>
      <dgm:t>
        <a:bodyPr/>
        <a:lstStyle/>
        <a:p>
          <a:endParaRPr lang="en-US"/>
        </a:p>
      </dgm:t>
    </dgm:pt>
  </dgm:ptLst>
  <dgm:cxnLst>
    <dgm:cxn modelId="{329F1567-655F-45C4-97C7-C7D14F8E4917}" type="presOf" srcId="{E8CC7AB9-CCC7-FB4B-BFA5-586E57256F4B}" destId="{454D4C92-AFC7-5747-87F7-74E25B123BF5}" srcOrd="0" destOrd="0" presId="urn:microsoft.com/office/officeart/2005/8/layout/vList2"/>
    <dgm:cxn modelId="{10CFD9ED-4E55-41B7-A616-DCA8CAC7B653}" type="presOf" srcId="{9171ED91-853F-5D4F-BD92-7C9229B212AE}" destId="{85AA1C1F-7615-B049-8592-8CBB3B7E426D}" srcOrd="0" destOrd="0" presId="urn:microsoft.com/office/officeart/2005/8/layout/vList2"/>
    <dgm:cxn modelId="{7F4FA90F-AE44-3D41-AE4F-F16A74AE5971}" srcId="{6B082B5D-DA7D-8841-8DF3-5728910886BE}" destId="{E8CC7AB9-CCC7-FB4B-BFA5-586E57256F4B}" srcOrd="0" destOrd="0" parTransId="{20787AC5-5C28-3B46-A428-E59BC49B502D}" sibTransId="{BD4277C2-5995-F843-96A3-C66DC3A92F8C}"/>
    <dgm:cxn modelId="{8FEB34CC-B165-AD48-8B71-865BB76D0DFE}" srcId="{6B082B5D-DA7D-8841-8DF3-5728910886BE}" destId="{9171ED91-853F-5D4F-BD92-7C9229B212AE}" srcOrd="1" destOrd="0" parTransId="{E3D34B47-1A59-1740-AB2B-1D2BEF038E9D}" sibTransId="{B713204E-BF07-5D4F-A4ED-9E22C7247A3B}"/>
    <dgm:cxn modelId="{59A31684-8BE6-4A53-9F2F-AE85B9EB3F3D}" type="presOf" srcId="{6B082B5D-DA7D-8841-8DF3-5728910886BE}" destId="{30458F4F-6968-FA4F-A651-EF2D3C5D48FD}" srcOrd="0" destOrd="0" presId="urn:microsoft.com/office/officeart/2005/8/layout/vList2"/>
    <dgm:cxn modelId="{0C6BEA2D-7ACE-425E-8E44-E7AAA61F3C94}" type="presParOf" srcId="{30458F4F-6968-FA4F-A651-EF2D3C5D48FD}" destId="{454D4C92-AFC7-5747-87F7-74E25B123BF5}" srcOrd="0" destOrd="0" presId="urn:microsoft.com/office/officeart/2005/8/layout/vList2"/>
    <dgm:cxn modelId="{6ED52DB6-2F4B-4FD9-9B89-A87A704AFB7F}" type="presParOf" srcId="{30458F4F-6968-FA4F-A651-EF2D3C5D48FD}" destId="{C2AE57EB-11F8-1D4A-A1C9-6B064DEC3C60}" srcOrd="1" destOrd="0" presId="urn:microsoft.com/office/officeart/2005/8/layout/vList2"/>
    <dgm:cxn modelId="{0E7FFF61-21AC-48B8-AF98-2E606F911B1C}" type="presParOf" srcId="{30458F4F-6968-FA4F-A651-EF2D3C5D48FD}" destId="{85AA1C1F-7615-B049-8592-8CBB3B7E426D}" srcOrd="2"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0.xml><?xml version="1.0" encoding="utf-8"?>
<dgm:dataModel xmlns:dgm="http://schemas.openxmlformats.org/drawingml/2006/diagram" xmlns:a="http://schemas.openxmlformats.org/drawingml/2006/main">
  <dgm:ptLst>
    <dgm:pt modelId="{BD2ACB6C-E84E-8D47-9194-2587FBFECBA4}" type="doc">
      <dgm:prSet loTypeId="urn:microsoft.com/office/officeart/2008/layout/LinedList" loCatId="" qsTypeId="urn:microsoft.com/office/officeart/2005/8/quickstyle/simple2" qsCatId="simple" csTypeId="urn:microsoft.com/office/officeart/2005/8/colors/accent3_2" csCatId="accent3" phldr="1"/>
      <dgm:spPr/>
      <dgm:t>
        <a:bodyPr/>
        <a:lstStyle/>
        <a:p>
          <a:endParaRPr lang="en-US"/>
        </a:p>
      </dgm:t>
    </dgm:pt>
    <dgm:pt modelId="{2EFA86AE-FE12-C341-9375-BA6BAAA98F79}">
      <dgm:prSet custT="1"/>
      <dgm:spPr/>
      <dgm:t>
        <a:bodyPr/>
        <a:lstStyle/>
        <a:p>
          <a:pPr rtl="0"/>
          <a:r>
            <a:rPr lang="en-US" sz="2300" dirty="0" smtClean="0">
              <a:latin typeface="Cambria"/>
              <a:cs typeface="Cambria"/>
            </a:rPr>
            <a:t>No work shall start in respect of which even if work orders have been issued before the model code came into effect, if the work has actually not started in the field. These works can start only after the completion of election process. However, if a work has actually started, that can continue. </a:t>
          </a:r>
          <a:endParaRPr lang="en-US" sz="2300" dirty="0">
            <a:latin typeface="Cambria"/>
            <a:cs typeface="Cambria"/>
          </a:endParaRPr>
        </a:p>
      </dgm:t>
    </dgm:pt>
    <dgm:pt modelId="{A1646E34-5086-024B-AE6A-E21F93D7859F}" type="parTrans" cxnId="{20010A50-9F46-EC46-A86A-5E79AB19FEF3}">
      <dgm:prSet/>
      <dgm:spPr/>
      <dgm:t>
        <a:bodyPr/>
        <a:lstStyle/>
        <a:p>
          <a:endParaRPr lang="en-US" sz="2300">
            <a:latin typeface="Cambria"/>
            <a:cs typeface="Cambria"/>
          </a:endParaRPr>
        </a:p>
      </dgm:t>
    </dgm:pt>
    <dgm:pt modelId="{85632F6B-735F-5740-A74C-9C9E69F2913B}" type="sibTrans" cxnId="{20010A50-9F46-EC46-A86A-5E79AB19FEF3}">
      <dgm:prSet/>
      <dgm:spPr/>
      <dgm:t>
        <a:bodyPr/>
        <a:lstStyle/>
        <a:p>
          <a:endParaRPr lang="en-US" sz="2300">
            <a:latin typeface="Cambria"/>
            <a:cs typeface="Cambria"/>
          </a:endParaRPr>
        </a:p>
      </dgm:t>
    </dgm:pt>
    <dgm:pt modelId="{4247D656-B0ED-F94E-8847-742E95EBE7CF}">
      <dgm:prSet custT="1"/>
      <dgm:spPr/>
      <dgm:t>
        <a:bodyPr/>
        <a:lstStyle/>
        <a:p>
          <a:pPr rtl="0"/>
          <a:r>
            <a:rPr lang="en-US" sz="2300" dirty="0" smtClean="0">
              <a:latin typeface="Cambria"/>
              <a:cs typeface="Cambria"/>
            </a:rPr>
            <a:t>There shall be no bar to the release of payments for completed work(s) subject to the full satisfaction of the concerned officials.</a:t>
          </a:r>
        </a:p>
        <a:p>
          <a:pPr rtl="0"/>
          <a:r>
            <a:rPr lang="en-US" sz="2300" dirty="0" smtClean="0">
              <a:latin typeface="Cambria"/>
              <a:cs typeface="Cambria"/>
            </a:rPr>
            <a:t>(Instruction Sl. No. 96, CoI-2011, EC Letter No. 437/6/2009/-CC&amp;BE, dated 5/03/2009) </a:t>
          </a:r>
          <a:endParaRPr lang="en-US" sz="2300" dirty="0">
            <a:latin typeface="Cambria"/>
            <a:cs typeface="Cambria"/>
          </a:endParaRPr>
        </a:p>
      </dgm:t>
    </dgm:pt>
    <dgm:pt modelId="{A329EC98-89B6-4A46-8F5D-2FD1D78AD2FD}" type="parTrans" cxnId="{E1B586CF-437E-E748-8DE2-FF3957D20AEB}">
      <dgm:prSet/>
      <dgm:spPr/>
      <dgm:t>
        <a:bodyPr/>
        <a:lstStyle/>
        <a:p>
          <a:endParaRPr lang="en-US" sz="2300">
            <a:latin typeface="Cambria"/>
            <a:cs typeface="Cambria"/>
          </a:endParaRPr>
        </a:p>
      </dgm:t>
    </dgm:pt>
    <dgm:pt modelId="{0B91177D-71F3-094C-BE85-6B84ACAC3DE0}" type="sibTrans" cxnId="{E1B586CF-437E-E748-8DE2-FF3957D20AEB}">
      <dgm:prSet/>
      <dgm:spPr/>
      <dgm:t>
        <a:bodyPr/>
        <a:lstStyle/>
        <a:p>
          <a:endParaRPr lang="en-US" sz="2300">
            <a:latin typeface="Cambria"/>
            <a:cs typeface="Cambria"/>
          </a:endParaRPr>
        </a:p>
      </dgm:t>
    </dgm:pt>
    <dgm:pt modelId="{591B58A2-BA83-D34D-92BD-436BF96DFDC8}" type="pres">
      <dgm:prSet presAssocID="{BD2ACB6C-E84E-8D47-9194-2587FBFECBA4}" presName="vert0" presStyleCnt="0">
        <dgm:presLayoutVars>
          <dgm:dir/>
          <dgm:animOne val="branch"/>
          <dgm:animLvl val="lvl"/>
        </dgm:presLayoutVars>
      </dgm:prSet>
      <dgm:spPr/>
      <dgm:t>
        <a:bodyPr/>
        <a:lstStyle/>
        <a:p>
          <a:endParaRPr lang="en-US"/>
        </a:p>
      </dgm:t>
    </dgm:pt>
    <dgm:pt modelId="{8EF94CEC-BF91-4A4B-AF51-4E4C409CBDD0}" type="pres">
      <dgm:prSet presAssocID="{2EFA86AE-FE12-C341-9375-BA6BAAA98F79}" presName="thickLine" presStyleLbl="alignNode1" presStyleIdx="0" presStyleCnt="2"/>
      <dgm:spPr/>
      <dgm:t>
        <a:bodyPr/>
        <a:lstStyle/>
        <a:p>
          <a:endParaRPr lang="en-US"/>
        </a:p>
      </dgm:t>
    </dgm:pt>
    <dgm:pt modelId="{08AF9A0E-90A3-F34E-8A03-E26BD0F76310}" type="pres">
      <dgm:prSet presAssocID="{2EFA86AE-FE12-C341-9375-BA6BAAA98F79}" presName="horz1" presStyleCnt="0"/>
      <dgm:spPr/>
      <dgm:t>
        <a:bodyPr/>
        <a:lstStyle/>
        <a:p>
          <a:endParaRPr lang="en-US"/>
        </a:p>
      </dgm:t>
    </dgm:pt>
    <dgm:pt modelId="{D0F9E6B3-5B51-604E-8A34-A3976775170C}" type="pres">
      <dgm:prSet presAssocID="{2EFA86AE-FE12-C341-9375-BA6BAAA98F79}" presName="tx1" presStyleLbl="revTx" presStyleIdx="0" presStyleCnt="2"/>
      <dgm:spPr/>
      <dgm:t>
        <a:bodyPr/>
        <a:lstStyle/>
        <a:p>
          <a:endParaRPr lang="en-US"/>
        </a:p>
      </dgm:t>
    </dgm:pt>
    <dgm:pt modelId="{835A1277-6A9E-4444-8052-FAD79EB7B264}" type="pres">
      <dgm:prSet presAssocID="{2EFA86AE-FE12-C341-9375-BA6BAAA98F79}" presName="vert1" presStyleCnt="0"/>
      <dgm:spPr/>
      <dgm:t>
        <a:bodyPr/>
        <a:lstStyle/>
        <a:p>
          <a:endParaRPr lang="en-US"/>
        </a:p>
      </dgm:t>
    </dgm:pt>
    <dgm:pt modelId="{014FB425-1989-C84A-BD0B-70488A97ED51}" type="pres">
      <dgm:prSet presAssocID="{4247D656-B0ED-F94E-8847-742E95EBE7CF}" presName="thickLine" presStyleLbl="alignNode1" presStyleIdx="1" presStyleCnt="2"/>
      <dgm:spPr/>
      <dgm:t>
        <a:bodyPr/>
        <a:lstStyle/>
        <a:p>
          <a:endParaRPr lang="en-US"/>
        </a:p>
      </dgm:t>
    </dgm:pt>
    <dgm:pt modelId="{6B4A8C5A-4650-CF42-BBDE-48D370D4C884}" type="pres">
      <dgm:prSet presAssocID="{4247D656-B0ED-F94E-8847-742E95EBE7CF}" presName="horz1" presStyleCnt="0"/>
      <dgm:spPr/>
      <dgm:t>
        <a:bodyPr/>
        <a:lstStyle/>
        <a:p>
          <a:endParaRPr lang="en-US"/>
        </a:p>
      </dgm:t>
    </dgm:pt>
    <dgm:pt modelId="{38A2F09B-2BF7-FB4A-AC9D-E2D71E6B7A2B}" type="pres">
      <dgm:prSet presAssocID="{4247D656-B0ED-F94E-8847-742E95EBE7CF}" presName="tx1" presStyleLbl="revTx" presStyleIdx="1" presStyleCnt="2"/>
      <dgm:spPr/>
      <dgm:t>
        <a:bodyPr/>
        <a:lstStyle/>
        <a:p>
          <a:endParaRPr lang="en-US"/>
        </a:p>
      </dgm:t>
    </dgm:pt>
    <dgm:pt modelId="{E4E23F10-A629-4C46-BAA6-EFAAC1DFD4A5}" type="pres">
      <dgm:prSet presAssocID="{4247D656-B0ED-F94E-8847-742E95EBE7CF}" presName="vert1" presStyleCnt="0"/>
      <dgm:spPr/>
      <dgm:t>
        <a:bodyPr/>
        <a:lstStyle/>
        <a:p>
          <a:endParaRPr lang="en-US"/>
        </a:p>
      </dgm:t>
    </dgm:pt>
  </dgm:ptLst>
  <dgm:cxnLst>
    <dgm:cxn modelId="{E2063316-38A7-A346-A174-CE7AD1B38008}" type="presOf" srcId="{4247D656-B0ED-F94E-8847-742E95EBE7CF}" destId="{38A2F09B-2BF7-FB4A-AC9D-E2D71E6B7A2B}" srcOrd="0" destOrd="0" presId="urn:microsoft.com/office/officeart/2008/layout/LinedList"/>
    <dgm:cxn modelId="{D3E718DC-B8E1-AB4A-B962-3FD11E06732B}" type="presOf" srcId="{BD2ACB6C-E84E-8D47-9194-2587FBFECBA4}" destId="{591B58A2-BA83-D34D-92BD-436BF96DFDC8}" srcOrd="0" destOrd="0" presId="urn:microsoft.com/office/officeart/2008/layout/LinedList"/>
    <dgm:cxn modelId="{E1B586CF-437E-E748-8DE2-FF3957D20AEB}" srcId="{BD2ACB6C-E84E-8D47-9194-2587FBFECBA4}" destId="{4247D656-B0ED-F94E-8847-742E95EBE7CF}" srcOrd="1" destOrd="0" parTransId="{A329EC98-89B6-4A46-8F5D-2FD1D78AD2FD}" sibTransId="{0B91177D-71F3-094C-BE85-6B84ACAC3DE0}"/>
    <dgm:cxn modelId="{5EAEE5C0-8F81-A44F-8D8D-D154DD309186}" type="presOf" srcId="{2EFA86AE-FE12-C341-9375-BA6BAAA98F79}" destId="{D0F9E6B3-5B51-604E-8A34-A3976775170C}" srcOrd="0" destOrd="0" presId="urn:microsoft.com/office/officeart/2008/layout/LinedList"/>
    <dgm:cxn modelId="{20010A50-9F46-EC46-A86A-5E79AB19FEF3}" srcId="{BD2ACB6C-E84E-8D47-9194-2587FBFECBA4}" destId="{2EFA86AE-FE12-C341-9375-BA6BAAA98F79}" srcOrd="0" destOrd="0" parTransId="{A1646E34-5086-024B-AE6A-E21F93D7859F}" sibTransId="{85632F6B-735F-5740-A74C-9C9E69F2913B}"/>
    <dgm:cxn modelId="{02411AF5-0F79-0441-9023-F0520F8A1D3E}" type="presParOf" srcId="{591B58A2-BA83-D34D-92BD-436BF96DFDC8}" destId="{8EF94CEC-BF91-4A4B-AF51-4E4C409CBDD0}" srcOrd="0" destOrd="0" presId="urn:microsoft.com/office/officeart/2008/layout/LinedList"/>
    <dgm:cxn modelId="{3F83D260-4B2B-1446-BDA8-ADBD5C8E3C9B}" type="presParOf" srcId="{591B58A2-BA83-D34D-92BD-436BF96DFDC8}" destId="{08AF9A0E-90A3-F34E-8A03-E26BD0F76310}" srcOrd="1" destOrd="0" presId="urn:microsoft.com/office/officeart/2008/layout/LinedList"/>
    <dgm:cxn modelId="{E846AB94-39EE-F24A-8CE8-4D69466285BB}" type="presParOf" srcId="{08AF9A0E-90A3-F34E-8A03-E26BD0F76310}" destId="{D0F9E6B3-5B51-604E-8A34-A3976775170C}" srcOrd="0" destOrd="0" presId="urn:microsoft.com/office/officeart/2008/layout/LinedList"/>
    <dgm:cxn modelId="{D2FCC0F4-FD51-AA46-BA92-A562BEC9D5F6}" type="presParOf" srcId="{08AF9A0E-90A3-F34E-8A03-E26BD0F76310}" destId="{835A1277-6A9E-4444-8052-FAD79EB7B264}" srcOrd="1" destOrd="0" presId="urn:microsoft.com/office/officeart/2008/layout/LinedList"/>
    <dgm:cxn modelId="{026378D8-98F8-BE4E-B620-4AB90680BD92}" type="presParOf" srcId="{591B58A2-BA83-D34D-92BD-436BF96DFDC8}" destId="{014FB425-1989-C84A-BD0B-70488A97ED51}" srcOrd="2" destOrd="0" presId="urn:microsoft.com/office/officeart/2008/layout/LinedList"/>
    <dgm:cxn modelId="{D030F61B-D397-0C41-A045-CAEA5E63FD88}" type="presParOf" srcId="{591B58A2-BA83-D34D-92BD-436BF96DFDC8}" destId="{6B4A8C5A-4650-CF42-BBDE-48D370D4C884}" srcOrd="3" destOrd="0" presId="urn:microsoft.com/office/officeart/2008/layout/LinedList"/>
    <dgm:cxn modelId="{A54CB3C7-B90D-3C44-9F63-79343656CA11}" type="presParOf" srcId="{6B4A8C5A-4650-CF42-BBDE-48D370D4C884}" destId="{38A2F09B-2BF7-FB4A-AC9D-E2D71E6B7A2B}" srcOrd="0" destOrd="0" presId="urn:microsoft.com/office/officeart/2008/layout/LinedList"/>
    <dgm:cxn modelId="{868CB341-BD0C-2343-875A-66C8843D98F4}" type="presParOf" srcId="{6B4A8C5A-4650-CF42-BBDE-48D370D4C884}" destId="{E4E23F10-A629-4C46-BAA6-EFAAC1DFD4A5}" srcOrd="1" destOrd="0" presId="urn:microsoft.com/office/officeart/2008/layout/Lin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1.xml><?xml version="1.0" encoding="utf-8"?>
<dgm:dataModel xmlns:dgm="http://schemas.openxmlformats.org/drawingml/2006/diagram" xmlns:a="http://schemas.openxmlformats.org/drawingml/2006/main">
  <dgm:ptLst>
    <dgm:pt modelId="{45E43F81-3944-0B48-8A32-8C64B0A5F8BC}" type="doc">
      <dgm:prSet loTypeId="urn:microsoft.com/office/officeart/2005/8/layout/vList2" loCatId="" qsTypeId="urn:microsoft.com/office/officeart/2005/8/quickstyle/simple2" qsCatId="simple" csTypeId="urn:microsoft.com/office/officeart/2005/8/colors/accent3_2" csCatId="accent3" phldr="1"/>
      <dgm:spPr/>
      <dgm:t>
        <a:bodyPr/>
        <a:lstStyle/>
        <a:p>
          <a:endParaRPr lang="en-US"/>
        </a:p>
      </dgm:t>
    </dgm:pt>
    <dgm:pt modelId="{BBE68C91-3D12-FB49-98B4-909B677E4D6A}">
      <dgm:prSet custT="1">
        <dgm:style>
          <a:lnRef idx="1">
            <a:schemeClr val="accent3"/>
          </a:lnRef>
          <a:fillRef idx="2">
            <a:schemeClr val="accent3"/>
          </a:fillRef>
          <a:effectRef idx="1">
            <a:schemeClr val="accent3"/>
          </a:effectRef>
          <a:fontRef idx="minor">
            <a:schemeClr val="dk1"/>
          </a:fontRef>
        </dgm:style>
      </dgm:prSet>
      <dgm:spPr/>
      <dgm:t>
        <a:bodyPr/>
        <a:lstStyle/>
        <a:p>
          <a:pPr rtl="0"/>
          <a:r>
            <a:rPr lang="en-US" sz="2300" smtClean="0">
              <a:solidFill>
                <a:srgbClr val="000000"/>
              </a:solidFill>
            </a:rPr>
            <a:t>Minister and other authority can not sanction grants/payments out of discretionary funds on eve of election (Instruction No. 52, Election Commissioner’s Letter No. 576/17/84 dated 9/11/1984)</a:t>
          </a:r>
          <a:endParaRPr lang="en-US" sz="2300">
            <a:solidFill>
              <a:srgbClr val="000000"/>
            </a:solidFill>
          </a:endParaRPr>
        </a:p>
      </dgm:t>
    </dgm:pt>
    <dgm:pt modelId="{A20E0AE0-EEAD-AF49-9FB0-733D68F154BD}" type="parTrans" cxnId="{48E51AB6-6924-B94F-8BED-862BBF80569D}">
      <dgm:prSet/>
      <dgm:spPr/>
      <dgm:t>
        <a:bodyPr/>
        <a:lstStyle/>
        <a:p>
          <a:endParaRPr lang="en-US" sz="2300">
            <a:solidFill>
              <a:srgbClr val="000000"/>
            </a:solidFill>
          </a:endParaRPr>
        </a:p>
      </dgm:t>
    </dgm:pt>
    <dgm:pt modelId="{0408E0A0-2030-D640-A8E8-BEF4940B98E4}" type="sibTrans" cxnId="{48E51AB6-6924-B94F-8BED-862BBF80569D}">
      <dgm:prSet/>
      <dgm:spPr/>
      <dgm:t>
        <a:bodyPr/>
        <a:lstStyle/>
        <a:p>
          <a:endParaRPr lang="en-US" sz="2300">
            <a:solidFill>
              <a:srgbClr val="000000"/>
            </a:solidFill>
          </a:endParaRPr>
        </a:p>
      </dgm:t>
    </dgm:pt>
    <dgm:pt modelId="{52514633-313E-C243-ACEE-77CB14199063}" type="pres">
      <dgm:prSet presAssocID="{45E43F81-3944-0B48-8A32-8C64B0A5F8BC}" presName="linear" presStyleCnt="0">
        <dgm:presLayoutVars>
          <dgm:animLvl val="lvl"/>
          <dgm:resizeHandles val="exact"/>
        </dgm:presLayoutVars>
      </dgm:prSet>
      <dgm:spPr/>
      <dgm:t>
        <a:bodyPr/>
        <a:lstStyle/>
        <a:p>
          <a:endParaRPr lang="en-US"/>
        </a:p>
      </dgm:t>
    </dgm:pt>
    <dgm:pt modelId="{E69D28F0-ACA2-8E46-AAF7-88A419F6B9BB}" type="pres">
      <dgm:prSet presAssocID="{BBE68C91-3D12-FB49-98B4-909B677E4D6A}" presName="parentText" presStyleLbl="node1" presStyleIdx="0" presStyleCnt="1">
        <dgm:presLayoutVars>
          <dgm:chMax val="0"/>
          <dgm:bulletEnabled val="1"/>
        </dgm:presLayoutVars>
      </dgm:prSet>
      <dgm:spPr/>
      <dgm:t>
        <a:bodyPr/>
        <a:lstStyle/>
        <a:p>
          <a:endParaRPr lang="en-US"/>
        </a:p>
      </dgm:t>
    </dgm:pt>
  </dgm:ptLst>
  <dgm:cxnLst>
    <dgm:cxn modelId="{BC59462B-486A-6346-9A6B-B72B10E68B19}" type="presOf" srcId="{BBE68C91-3D12-FB49-98B4-909B677E4D6A}" destId="{E69D28F0-ACA2-8E46-AAF7-88A419F6B9BB}" srcOrd="0" destOrd="0" presId="urn:microsoft.com/office/officeart/2005/8/layout/vList2"/>
    <dgm:cxn modelId="{48E51AB6-6924-B94F-8BED-862BBF80569D}" srcId="{45E43F81-3944-0B48-8A32-8C64B0A5F8BC}" destId="{BBE68C91-3D12-FB49-98B4-909B677E4D6A}" srcOrd="0" destOrd="0" parTransId="{A20E0AE0-EEAD-AF49-9FB0-733D68F154BD}" sibTransId="{0408E0A0-2030-D640-A8E8-BEF4940B98E4}"/>
    <dgm:cxn modelId="{3F0BE218-A66E-5042-9958-CE34721C2D9E}" type="presOf" srcId="{45E43F81-3944-0B48-8A32-8C64B0A5F8BC}" destId="{52514633-313E-C243-ACEE-77CB14199063}" srcOrd="0" destOrd="0" presId="urn:microsoft.com/office/officeart/2005/8/layout/vList2"/>
    <dgm:cxn modelId="{01FDD06A-2941-C444-A90C-C5FAD314A92D}" type="presParOf" srcId="{52514633-313E-C243-ACEE-77CB14199063}" destId="{E69D28F0-ACA2-8E46-AAF7-88A419F6B9BB}"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2.xml><?xml version="1.0" encoding="utf-8"?>
<dgm:dataModel xmlns:dgm="http://schemas.openxmlformats.org/drawingml/2006/diagram" xmlns:a="http://schemas.openxmlformats.org/drawingml/2006/main">
  <dgm:ptLst>
    <dgm:pt modelId="{C12A518D-E927-BE41-BDAF-868CD3562550}" type="doc">
      <dgm:prSet loTypeId="urn:microsoft.com/office/officeart/2005/8/layout/vList2" loCatId="" qsTypeId="urn:microsoft.com/office/officeart/2005/8/quickstyle/simple1" qsCatId="simple" csTypeId="urn:microsoft.com/office/officeart/2005/8/colors/accent3_2" csCatId="accent3" phldr="1"/>
      <dgm:spPr/>
      <dgm:t>
        <a:bodyPr/>
        <a:lstStyle/>
        <a:p>
          <a:endParaRPr lang="en-US"/>
        </a:p>
      </dgm:t>
    </dgm:pt>
    <dgm:pt modelId="{E7436604-B5DA-D748-973F-C0A013DE1095}">
      <dgm:prSet custT="1">
        <dgm:style>
          <a:lnRef idx="1">
            <a:schemeClr val="accent3"/>
          </a:lnRef>
          <a:fillRef idx="2">
            <a:schemeClr val="accent3"/>
          </a:fillRef>
          <a:effectRef idx="1">
            <a:schemeClr val="accent3"/>
          </a:effectRef>
          <a:fontRef idx="minor">
            <a:schemeClr val="dk1"/>
          </a:fontRef>
        </dgm:style>
      </dgm:prSet>
      <dgm:spPr/>
      <dgm:t>
        <a:bodyPr/>
        <a:lstStyle/>
        <a:p>
          <a:pPr rtl="0"/>
          <a:r>
            <a:rPr lang="en-US" sz="2000" dirty="0" smtClean="0">
              <a:solidFill>
                <a:srgbClr val="000000"/>
              </a:solidFill>
            </a:rPr>
            <a:t>Financial institutions funded, partially or wholly by the State Government should not take recourse in writing off loans, enhance financial limits by indiscriminate issuing of loans when MCC is in force. (Instruction Sl. No.12 of compendium Vol.-3.  ECI letter No.437/6/2002-PLN-III dated 25.01.2002)</a:t>
          </a:r>
          <a:endParaRPr lang="en-US" sz="2000" dirty="0">
            <a:solidFill>
              <a:srgbClr val="000000"/>
            </a:solidFill>
          </a:endParaRPr>
        </a:p>
      </dgm:t>
    </dgm:pt>
    <dgm:pt modelId="{6B9D4537-E30C-5246-AD89-40B91F37B15C}" type="parTrans" cxnId="{72F352F2-825F-764D-AFAB-5C43246BAB94}">
      <dgm:prSet/>
      <dgm:spPr/>
      <dgm:t>
        <a:bodyPr/>
        <a:lstStyle/>
        <a:p>
          <a:endParaRPr lang="en-US" sz="2000">
            <a:solidFill>
              <a:srgbClr val="000000"/>
            </a:solidFill>
          </a:endParaRPr>
        </a:p>
      </dgm:t>
    </dgm:pt>
    <dgm:pt modelId="{A74D373B-0509-4C47-B30B-23C0CA337358}" type="sibTrans" cxnId="{72F352F2-825F-764D-AFAB-5C43246BAB94}">
      <dgm:prSet/>
      <dgm:spPr/>
      <dgm:t>
        <a:bodyPr/>
        <a:lstStyle/>
        <a:p>
          <a:endParaRPr lang="en-US" sz="2000">
            <a:solidFill>
              <a:srgbClr val="000000"/>
            </a:solidFill>
          </a:endParaRPr>
        </a:p>
      </dgm:t>
    </dgm:pt>
    <dgm:pt modelId="{E5DE914E-4A19-A748-8A37-785F452568FF}">
      <dgm:prSet custT="1">
        <dgm:style>
          <a:lnRef idx="1">
            <a:schemeClr val="accent3"/>
          </a:lnRef>
          <a:fillRef idx="2">
            <a:schemeClr val="accent3"/>
          </a:fillRef>
          <a:effectRef idx="1">
            <a:schemeClr val="accent3"/>
          </a:effectRef>
          <a:fontRef idx="minor">
            <a:schemeClr val="dk1"/>
          </a:fontRef>
        </dgm:style>
      </dgm:prSet>
      <dgm:spPr/>
      <dgm:t>
        <a:bodyPr/>
        <a:lstStyle/>
        <a:p>
          <a:pPr rtl="0"/>
          <a:r>
            <a:rPr lang="en-US" sz="2000" dirty="0" smtClean="0">
              <a:solidFill>
                <a:srgbClr val="000000"/>
              </a:solidFill>
            </a:rPr>
            <a:t>No demolition / eviction drive can be carried out by any Government / civic agencies during the poll process. (Instruction Sl. No.13 of compendium Vol.-3.  ECI letter No.437/6/3/2004-	PLN-III dated 19.02.2004)</a:t>
          </a:r>
          <a:endParaRPr lang="en-US" sz="2000" dirty="0">
            <a:solidFill>
              <a:srgbClr val="000000"/>
            </a:solidFill>
          </a:endParaRPr>
        </a:p>
      </dgm:t>
    </dgm:pt>
    <dgm:pt modelId="{92C80322-5F12-AF47-B208-F2B12742E87C}" type="parTrans" cxnId="{C2CE23EC-9C7F-3B47-9774-8EDB6F09DD7D}">
      <dgm:prSet/>
      <dgm:spPr/>
      <dgm:t>
        <a:bodyPr/>
        <a:lstStyle/>
        <a:p>
          <a:endParaRPr lang="en-US" sz="2000">
            <a:solidFill>
              <a:srgbClr val="000000"/>
            </a:solidFill>
          </a:endParaRPr>
        </a:p>
      </dgm:t>
    </dgm:pt>
    <dgm:pt modelId="{F26B9ECC-FDFA-B949-B609-1753C290F234}" type="sibTrans" cxnId="{C2CE23EC-9C7F-3B47-9774-8EDB6F09DD7D}">
      <dgm:prSet/>
      <dgm:spPr/>
      <dgm:t>
        <a:bodyPr/>
        <a:lstStyle/>
        <a:p>
          <a:endParaRPr lang="en-US" sz="2000">
            <a:solidFill>
              <a:srgbClr val="000000"/>
            </a:solidFill>
          </a:endParaRPr>
        </a:p>
      </dgm:t>
    </dgm:pt>
    <dgm:pt modelId="{C6D0A4E4-E51A-5147-A2BE-BC9FC5CC9E6B}">
      <dgm:prSet custT="1">
        <dgm:style>
          <a:lnRef idx="1">
            <a:schemeClr val="accent3"/>
          </a:lnRef>
          <a:fillRef idx="2">
            <a:schemeClr val="accent3"/>
          </a:fillRef>
          <a:effectRef idx="1">
            <a:schemeClr val="accent3"/>
          </a:effectRef>
          <a:fontRef idx="minor">
            <a:schemeClr val="dk1"/>
          </a:fontRef>
        </dgm:style>
      </dgm:prSet>
      <dgm:spPr/>
      <dgm:t>
        <a:bodyPr/>
        <a:lstStyle/>
        <a:p>
          <a:pPr rtl="0"/>
          <a:r>
            <a:rPr lang="en-US" sz="2000" dirty="0" smtClean="0">
              <a:solidFill>
                <a:srgbClr val="000000"/>
              </a:solidFill>
            </a:rPr>
            <a:t>In case such demolition is to be carried out as per order of the court of law the matter should be brought to the notice of commission first. (Instruction Sl. No.13 of compendium Vol.-3.  ECI letter No.437/6/3/2004-	PLN-III dated 19.02.2004)</a:t>
          </a:r>
          <a:endParaRPr lang="en-US" sz="2000" dirty="0">
            <a:solidFill>
              <a:srgbClr val="000000"/>
            </a:solidFill>
          </a:endParaRPr>
        </a:p>
      </dgm:t>
    </dgm:pt>
    <dgm:pt modelId="{EDF1852C-7E9A-4544-8917-0577A71B9DD3}" type="parTrans" cxnId="{B3BCB358-95D7-9A41-BF01-7FE339E86D41}">
      <dgm:prSet/>
      <dgm:spPr/>
      <dgm:t>
        <a:bodyPr/>
        <a:lstStyle/>
        <a:p>
          <a:endParaRPr lang="en-US" sz="2000">
            <a:solidFill>
              <a:srgbClr val="000000"/>
            </a:solidFill>
          </a:endParaRPr>
        </a:p>
      </dgm:t>
    </dgm:pt>
    <dgm:pt modelId="{F380AD79-520A-3E4D-9EB4-7D5C54263D07}" type="sibTrans" cxnId="{B3BCB358-95D7-9A41-BF01-7FE339E86D41}">
      <dgm:prSet/>
      <dgm:spPr/>
      <dgm:t>
        <a:bodyPr/>
        <a:lstStyle/>
        <a:p>
          <a:endParaRPr lang="en-US" sz="2000">
            <a:solidFill>
              <a:srgbClr val="000000"/>
            </a:solidFill>
          </a:endParaRPr>
        </a:p>
      </dgm:t>
    </dgm:pt>
    <dgm:pt modelId="{FC53CB68-D7F2-8444-AB5B-42CE96BBE678}" type="pres">
      <dgm:prSet presAssocID="{C12A518D-E927-BE41-BDAF-868CD3562550}" presName="linear" presStyleCnt="0">
        <dgm:presLayoutVars>
          <dgm:animLvl val="lvl"/>
          <dgm:resizeHandles val="exact"/>
        </dgm:presLayoutVars>
      </dgm:prSet>
      <dgm:spPr/>
      <dgm:t>
        <a:bodyPr/>
        <a:lstStyle/>
        <a:p>
          <a:endParaRPr lang="en-US"/>
        </a:p>
      </dgm:t>
    </dgm:pt>
    <dgm:pt modelId="{AD1ED15E-50F8-2948-99DE-F1AEF789DB08}" type="pres">
      <dgm:prSet presAssocID="{E7436604-B5DA-D748-973F-C0A013DE1095}" presName="parentText" presStyleLbl="node1" presStyleIdx="0" presStyleCnt="3">
        <dgm:presLayoutVars>
          <dgm:chMax val="0"/>
          <dgm:bulletEnabled val="1"/>
        </dgm:presLayoutVars>
      </dgm:prSet>
      <dgm:spPr/>
      <dgm:t>
        <a:bodyPr/>
        <a:lstStyle/>
        <a:p>
          <a:endParaRPr lang="en-US"/>
        </a:p>
      </dgm:t>
    </dgm:pt>
    <dgm:pt modelId="{07F045B4-42C6-5844-B605-9A571BC5DA57}" type="pres">
      <dgm:prSet presAssocID="{A74D373B-0509-4C47-B30B-23C0CA337358}" presName="spacer" presStyleCnt="0"/>
      <dgm:spPr/>
    </dgm:pt>
    <dgm:pt modelId="{08F7E39C-0DB6-A249-97FC-FF940444C724}" type="pres">
      <dgm:prSet presAssocID="{E5DE914E-4A19-A748-8A37-785F452568FF}" presName="parentText" presStyleLbl="node1" presStyleIdx="1" presStyleCnt="3">
        <dgm:presLayoutVars>
          <dgm:chMax val="0"/>
          <dgm:bulletEnabled val="1"/>
        </dgm:presLayoutVars>
      </dgm:prSet>
      <dgm:spPr/>
      <dgm:t>
        <a:bodyPr/>
        <a:lstStyle/>
        <a:p>
          <a:endParaRPr lang="en-US"/>
        </a:p>
      </dgm:t>
    </dgm:pt>
    <dgm:pt modelId="{4F6C1429-9E90-E347-B544-4A610AB09D08}" type="pres">
      <dgm:prSet presAssocID="{F26B9ECC-FDFA-B949-B609-1753C290F234}" presName="spacer" presStyleCnt="0"/>
      <dgm:spPr/>
    </dgm:pt>
    <dgm:pt modelId="{BE7FA43C-A928-094C-AC06-CD115E6CB2B0}" type="pres">
      <dgm:prSet presAssocID="{C6D0A4E4-E51A-5147-A2BE-BC9FC5CC9E6B}" presName="parentText" presStyleLbl="node1" presStyleIdx="2" presStyleCnt="3">
        <dgm:presLayoutVars>
          <dgm:chMax val="0"/>
          <dgm:bulletEnabled val="1"/>
        </dgm:presLayoutVars>
      </dgm:prSet>
      <dgm:spPr/>
      <dgm:t>
        <a:bodyPr/>
        <a:lstStyle/>
        <a:p>
          <a:endParaRPr lang="en-US"/>
        </a:p>
      </dgm:t>
    </dgm:pt>
  </dgm:ptLst>
  <dgm:cxnLst>
    <dgm:cxn modelId="{AAADB6BF-924A-7144-A9A8-C521FB056178}" type="presOf" srcId="{E7436604-B5DA-D748-973F-C0A013DE1095}" destId="{AD1ED15E-50F8-2948-99DE-F1AEF789DB08}" srcOrd="0" destOrd="0" presId="urn:microsoft.com/office/officeart/2005/8/layout/vList2"/>
    <dgm:cxn modelId="{72F352F2-825F-764D-AFAB-5C43246BAB94}" srcId="{C12A518D-E927-BE41-BDAF-868CD3562550}" destId="{E7436604-B5DA-D748-973F-C0A013DE1095}" srcOrd="0" destOrd="0" parTransId="{6B9D4537-E30C-5246-AD89-40B91F37B15C}" sibTransId="{A74D373B-0509-4C47-B30B-23C0CA337358}"/>
    <dgm:cxn modelId="{B3BCB358-95D7-9A41-BF01-7FE339E86D41}" srcId="{C12A518D-E927-BE41-BDAF-868CD3562550}" destId="{C6D0A4E4-E51A-5147-A2BE-BC9FC5CC9E6B}" srcOrd="2" destOrd="0" parTransId="{EDF1852C-7E9A-4544-8917-0577A71B9DD3}" sibTransId="{F380AD79-520A-3E4D-9EB4-7D5C54263D07}"/>
    <dgm:cxn modelId="{C2CE23EC-9C7F-3B47-9774-8EDB6F09DD7D}" srcId="{C12A518D-E927-BE41-BDAF-868CD3562550}" destId="{E5DE914E-4A19-A748-8A37-785F452568FF}" srcOrd="1" destOrd="0" parTransId="{92C80322-5F12-AF47-B208-F2B12742E87C}" sibTransId="{F26B9ECC-FDFA-B949-B609-1753C290F234}"/>
    <dgm:cxn modelId="{F535D217-3F0D-2144-B228-B41B731BEFF7}" type="presOf" srcId="{C6D0A4E4-E51A-5147-A2BE-BC9FC5CC9E6B}" destId="{BE7FA43C-A928-094C-AC06-CD115E6CB2B0}" srcOrd="0" destOrd="0" presId="urn:microsoft.com/office/officeart/2005/8/layout/vList2"/>
    <dgm:cxn modelId="{FF46C0C2-ADC7-C84F-90D6-E7815FF479C9}" type="presOf" srcId="{C12A518D-E927-BE41-BDAF-868CD3562550}" destId="{FC53CB68-D7F2-8444-AB5B-42CE96BBE678}" srcOrd="0" destOrd="0" presId="urn:microsoft.com/office/officeart/2005/8/layout/vList2"/>
    <dgm:cxn modelId="{E8299CF4-4C84-C24E-A220-E8FB11EC5DFE}" type="presOf" srcId="{E5DE914E-4A19-A748-8A37-785F452568FF}" destId="{08F7E39C-0DB6-A249-97FC-FF940444C724}" srcOrd="0" destOrd="0" presId="urn:microsoft.com/office/officeart/2005/8/layout/vList2"/>
    <dgm:cxn modelId="{EB56B466-F632-7749-8304-B5E9B6F62671}" type="presParOf" srcId="{FC53CB68-D7F2-8444-AB5B-42CE96BBE678}" destId="{AD1ED15E-50F8-2948-99DE-F1AEF789DB08}" srcOrd="0" destOrd="0" presId="urn:microsoft.com/office/officeart/2005/8/layout/vList2"/>
    <dgm:cxn modelId="{C4A967CF-3A09-B24A-A861-DD719D617662}" type="presParOf" srcId="{FC53CB68-D7F2-8444-AB5B-42CE96BBE678}" destId="{07F045B4-42C6-5844-B605-9A571BC5DA57}" srcOrd="1" destOrd="0" presId="urn:microsoft.com/office/officeart/2005/8/layout/vList2"/>
    <dgm:cxn modelId="{C6B2BA2B-A48F-4440-B8DE-599F9DDBDCDC}" type="presParOf" srcId="{FC53CB68-D7F2-8444-AB5B-42CE96BBE678}" destId="{08F7E39C-0DB6-A249-97FC-FF940444C724}" srcOrd="2" destOrd="0" presId="urn:microsoft.com/office/officeart/2005/8/layout/vList2"/>
    <dgm:cxn modelId="{9835D7AC-88EA-C541-8C49-D60745583C23}" type="presParOf" srcId="{FC53CB68-D7F2-8444-AB5B-42CE96BBE678}" destId="{4F6C1429-9E90-E347-B544-4A610AB09D08}" srcOrd="3" destOrd="0" presId="urn:microsoft.com/office/officeart/2005/8/layout/vList2"/>
    <dgm:cxn modelId="{9BD3172A-18C9-924F-A846-BF61055957F8}" type="presParOf" srcId="{FC53CB68-D7F2-8444-AB5B-42CE96BBE678}" destId="{BE7FA43C-A928-094C-AC06-CD115E6CB2B0}" srcOrd="4"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3.xml><?xml version="1.0" encoding="utf-8"?>
<dgm:dataModel xmlns:dgm="http://schemas.openxmlformats.org/drawingml/2006/diagram" xmlns:a="http://schemas.openxmlformats.org/drawingml/2006/main">
  <dgm:ptLst>
    <dgm:pt modelId="{50BA69D5-318E-B641-8459-06D57AAE1C85}" type="doc">
      <dgm:prSet loTypeId="urn:microsoft.com/office/officeart/2005/8/layout/vList2" loCatId="" qsTypeId="urn:microsoft.com/office/officeart/2005/8/quickstyle/simple1" qsCatId="simple" csTypeId="urn:microsoft.com/office/officeart/2005/8/colors/accent3_2" csCatId="accent3" phldr="1"/>
      <dgm:spPr/>
      <dgm:t>
        <a:bodyPr/>
        <a:lstStyle/>
        <a:p>
          <a:endParaRPr lang="en-US"/>
        </a:p>
      </dgm:t>
    </dgm:pt>
    <dgm:pt modelId="{0CA05F24-EB96-C444-88D5-D2FBF71782C6}">
      <dgm:prSet>
        <dgm:style>
          <a:lnRef idx="1">
            <a:schemeClr val="accent3"/>
          </a:lnRef>
          <a:fillRef idx="2">
            <a:schemeClr val="accent3"/>
          </a:fillRef>
          <a:effectRef idx="1">
            <a:schemeClr val="accent3"/>
          </a:effectRef>
          <a:fontRef idx="minor">
            <a:schemeClr val="dk1"/>
          </a:fontRef>
        </dgm:style>
      </dgm:prSet>
      <dgm:spPr/>
      <dgm:t>
        <a:bodyPr/>
        <a:lstStyle/>
        <a:p>
          <a:pPr rtl="0"/>
          <a:r>
            <a:rPr lang="en-US" dirty="0" smtClean="0">
              <a:solidFill>
                <a:srgbClr val="000000"/>
              </a:solidFill>
            </a:rPr>
            <a:t>No kind of passes be issued or allowed to be used for travel to and from the states/constituencies from announcement of election to declaration of result. (Instruction SL. No. 2 EC Letter No. 437/6/93/J.S. II, dated 31.12.1993)</a:t>
          </a:r>
          <a:endParaRPr lang="en-US" dirty="0">
            <a:solidFill>
              <a:srgbClr val="000000"/>
            </a:solidFill>
          </a:endParaRPr>
        </a:p>
      </dgm:t>
    </dgm:pt>
    <dgm:pt modelId="{22427170-8C82-6A43-A3E4-E33B41B27547}" type="parTrans" cxnId="{98C608AE-C678-D44F-96FC-B540BCA65015}">
      <dgm:prSet/>
      <dgm:spPr/>
      <dgm:t>
        <a:bodyPr/>
        <a:lstStyle/>
        <a:p>
          <a:endParaRPr lang="en-US">
            <a:solidFill>
              <a:srgbClr val="000000"/>
            </a:solidFill>
          </a:endParaRPr>
        </a:p>
      </dgm:t>
    </dgm:pt>
    <dgm:pt modelId="{B7E7AB1A-9273-2C4A-94DB-BFA1A8465D3F}" type="sibTrans" cxnId="{98C608AE-C678-D44F-96FC-B540BCA65015}">
      <dgm:prSet/>
      <dgm:spPr/>
      <dgm:t>
        <a:bodyPr/>
        <a:lstStyle/>
        <a:p>
          <a:endParaRPr lang="en-US">
            <a:solidFill>
              <a:srgbClr val="000000"/>
            </a:solidFill>
          </a:endParaRPr>
        </a:p>
      </dgm:t>
    </dgm:pt>
    <dgm:pt modelId="{F70B78D3-DEDF-7E40-98CE-3F17D7BE1736}">
      <dgm:prSet>
        <dgm:style>
          <a:lnRef idx="1">
            <a:schemeClr val="accent3"/>
          </a:lnRef>
          <a:fillRef idx="2">
            <a:schemeClr val="accent3"/>
          </a:fillRef>
          <a:effectRef idx="1">
            <a:schemeClr val="accent3"/>
          </a:effectRef>
          <a:fontRef idx="minor">
            <a:schemeClr val="dk1"/>
          </a:fontRef>
        </dgm:style>
      </dgm:prSet>
      <dgm:spPr/>
      <dgm:t>
        <a:bodyPr/>
        <a:lstStyle/>
        <a:p>
          <a:pPr rtl="0"/>
          <a:r>
            <a:rPr lang="en-US" dirty="0" smtClean="0">
              <a:solidFill>
                <a:srgbClr val="000000"/>
              </a:solidFill>
            </a:rPr>
            <a:t>Ban on conduct of major auction, tenders by Government agencies (</a:t>
          </a:r>
          <a:r>
            <a:rPr lang="en-US" dirty="0" err="1" smtClean="0">
              <a:solidFill>
                <a:srgbClr val="000000"/>
              </a:solidFill>
            </a:rPr>
            <a:t>tendu</a:t>
          </a:r>
          <a:r>
            <a:rPr lang="en-US" dirty="0" smtClean="0">
              <a:solidFill>
                <a:srgbClr val="000000"/>
              </a:solidFill>
            </a:rPr>
            <a:t> leaves etc.)(Instruction Sl. No.3, ECI letter No.434/6/PLN-III dated 22.03.1996 read with ECI letter no. 437/6/2009/ CC &amp;BE dated 24.03.2009)</a:t>
          </a:r>
          <a:endParaRPr lang="en-US" dirty="0">
            <a:solidFill>
              <a:schemeClr val="bg1"/>
            </a:solidFill>
          </a:endParaRPr>
        </a:p>
      </dgm:t>
    </dgm:pt>
    <dgm:pt modelId="{3EC01545-91ED-B44C-935D-1458F0F3FCC9}" type="parTrans" cxnId="{5B41A23C-3B40-784D-89D7-83BDB5DBC676}">
      <dgm:prSet/>
      <dgm:spPr/>
      <dgm:t>
        <a:bodyPr/>
        <a:lstStyle/>
        <a:p>
          <a:endParaRPr lang="en-US">
            <a:solidFill>
              <a:srgbClr val="000000"/>
            </a:solidFill>
          </a:endParaRPr>
        </a:p>
      </dgm:t>
    </dgm:pt>
    <dgm:pt modelId="{5C3CB80B-4641-D244-A035-53852EC5EC25}" type="sibTrans" cxnId="{5B41A23C-3B40-784D-89D7-83BDB5DBC676}">
      <dgm:prSet/>
      <dgm:spPr/>
      <dgm:t>
        <a:bodyPr/>
        <a:lstStyle/>
        <a:p>
          <a:endParaRPr lang="en-US">
            <a:solidFill>
              <a:srgbClr val="000000"/>
            </a:solidFill>
          </a:endParaRPr>
        </a:p>
      </dgm:t>
    </dgm:pt>
    <dgm:pt modelId="{CC33A7B3-197E-B54C-9FC5-B761B2D9084A}" type="pres">
      <dgm:prSet presAssocID="{50BA69D5-318E-B641-8459-06D57AAE1C85}" presName="linear" presStyleCnt="0">
        <dgm:presLayoutVars>
          <dgm:animLvl val="lvl"/>
          <dgm:resizeHandles val="exact"/>
        </dgm:presLayoutVars>
      </dgm:prSet>
      <dgm:spPr/>
      <dgm:t>
        <a:bodyPr/>
        <a:lstStyle/>
        <a:p>
          <a:endParaRPr lang="en-US"/>
        </a:p>
      </dgm:t>
    </dgm:pt>
    <dgm:pt modelId="{B2A4C4F2-499E-ED46-873B-FA6CA6600F38}" type="pres">
      <dgm:prSet presAssocID="{0CA05F24-EB96-C444-88D5-D2FBF71782C6}" presName="parentText" presStyleLbl="node1" presStyleIdx="0" presStyleCnt="2">
        <dgm:presLayoutVars>
          <dgm:chMax val="0"/>
          <dgm:bulletEnabled val="1"/>
        </dgm:presLayoutVars>
      </dgm:prSet>
      <dgm:spPr/>
      <dgm:t>
        <a:bodyPr/>
        <a:lstStyle/>
        <a:p>
          <a:endParaRPr lang="en-US"/>
        </a:p>
      </dgm:t>
    </dgm:pt>
    <dgm:pt modelId="{79DECF94-1465-C44A-A819-6709F9500449}" type="pres">
      <dgm:prSet presAssocID="{B7E7AB1A-9273-2C4A-94DB-BFA1A8465D3F}" presName="spacer" presStyleCnt="0"/>
      <dgm:spPr/>
    </dgm:pt>
    <dgm:pt modelId="{2BAD9960-D6A3-0D43-A715-DCF973F346D1}" type="pres">
      <dgm:prSet presAssocID="{F70B78D3-DEDF-7E40-98CE-3F17D7BE1736}" presName="parentText" presStyleLbl="node1" presStyleIdx="1" presStyleCnt="2">
        <dgm:presLayoutVars>
          <dgm:chMax val="0"/>
          <dgm:bulletEnabled val="1"/>
        </dgm:presLayoutVars>
      </dgm:prSet>
      <dgm:spPr/>
      <dgm:t>
        <a:bodyPr/>
        <a:lstStyle/>
        <a:p>
          <a:endParaRPr lang="en-US"/>
        </a:p>
      </dgm:t>
    </dgm:pt>
  </dgm:ptLst>
  <dgm:cxnLst>
    <dgm:cxn modelId="{86DA7CEE-9959-2D40-9557-B4839FCA28E7}" type="presOf" srcId="{F70B78D3-DEDF-7E40-98CE-3F17D7BE1736}" destId="{2BAD9960-D6A3-0D43-A715-DCF973F346D1}" srcOrd="0" destOrd="0" presId="urn:microsoft.com/office/officeart/2005/8/layout/vList2"/>
    <dgm:cxn modelId="{7F94CBEE-0AC8-F14E-A319-ED6150696F37}" type="presOf" srcId="{0CA05F24-EB96-C444-88D5-D2FBF71782C6}" destId="{B2A4C4F2-499E-ED46-873B-FA6CA6600F38}" srcOrd="0" destOrd="0" presId="urn:microsoft.com/office/officeart/2005/8/layout/vList2"/>
    <dgm:cxn modelId="{98C608AE-C678-D44F-96FC-B540BCA65015}" srcId="{50BA69D5-318E-B641-8459-06D57AAE1C85}" destId="{0CA05F24-EB96-C444-88D5-D2FBF71782C6}" srcOrd="0" destOrd="0" parTransId="{22427170-8C82-6A43-A3E4-E33B41B27547}" sibTransId="{B7E7AB1A-9273-2C4A-94DB-BFA1A8465D3F}"/>
    <dgm:cxn modelId="{5B41A23C-3B40-784D-89D7-83BDB5DBC676}" srcId="{50BA69D5-318E-B641-8459-06D57AAE1C85}" destId="{F70B78D3-DEDF-7E40-98CE-3F17D7BE1736}" srcOrd="1" destOrd="0" parTransId="{3EC01545-91ED-B44C-935D-1458F0F3FCC9}" sibTransId="{5C3CB80B-4641-D244-A035-53852EC5EC25}"/>
    <dgm:cxn modelId="{56244E27-D3A6-0F4E-AE27-1FBD201854E4}" type="presOf" srcId="{50BA69D5-318E-B641-8459-06D57AAE1C85}" destId="{CC33A7B3-197E-B54C-9FC5-B761B2D9084A}" srcOrd="0" destOrd="0" presId="urn:microsoft.com/office/officeart/2005/8/layout/vList2"/>
    <dgm:cxn modelId="{59471AE0-3DD2-EC4F-97F6-7B13B87EBBC5}" type="presParOf" srcId="{CC33A7B3-197E-B54C-9FC5-B761B2D9084A}" destId="{B2A4C4F2-499E-ED46-873B-FA6CA6600F38}" srcOrd="0" destOrd="0" presId="urn:microsoft.com/office/officeart/2005/8/layout/vList2"/>
    <dgm:cxn modelId="{12A6413E-8DFD-7D40-8562-097820E06727}" type="presParOf" srcId="{CC33A7B3-197E-B54C-9FC5-B761B2D9084A}" destId="{79DECF94-1465-C44A-A819-6709F9500449}" srcOrd="1" destOrd="0" presId="urn:microsoft.com/office/officeart/2005/8/layout/vList2"/>
    <dgm:cxn modelId="{3AF955A7-3DB3-9142-A1B1-63E2051B7AC9}" type="presParOf" srcId="{CC33A7B3-197E-B54C-9FC5-B761B2D9084A}" destId="{2BAD9960-D6A3-0D43-A715-DCF973F346D1}" srcOrd="2"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4.xml><?xml version="1.0" encoding="utf-8"?>
<dgm:dataModel xmlns:dgm="http://schemas.openxmlformats.org/drawingml/2006/diagram" xmlns:a="http://schemas.openxmlformats.org/drawingml/2006/main">
  <dgm:ptLst>
    <dgm:pt modelId="{6F6FB846-8E25-7D46-ABA0-6770957A050D}" type="doc">
      <dgm:prSet loTypeId="urn:microsoft.com/office/officeart/2005/8/layout/vList2" loCatId="" qsTypeId="urn:microsoft.com/office/officeart/2005/8/quickstyle/simple2" qsCatId="simple" csTypeId="urn:microsoft.com/office/officeart/2005/8/colors/accent3_2" csCatId="accent3" phldr="1"/>
      <dgm:spPr/>
      <dgm:t>
        <a:bodyPr/>
        <a:lstStyle/>
        <a:p>
          <a:endParaRPr lang="en-US"/>
        </a:p>
      </dgm:t>
    </dgm:pt>
    <dgm:pt modelId="{0BF3F380-68F1-9B4E-A8B4-86DCE92E1CC3}">
      <dgm:prSet>
        <dgm:style>
          <a:lnRef idx="1">
            <a:schemeClr val="accent3"/>
          </a:lnRef>
          <a:fillRef idx="2">
            <a:schemeClr val="accent3"/>
          </a:fillRef>
          <a:effectRef idx="1">
            <a:schemeClr val="accent3"/>
          </a:effectRef>
          <a:fontRef idx="minor">
            <a:schemeClr val="dk1"/>
          </a:fontRef>
        </dgm:style>
      </dgm:prSet>
      <dgm:spPr/>
      <dgm:t>
        <a:bodyPr/>
        <a:lstStyle/>
        <a:p>
          <a:pPr rtl="0"/>
          <a:r>
            <a:rPr lang="en-US" dirty="0" smtClean="0">
              <a:solidFill>
                <a:srgbClr val="000000"/>
              </a:solidFill>
            </a:rPr>
            <a:t>All hoardings, advertisements, etc. on display at the cost of Public exchequer shall be removed forthwith by the authorities</a:t>
          </a:r>
          <a:endParaRPr lang="en-US" dirty="0">
            <a:solidFill>
              <a:srgbClr val="000000"/>
            </a:solidFill>
          </a:endParaRPr>
        </a:p>
      </dgm:t>
    </dgm:pt>
    <dgm:pt modelId="{9ABFA29F-ED8D-4D45-A3DD-71441BB97E6A}" type="parTrans" cxnId="{4C5A8246-5ADE-B747-BDBD-993C8B5FC7CF}">
      <dgm:prSet/>
      <dgm:spPr/>
      <dgm:t>
        <a:bodyPr/>
        <a:lstStyle/>
        <a:p>
          <a:endParaRPr lang="en-US">
            <a:solidFill>
              <a:srgbClr val="000000"/>
            </a:solidFill>
          </a:endParaRPr>
        </a:p>
      </dgm:t>
    </dgm:pt>
    <dgm:pt modelId="{0DC4D2FD-F0E2-3841-B121-20088C07F451}" type="sibTrans" cxnId="{4C5A8246-5ADE-B747-BDBD-993C8B5FC7CF}">
      <dgm:prSet/>
      <dgm:spPr/>
      <dgm:t>
        <a:bodyPr/>
        <a:lstStyle/>
        <a:p>
          <a:endParaRPr lang="en-US">
            <a:solidFill>
              <a:srgbClr val="000000"/>
            </a:solidFill>
          </a:endParaRPr>
        </a:p>
      </dgm:t>
    </dgm:pt>
    <dgm:pt modelId="{767219F8-92BE-9F4E-AD78-643C6B84F23F}">
      <dgm:prSet>
        <dgm:style>
          <a:lnRef idx="1">
            <a:schemeClr val="accent3"/>
          </a:lnRef>
          <a:fillRef idx="2">
            <a:schemeClr val="accent3"/>
          </a:fillRef>
          <a:effectRef idx="1">
            <a:schemeClr val="accent3"/>
          </a:effectRef>
          <a:fontRef idx="minor">
            <a:schemeClr val="dk1"/>
          </a:fontRef>
        </dgm:style>
      </dgm:prSet>
      <dgm:spPr/>
      <dgm:t>
        <a:bodyPr/>
        <a:lstStyle/>
        <a:p>
          <a:pPr rtl="0"/>
          <a:r>
            <a:rPr lang="en-US" dirty="0" smtClean="0">
              <a:solidFill>
                <a:srgbClr val="000000"/>
              </a:solidFill>
            </a:rPr>
            <a:t>No advertisement should be issued in the newspaper and other media at the cost of public exchequer during the election period</a:t>
          </a:r>
          <a:endParaRPr lang="en-US" dirty="0">
            <a:solidFill>
              <a:srgbClr val="000000"/>
            </a:solidFill>
          </a:endParaRPr>
        </a:p>
      </dgm:t>
    </dgm:pt>
    <dgm:pt modelId="{4311605D-5774-AD4C-9CDA-D6FB239FC1E9}" type="parTrans" cxnId="{294E90AA-16D7-C34E-A7BF-8C15EB432C30}">
      <dgm:prSet/>
      <dgm:spPr/>
      <dgm:t>
        <a:bodyPr/>
        <a:lstStyle/>
        <a:p>
          <a:endParaRPr lang="en-US">
            <a:solidFill>
              <a:srgbClr val="000000"/>
            </a:solidFill>
          </a:endParaRPr>
        </a:p>
      </dgm:t>
    </dgm:pt>
    <dgm:pt modelId="{8120BF85-53F5-B14A-A37F-E79EA18858A8}" type="sibTrans" cxnId="{294E90AA-16D7-C34E-A7BF-8C15EB432C30}">
      <dgm:prSet/>
      <dgm:spPr/>
      <dgm:t>
        <a:bodyPr/>
        <a:lstStyle/>
        <a:p>
          <a:endParaRPr lang="en-US">
            <a:solidFill>
              <a:srgbClr val="000000"/>
            </a:solidFill>
          </a:endParaRPr>
        </a:p>
      </dgm:t>
    </dgm:pt>
    <dgm:pt modelId="{B55BC67E-1E1A-3045-BD3F-AFE34312D47D}">
      <dgm:prSet>
        <dgm:style>
          <a:lnRef idx="1">
            <a:schemeClr val="accent3"/>
          </a:lnRef>
          <a:fillRef idx="2">
            <a:schemeClr val="accent3"/>
          </a:fillRef>
          <a:effectRef idx="1">
            <a:schemeClr val="accent3"/>
          </a:effectRef>
          <a:fontRef idx="minor">
            <a:schemeClr val="dk1"/>
          </a:fontRef>
        </dgm:style>
      </dgm:prSet>
      <dgm:spPr/>
      <dgm:t>
        <a:bodyPr/>
        <a:lstStyle/>
        <a:p>
          <a:pPr rtl="0"/>
          <a:r>
            <a:rPr lang="en-US" dirty="0" smtClean="0">
              <a:solidFill>
                <a:srgbClr val="000000"/>
              </a:solidFill>
            </a:rPr>
            <a:t>(Instruction SL. No. 101, CoI-2011, EC Letter No 437/6/INST/2008-CC&amp;BE)</a:t>
          </a:r>
          <a:endParaRPr lang="en-US" dirty="0">
            <a:solidFill>
              <a:srgbClr val="000000"/>
            </a:solidFill>
          </a:endParaRPr>
        </a:p>
      </dgm:t>
    </dgm:pt>
    <dgm:pt modelId="{A3664BA7-F5C7-5E43-8AA8-C458C79F4B5E}" type="parTrans" cxnId="{A7BB62AB-594C-CC4F-AB57-1717B1759697}">
      <dgm:prSet/>
      <dgm:spPr/>
      <dgm:t>
        <a:bodyPr/>
        <a:lstStyle/>
        <a:p>
          <a:endParaRPr lang="en-US">
            <a:solidFill>
              <a:srgbClr val="000000"/>
            </a:solidFill>
          </a:endParaRPr>
        </a:p>
      </dgm:t>
    </dgm:pt>
    <dgm:pt modelId="{90DFDBF5-E9A1-0F4C-8469-311DD6018DCA}" type="sibTrans" cxnId="{A7BB62AB-594C-CC4F-AB57-1717B1759697}">
      <dgm:prSet/>
      <dgm:spPr/>
      <dgm:t>
        <a:bodyPr/>
        <a:lstStyle/>
        <a:p>
          <a:endParaRPr lang="en-US">
            <a:solidFill>
              <a:srgbClr val="000000"/>
            </a:solidFill>
          </a:endParaRPr>
        </a:p>
      </dgm:t>
    </dgm:pt>
    <dgm:pt modelId="{51C37D23-2B19-044F-98FA-17FA3A53DC2F}" type="pres">
      <dgm:prSet presAssocID="{6F6FB846-8E25-7D46-ABA0-6770957A050D}" presName="linear" presStyleCnt="0">
        <dgm:presLayoutVars>
          <dgm:animLvl val="lvl"/>
          <dgm:resizeHandles val="exact"/>
        </dgm:presLayoutVars>
      </dgm:prSet>
      <dgm:spPr/>
      <dgm:t>
        <a:bodyPr/>
        <a:lstStyle/>
        <a:p>
          <a:endParaRPr lang="en-US"/>
        </a:p>
      </dgm:t>
    </dgm:pt>
    <dgm:pt modelId="{D6AF58D5-9617-B345-BADE-A5DCFD9E9D7C}" type="pres">
      <dgm:prSet presAssocID="{0BF3F380-68F1-9B4E-A8B4-86DCE92E1CC3}" presName="parentText" presStyleLbl="node1" presStyleIdx="0" presStyleCnt="3">
        <dgm:presLayoutVars>
          <dgm:chMax val="0"/>
          <dgm:bulletEnabled val="1"/>
        </dgm:presLayoutVars>
      </dgm:prSet>
      <dgm:spPr/>
      <dgm:t>
        <a:bodyPr/>
        <a:lstStyle/>
        <a:p>
          <a:endParaRPr lang="en-US"/>
        </a:p>
      </dgm:t>
    </dgm:pt>
    <dgm:pt modelId="{2D4259F8-E4D2-204C-B47C-6D854D8C6404}" type="pres">
      <dgm:prSet presAssocID="{0DC4D2FD-F0E2-3841-B121-20088C07F451}" presName="spacer" presStyleCnt="0"/>
      <dgm:spPr/>
      <dgm:t>
        <a:bodyPr/>
        <a:lstStyle/>
        <a:p>
          <a:endParaRPr lang="en-US"/>
        </a:p>
      </dgm:t>
    </dgm:pt>
    <dgm:pt modelId="{B7F3424F-F66E-7A4E-B918-09BEFC9ABD2E}" type="pres">
      <dgm:prSet presAssocID="{767219F8-92BE-9F4E-AD78-643C6B84F23F}" presName="parentText" presStyleLbl="node1" presStyleIdx="1" presStyleCnt="3">
        <dgm:presLayoutVars>
          <dgm:chMax val="0"/>
          <dgm:bulletEnabled val="1"/>
        </dgm:presLayoutVars>
      </dgm:prSet>
      <dgm:spPr/>
      <dgm:t>
        <a:bodyPr/>
        <a:lstStyle/>
        <a:p>
          <a:endParaRPr lang="en-US"/>
        </a:p>
      </dgm:t>
    </dgm:pt>
    <dgm:pt modelId="{B76E8635-C52E-4843-A3DC-96672B46BEF8}" type="pres">
      <dgm:prSet presAssocID="{8120BF85-53F5-B14A-A37F-E79EA18858A8}" presName="spacer" presStyleCnt="0"/>
      <dgm:spPr/>
      <dgm:t>
        <a:bodyPr/>
        <a:lstStyle/>
        <a:p>
          <a:endParaRPr lang="en-US"/>
        </a:p>
      </dgm:t>
    </dgm:pt>
    <dgm:pt modelId="{3CE584B0-6EEC-EC45-84D9-25A25F45391C}" type="pres">
      <dgm:prSet presAssocID="{B55BC67E-1E1A-3045-BD3F-AFE34312D47D}" presName="parentText" presStyleLbl="node1" presStyleIdx="2" presStyleCnt="3">
        <dgm:presLayoutVars>
          <dgm:chMax val="0"/>
          <dgm:bulletEnabled val="1"/>
        </dgm:presLayoutVars>
      </dgm:prSet>
      <dgm:spPr/>
      <dgm:t>
        <a:bodyPr/>
        <a:lstStyle/>
        <a:p>
          <a:endParaRPr lang="en-US"/>
        </a:p>
      </dgm:t>
    </dgm:pt>
  </dgm:ptLst>
  <dgm:cxnLst>
    <dgm:cxn modelId="{4C5A8246-5ADE-B747-BDBD-993C8B5FC7CF}" srcId="{6F6FB846-8E25-7D46-ABA0-6770957A050D}" destId="{0BF3F380-68F1-9B4E-A8B4-86DCE92E1CC3}" srcOrd="0" destOrd="0" parTransId="{9ABFA29F-ED8D-4D45-A3DD-71441BB97E6A}" sibTransId="{0DC4D2FD-F0E2-3841-B121-20088C07F451}"/>
    <dgm:cxn modelId="{63A49E33-8C65-2A4A-9059-60816DB21AA2}" type="presOf" srcId="{767219F8-92BE-9F4E-AD78-643C6B84F23F}" destId="{B7F3424F-F66E-7A4E-B918-09BEFC9ABD2E}" srcOrd="0" destOrd="0" presId="urn:microsoft.com/office/officeart/2005/8/layout/vList2"/>
    <dgm:cxn modelId="{B7D96959-8C2A-A14D-9BBF-0DC6E1403F77}" type="presOf" srcId="{B55BC67E-1E1A-3045-BD3F-AFE34312D47D}" destId="{3CE584B0-6EEC-EC45-84D9-25A25F45391C}" srcOrd="0" destOrd="0" presId="urn:microsoft.com/office/officeart/2005/8/layout/vList2"/>
    <dgm:cxn modelId="{A7BB62AB-594C-CC4F-AB57-1717B1759697}" srcId="{6F6FB846-8E25-7D46-ABA0-6770957A050D}" destId="{B55BC67E-1E1A-3045-BD3F-AFE34312D47D}" srcOrd="2" destOrd="0" parTransId="{A3664BA7-F5C7-5E43-8AA8-C458C79F4B5E}" sibTransId="{90DFDBF5-E9A1-0F4C-8469-311DD6018DCA}"/>
    <dgm:cxn modelId="{E9F67B56-9204-1149-9C50-574FDD3003C8}" type="presOf" srcId="{0BF3F380-68F1-9B4E-A8B4-86DCE92E1CC3}" destId="{D6AF58D5-9617-B345-BADE-A5DCFD9E9D7C}" srcOrd="0" destOrd="0" presId="urn:microsoft.com/office/officeart/2005/8/layout/vList2"/>
    <dgm:cxn modelId="{294E90AA-16D7-C34E-A7BF-8C15EB432C30}" srcId="{6F6FB846-8E25-7D46-ABA0-6770957A050D}" destId="{767219F8-92BE-9F4E-AD78-643C6B84F23F}" srcOrd="1" destOrd="0" parTransId="{4311605D-5774-AD4C-9CDA-D6FB239FC1E9}" sibTransId="{8120BF85-53F5-B14A-A37F-E79EA18858A8}"/>
    <dgm:cxn modelId="{EF5EF764-7CB2-FE43-B37A-1F51FDBFC8BA}" type="presOf" srcId="{6F6FB846-8E25-7D46-ABA0-6770957A050D}" destId="{51C37D23-2B19-044F-98FA-17FA3A53DC2F}" srcOrd="0" destOrd="0" presId="urn:microsoft.com/office/officeart/2005/8/layout/vList2"/>
    <dgm:cxn modelId="{790DE0DE-3A3A-AF46-8CF9-30F169F5706C}" type="presParOf" srcId="{51C37D23-2B19-044F-98FA-17FA3A53DC2F}" destId="{D6AF58D5-9617-B345-BADE-A5DCFD9E9D7C}" srcOrd="0" destOrd="0" presId="urn:microsoft.com/office/officeart/2005/8/layout/vList2"/>
    <dgm:cxn modelId="{C727EC4D-A0D5-CC41-8F0E-F5E0203CAF2F}" type="presParOf" srcId="{51C37D23-2B19-044F-98FA-17FA3A53DC2F}" destId="{2D4259F8-E4D2-204C-B47C-6D854D8C6404}" srcOrd="1" destOrd="0" presId="urn:microsoft.com/office/officeart/2005/8/layout/vList2"/>
    <dgm:cxn modelId="{DAF82A18-8559-8F46-8B76-A15898AF99B6}" type="presParOf" srcId="{51C37D23-2B19-044F-98FA-17FA3A53DC2F}" destId="{B7F3424F-F66E-7A4E-B918-09BEFC9ABD2E}" srcOrd="2" destOrd="0" presId="urn:microsoft.com/office/officeart/2005/8/layout/vList2"/>
    <dgm:cxn modelId="{410D6C71-BF3C-B44E-8A2A-745C2E628198}" type="presParOf" srcId="{51C37D23-2B19-044F-98FA-17FA3A53DC2F}" destId="{B76E8635-C52E-4843-A3DC-96672B46BEF8}" srcOrd="3" destOrd="0" presId="urn:microsoft.com/office/officeart/2005/8/layout/vList2"/>
    <dgm:cxn modelId="{DF08AEF7-0F7E-4B43-914B-4B22941945DD}" type="presParOf" srcId="{51C37D23-2B19-044F-98FA-17FA3A53DC2F}" destId="{3CE584B0-6EEC-EC45-84D9-25A25F45391C}" srcOrd="4"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5.xml><?xml version="1.0" encoding="utf-8"?>
<dgm:dataModel xmlns:dgm="http://schemas.openxmlformats.org/drawingml/2006/diagram" xmlns:a="http://schemas.openxmlformats.org/drawingml/2006/main">
  <dgm:ptLst>
    <dgm:pt modelId="{2765DA2D-FE3C-2E47-ABF8-0EFAD41664B4}" type="doc">
      <dgm:prSet loTypeId="urn:microsoft.com/office/officeart/2005/8/layout/default#1" loCatId="" qsTypeId="urn:microsoft.com/office/officeart/2005/8/quickstyle/simple1" qsCatId="simple" csTypeId="urn:microsoft.com/office/officeart/2005/8/colors/colorful1#1" csCatId="colorful" phldr="1"/>
      <dgm:spPr/>
      <dgm:t>
        <a:bodyPr/>
        <a:lstStyle/>
        <a:p>
          <a:endParaRPr lang="en-US"/>
        </a:p>
      </dgm:t>
    </dgm:pt>
    <dgm:pt modelId="{2839456E-318C-9C49-BD3E-6FF66E6E394E}">
      <dgm:prSet phldrT="[Text]" custT="1"/>
      <dgm:spPr/>
      <dgm:t>
        <a:bodyPr/>
        <a:lstStyle/>
        <a:p>
          <a:endParaRPr lang="en-US" sz="1800" b="1" dirty="0">
            <a:latin typeface="Calibri"/>
            <a:cs typeface="Calibri"/>
          </a:endParaRPr>
        </a:p>
      </dgm:t>
    </dgm:pt>
    <dgm:pt modelId="{8929BB06-86B8-6B4E-A3E0-4F5DF1CED742}" type="parTrans" cxnId="{6488A0DC-42B4-7446-999E-6E4246D0D820}">
      <dgm:prSet/>
      <dgm:spPr/>
      <dgm:t>
        <a:bodyPr/>
        <a:lstStyle/>
        <a:p>
          <a:endParaRPr lang="en-US" sz="1800" b="1">
            <a:solidFill>
              <a:srgbClr val="000000"/>
            </a:solidFill>
            <a:latin typeface="Calibri"/>
            <a:cs typeface="Calibri"/>
          </a:endParaRPr>
        </a:p>
      </dgm:t>
    </dgm:pt>
    <dgm:pt modelId="{2A2DD7C1-1B68-8948-8D0D-02BCF694A241}" type="sibTrans" cxnId="{6488A0DC-42B4-7446-999E-6E4246D0D820}">
      <dgm:prSet/>
      <dgm:spPr/>
      <dgm:t>
        <a:bodyPr/>
        <a:lstStyle/>
        <a:p>
          <a:endParaRPr lang="en-US" sz="1800" b="1">
            <a:solidFill>
              <a:srgbClr val="000000"/>
            </a:solidFill>
            <a:latin typeface="Calibri"/>
            <a:cs typeface="Calibri"/>
          </a:endParaRPr>
        </a:p>
      </dgm:t>
    </dgm:pt>
    <dgm:pt modelId="{69AC860E-2222-CA4C-8F62-198747C73703}">
      <dgm:prSet phldrT="[Text]" custT="1"/>
      <dgm:spPr/>
      <dgm:t>
        <a:bodyPr/>
        <a:lstStyle/>
        <a:p>
          <a:endParaRPr lang="en-US" sz="1800" b="1" dirty="0">
            <a:latin typeface="Calibri"/>
            <a:cs typeface="Calibri"/>
          </a:endParaRPr>
        </a:p>
      </dgm:t>
    </dgm:pt>
    <dgm:pt modelId="{E3D3A545-A557-A043-9E1A-1D325A929872}" type="parTrans" cxnId="{D38B5274-237F-7347-9DEE-460C7D069E90}">
      <dgm:prSet/>
      <dgm:spPr/>
      <dgm:t>
        <a:bodyPr/>
        <a:lstStyle/>
        <a:p>
          <a:endParaRPr lang="en-US" sz="1800" b="1">
            <a:solidFill>
              <a:srgbClr val="000000"/>
            </a:solidFill>
            <a:latin typeface="Calibri"/>
            <a:cs typeface="Calibri"/>
          </a:endParaRPr>
        </a:p>
      </dgm:t>
    </dgm:pt>
    <dgm:pt modelId="{F7EED5E5-DFDD-744A-8CBA-CC958074AB3A}" type="sibTrans" cxnId="{D38B5274-237F-7347-9DEE-460C7D069E90}">
      <dgm:prSet/>
      <dgm:spPr/>
      <dgm:t>
        <a:bodyPr/>
        <a:lstStyle/>
        <a:p>
          <a:endParaRPr lang="en-US" sz="1800" b="1">
            <a:solidFill>
              <a:srgbClr val="000000"/>
            </a:solidFill>
            <a:latin typeface="Calibri"/>
            <a:cs typeface="Calibri"/>
          </a:endParaRPr>
        </a:p>
      </dgm:t>
    </dgm:pt>
    <dgm:pt modelId="{C5F1579E-D34E-5640-A6F3-57AB18976100}">
      <dgm:prSet phldrT="[Text]" custT="1"/>
      <dgm:spPr/>
      <dgm:t>
        <a:bodyPr/>
        <a:lstStyle/>
        <a:p>
          <a:endParaRPr lang="en-US" sz="1800" b="1" dirty="0">
            <a:latin typeface="Calibri"/>
            <a:cs typeface="Calibri"/>
          </a:endParaRPr>
        </a:p>
      </dgm:t>
    </dgm:pt>
    <dgm:pt modelId="{6C91CDB2-8E41-2D40-9ADC-8E0E8C832DD3}" type="parTrans" cxnId="{92BBFF84-740E-7047-BB99-FADD7FA45D84}">
      <dgm:prSet/>
      <dgm:spPr/>
      <dgm:t>
        <a:bodyPr/>
        <a:lstStyle/>
        <a:p>
          <a:endParaRPr lang="en-US" sz="1800" b="1">
            <a:solidFill>
              <a:srgbClr val="000000"/>
            </a:solidFill>
            <a:latin typeface="Calibri"/>
            <a:cs typeface="Calibri"/>
          </a:endParaRPr>
        </a:p>
      </dgm:t>
    </dgm:pt>
    <dgm:pt modelId="{4F85830D-925D-3042-8DF0-55156FA4B4D5}" type="sibTrans" cxnId="{92BBFF84-740E-7047-BB99-FADD7FA45D84}">
      <dgm:prSet/>
      <dgm:spPr/>
      <dgm:t>
        <a:bodyPr/>
        <a:lstStyle/>
        <a:p>
          <a:endParaRPr lang="en-US" sz="1800" b="1">
            <a:solidFill>
              <a:srgbClr val="000000"/>
            </a:solidFill>
            <a:latin typeface="Calibri"/>
            <a:cs typeface="Calibri"/>
          </a:endParaRPr>
        </a:p>
      </dgm:t>
    </dgm:pt>
    <dgm:pt modelId="{98FD7575-67F6-A442-9BAB-8D04B96099EA}">
      <dgm:prSet phldrT="[Text]" custT="1"/>
      <dgm:spPr/>
      <dgm:t>
        <a:bodyPr/>
        <a:lstStyle/>
        <a:p>
          <a:endParaRPr lang="en-US" sz="1800" b="1" dirty="0">
            <a:latin typeface="Calibri"/>
            <a:cs typeface="Calibri"/>
          </a:endParaRPr>
        </a:p>
      </dgm:t>
    </dgm:pt>
    <dgm:pt modelId="{28711A6F-C597-1C46-937C-0CE530D5264E}" type="parTrans" cxnId="{40023F14-D623-5442-B60F-980E23F3FF0C}">
      <dgm:prSet/>
      <dgm:spPr/>
      <dgm:t>
        <a:bodyPr/>
        <a:lstStyle/>
        <a:p>
          <a:endParaRPr lang="en-US" sz="1800" b="1">
            <a:solidFill>
              <a:srgbClr val="000000"/>
            </a:solidFill>
            <a:latin typeface="Calibri"/>
            <a:cs typeface="Calibri"/>
          </a:endParaRPr>
        </a:p>
      </dgm:t>
    </dgm:pt>
    <dgm:pt modelId="{0064973A-5C1A-E342-A403-978F36806E79}" type="sibTrans" cxnId="{40023F14-D623-5442-B60F-980E23F3FF0C}">
      <dgm:prSet/>
      <dgm:spPr/>
      <dgm:t>
        <a:bodyPr/>
        <a:lstStyle/>
        <a:p>
          <a:endParaRPr lang="en-US" sz="1800" b="1">
            <a:solidFill>
              <a:srgbClr val="000000"/>
            </a:solidFill>
            <a:latin typeface="Calibri"/>
            <a:cs typeface="Calibri"/>
          </a:endParaRPr>
        </a:p>
      </dgm:t>
    </dgm:pt>
    <dgm:pt modelId="{D75BF91F-7906-634D-8372-2306A0311EF1}">
      <dgm:prSet phldrT="[Text]" custT="1"/>
      <dgm:spPr/>
      <dgm:t>
        <a:bodyPr/>
        <a:lstStyle/>
        <a:p>
          <a:endParaRPr lang="en-US" sz="1800" b="1" dirty="0">
            <a:latin typeface="Calibri"/>
            <a:cs typeface="Calibri"/>
          </a:endParaRPr>
        </a:p>
      </dgm:t>
    </dgm:pt>
    <dgm:pt modelId="{890A0B04-1E73-6749-8D54-10775793DD1D}" type="parTrans" cxnId="{1A998AB9-F349-E442-B553-043534489F1E}">
      <dgm:prSet/>
      <dgm:spPr/>
      <dgm:t>
        <a:bodyPr/>
        <a:lstStyle/>
        <a:p>
          <a:endParaRPr lang="en-US" sz="1800" b="1">
            <a:solidFill>
              <a:srgbClr val="000000"/>
            </a:solidFill>
            <a:latin typeface="Calibri"/>
            <a:cs typeface="Calibri"/>
          </a:endParaRPr>
        </a:p>
      </dgm:t>
    </dgm:pt>
    <dgm:pt modelId="{51BD6E22-06CA-5047-A81E-5FDCA8F5D37D}" type="sibTrans" cxnId="{1A998AB9-F349-E442-B553-043534489F1E}">
      <dgm:prSet/>
      <dgm:spPr/>
      <dgm:t>
        <a:bodyPr/>
        <a:lstStyle/>
        <a:p>
          <a:endParaRPr lang="en-US" sz="1800" b="1">
            <a:solidFill>
              <a:srgbClr val="000000"/>
            </a:solidFill>
            <a:latin typeface="Calibri"/>
            <a:cs typeface="Calibri"/>
          </a:endParaRPr>
        </a:p>
      </dgm:t>
    </dgm:pt>
    <dgm:pt modelId="{C8BBB1C0-CB62-0741-BED7-ACB2C0A624D2}">
      <dgm:prSet phldrT="[Text]" custT="1"/>
      <dgm:spPr/>
      <dgm:t>
        <a:bodyPr/>
        <a:lstStyle/>
        <a:p>
          <a:endParaRPr lang="en-US" sz="1800" b="1" dirty="0">
            <a:latin typeface="Calibri"/>
            <a:cs typeface="Calibri"/>
          </a:endParaRPr>
        </a:p>
      </dgm:t>
    </dgm:pt>
    <dgm:pt modelId="{1C266876-A812-5F48-B770-EBA4C0F39346}" type="parTrans" cxnId="{ED27AC93-A309-8B42-A3D8-DA714502570E}">
      <dgm:prSet/>
      <dgm:spPr/>
      <dgm:t>
        <a:bodyPr/>
        <a:lstStyle/>
        <a:p>
          <a:endParaRPr lang="en-US" sz="1800" b="1">
            <a:solidFill>
              <a:srgbClr val="000000"/>
            </a:solidFill>
            <a:latin typeface="Calibri"/>
            <a:cs typeface="Calibri"/>
          </a:endParaRPr>
        </a:p>
      </dgm:t>
    </dgm:pt>
    <dgm:pt modelId="{95A1D13C-7A29-8240-B7E6-99259E462C4A}" type="sibTrans" cxnId="{ED27AC93-A309-8B42-A3D8-DA714502570E}">
      <dgm:prSet/>
      <dgm:spPr/>
      <dgm:t>
        <a:bodyPr/>
        <a:lstStyle/>
        <a:p>
          <a:endParaRPr lang="en-US" sz="1800" b="1">
            <a:solidFill>
              <a:srgbClr val="000000"/>
            </a:solidFill>
            <a:latin typeface="Calibri"/>
            <a:cs typeface="Calibri"/>
          </a:endParaRPr>
        </a:p>
      </dgm:t>
    </dgm:pt>
    <dgm:pt modelId="{2ABC2D18-745B-2742-BBF9-C2C597D94A0F}">
      <dgm:prSet phldrT="[Text]" custT="1"/>
      <dgm:spPr/>
      <dgm:t>
        <a:bodyPr/>
        <a:lstStyle/>
        <a:p>
          <a:endParaRPr lang="en-US" sz="1800" b="1" dirty="0">
            <a:latin typeface="Calibri"/>
            <a:cs typeface="Calibri"/>
          </a:endParaRPr>
        </a:p>
      </dgm:t>
    </dgm:pt>
    <dgm:pt modelId="{71232290-302F-E64F-BDDB-0371FD345E35}" type="parTrans" cxnId="{08255487-DBE0-6343-BAD9-4F1C9E34E3D9}">
      <dgm:prSet/>
      <dgm:spPr/>
      <dgm:t>
        <a:bodyPr/>
        <a:lstStyle/>
        <a:p>
          <a:endParaRPr lang="en-US" sz="1800" b="1">
            <a:solidFill>
              <a:srgbClr val="000000"/>
            </a:solidFill>
            <a:latin typeface="Calibri"/>
            <a:cs typeface="Calibri"/>
          </a:endParaRPr>
        </a:p>
      </dgm:t>
    </dgm:pt>
    <dgm:pt modelId="{F94FC9DD-BCF4-7E4D-97E3-C3AEC1C3E449}" type="sibTrans" cxnId="{08255487-DBE0-6343-BAD9-4F1C9E34E3D9}">
      <dgm:prSet/>
      <dgm:spPr/>
      <dgm:t>
        <a:bodyPr/>
        <a:lstStyle/>
        <a:p>
          <a:endParaRPr lang="en-US" sz="1800" b="1">
            <a:solidFill>
              <a:srgbClr val="000000"/>
            </a:solidFill>
            <a:latin typeface="Calibri"/>
            <a:cs typeface="Calibri"/>
          </a:endParaRPr>
        </a:p>
      </dgm:t>
    </dgm:pt>
    <dgm:pt modelId="{5C76EE22-2D48-2D4F-BD5A-F86AC99FBF01}">
      <dgm:prSet phldrT="[Text]" custT="1"/>
      <dgm:spPr/>
      <dgm:t>
        <a:bodyPr/>
        <a:lstStyle/>
        <a:p>
          <a:endParaRPr lang="en-US" sz="1800" b="1" dirty="0">
            <a:latin typeface="Calibri"/>
            <a:cs typeface="Calibri"/>
          </a:endParaRPr>
        </a:p>
      </dgm:t>
    </dgm:pt>
    <dgm:pt modelId="{E9221FF9-C99D-DC44-B126-28CA79A9B2BB}" type="parTrans" cxnId="{75550E91-7A13-684C-9274-D3F0E4B6D90C}">
      <dgm:prSet/>
      <dgm:spPr/>
      <dgm:t>
        <a:bodyPr/>
        <a:lstStyle/>
        <a:p>
          <a:endParaRPr lang="en-US"/>
        </a:p>
      </dgm:t>
    </dgm:pt>
    <dgm:pt modelId="{5DE6DBD6-73D7-8E49-AD6A-642CC0C54B3B}" type="sibTrans" cxnId="{75550E91-7A13-684C-9274-D3F0E4B6D90C}">
      <dgm:prSet/>
      <dgm:spPr/>
      <dgm:t>
        <a:bodyPr/>
        <a:lstStyle/>
        <a:p>
          <a:endParaRPr lang="en-US"/>
        </a:p>
      </dgm:t>
    </dgm:pt>
    <dgm:pt modelId="{749AECBA-93E9-374B-9499-3F7CF180D458}">
      <dgm:prSet phldrT="[Text]" custT="1"/>
      <dgm:spPr/>
      <dgm:t>
        <a:bodyPr/>
        <a:lstStyle/>
        <a:p>
          <a:r>
            <a:rPr lang="en-US" sz="1800" b="1" smtClean="0">
              <a:latin typeface="Calibri"/>
              <a:cs typeface="Calibri"/>
            </a:rPr>
            <a:t>11</a:t>
          </a:r>
        </a:p>
        <a:p>
          <a:r>
            <a:rPr lang="en-US" sz="1800" b="1" smtClean="0">
              <a:latin typeface="Calibri"/>
              <a:cs typeface="Calibri"/>
            </a:rPr>
            <a:t>FAQ on MCC</a:t>
          </a:r>
          <a:endParaRPr lang="en-US" sz="1800" b="1" dirty="0">
            <a:latin typeface="Calibri"/>
            <a:cs typeface="Calibri"/>
          </a:endParaRPr>
        </a:p>
      </dgm:t>
    </dgm:pt>
    <dgm:pt modelId="{204D952E-FCE2-4547-8B4C-9494C72124ED}" type="parTrans" cxnId="{D71EC323-26AF-9244-AC6F-FB4D66E956F1}">
      <dgm:prSet/>
      <dgm:spPr/>
      <dgm:t>
        <a:bodyPr/>
        <a:lstStyle/>
        <a:p>
          <a:endParaRPr lang="en-US"/>
        </a:p>
      </dgm:t>
    </dgm:pt>
    <dgm:pt modelId="{8C5C9EEC-4661-0C4C-8DD4-DA554DF3BF9C}" type="sibTrans" cxnId="{D71EC323-26AF-9244-AC6F-FB4D66E956F1}">
      <dgm:prSet/>
      <dgm:spPr/>
      <dgm:t>
        <a:bodyPr/>
        <a:lstStyle/>
        <a:p>
          <a:endParaRPr lang="en-US"/>
        </a:p>
      </dgm:t>
    </dgm:pt>
    <dgm:pt modelId="{CFA34232-AFAE-C14A-86CE-BA1015178FF3}">
      <dgm:prSet phldrT="[Text]" custT="1"/>
      <dgm:spPr/>
      <dgm:t>
        <a:bodyPr/>
        <a:lstStyle/>
        <a:p>
          <a:endParaRPr lang="en-US" sz="1800" b="1" dirty="0">
            <a:latin typeface="Calibri"/>
            <a:cs typeface="Calibri"/>
          </a:endParaRPr>
        </a:p>
      </dgm:t>
    </dgm:pt>
    <dgm:pt modelId="{C4A8F31B-2E02-9E41-8B85-1EA39AE18B01}" type="sibTrans" cxnId="{F1504B33-D628-DC4B-9435-2B6F2F1E43B7}">
      <dgm:prSet/>
      <dgm:spPr/>
      <dgm:t>
        <a:bodyPr/>
        <a:lstStyle/>
        <a:p>
          <a:endParaRPr lang="en-US" sz="1800">
            <a:latin typeface="Calibri"/>
            <a:cs typeface="Calibri"/>
          </a:endParaRPr>
        </a:p>
      </dgm:t>
    </dgm:pt>
    <dgm:pt modelId="{9875FCF4-107B-5F45-9B1D-A48F0E35E418}" type="parTrans" cxnId="{F1504B33-D628-DC4B-9435-2B6F2F1E43B7}">
      <dgm:prSet/>
      <dgm:spPr/>
      <dgm:t>
        <a:bodyPr/>
        <a:lstStyle/>
        <a:p>
          <a:endParaRPr lang="en-US" sz="1800">
            <a:latin typeface="Calibri"/>
            <a:cs typeface="Calibri"/>
          </a:endParaRPr>
        </a:p>
      </dgm:t>
    </dgm:pt>
    <dgm:pt modelId="{8DFB0FAE-8158-4496-A077-4EB1D8977D2F}">
      <dgm:prSet phldrT="[Text]"/>
      <dgm:spPr/>
      <dgm:t>
        <a:bodyPr/>
        <a:lstStyle/>
        <a:p>
          <a:endParaRPr lang="en-US" b="0" dirty="0">
            <a:latin typeface="Calibri"/>
            <a:cs typeface="Calibri"/>
          </a:endParaRPr>
        </a:p>
      </dgm:t>
    </dgm:pt>
    <dgm:pt modelId="{7A2055DA-BAFB-41E1-B320-0FC4D1F8195D}" type="parTrans" cxnId="{C92EC7C9-9395-4B26-BBFE-DE17F0C5F834}">
      <dgm:prSet/>
      <dgm:spPr/>
      <dgm:t>
        <a:bodyPr/>
        <a:lstStyle/>
        <a:p>
          <a:endParaRPr lang="en-US"/>
        </a:p>
      </dgm:t>
    </dgm:pt>
    <dgm:pt modelId="{1114FAAB-B2FF-4948-8534-A3AD2B91101E}" type="sibTrans" cxnId="{C92EC7C9-9395-4B26-BBFE-DE17F0C5F834}">
      <dgm:prSet/>
      <dgm:spPr/>
      <dgm:t>
        <a:bodyPr/>
        <a:lstStyle/>
        <a:p>
          <a:endParaRPr lang="en-US"/>
        </a:p>
      </dgm:t>
    </dgm:pt>
    <dgm:pt modelId="{C3002466-1E65-9E48-A531-D5F957471352}" type="pres">
      <dgm:prSet presAssocID="{2765DA2D-FE3C-2E47-ABF8-0EFAD41664B4}" presName="diagram" presStyleCnt="0">
        <dgm:presLayoutVars>
          <dgm:dir/>
          <dgm:resizeHandles val="exact"/>
        </dgm:presLayoutVars>
      </dgm:prSet>
      <dgm:spPr/>
      <dgm:t>
        <a:bodyPr/>
        <a:lstStyle/>
        <a:p>
          <a:endParaRPr lang="en-US"/>
        </a:p>
      </dgm:t>
    </dgm:pt>
    <dgm:pt modelId="{671F9B2C-A20F-904C-BB2F-07BA253DF0F1}" type="pres">
      <dgm:prSet presAssocID="{2839456E-318C-9C49-BD3E-6FF66E6E394E}" presName="node" presStyleLbl="node1" presStyleIdx="0" presStyleCnt="11" custScaleX="92452">
        <dgm:presLayoutVars>
          <dgm:bulletEnabled val="1"/>
        </dgm:presLayoutVars>
      </dgm:prSet>
      <dgm:spPr/>
      <dgm:t>
        <a:bodyPr/>
        <a:lstStyle/>
        <a:p>
          <a:endParaRPr lang="en-US"/>
        </a:p>
      </dgm:t>
    </dgm:pt>
    <dgm:pt modelId="{A63B4877-C77F-8C45-BBF1-506AF306D5A0}" type="pres">
      <dgm:prSet presAssocID="{2A2DD7C1-1B68-8948-8D0D-02BCF694A241}" presName="sibTrans" presStyleCnt="0"/>
      <dgm:spPr/>
      <dgm:t>
        <a:bodyPr/>
        <a:lstStyle/>
        <a:p>
          <a:endParaRPr lang="en-US"/>
        </a:p>
      </dgm:t>
    </dgm:pt>
    <dgm:pt modelId="{DBDE4EB0-6119-0E48-86F5-1F8940575559}" type="pres">
      <dgm:prSet presAssocID="{69AC860E-2222-CA4C-8F62-198747C73703}" presName="node" presStyleLbl="node1" presStyleIdx="1" presStyleCnt="11">
        <dgm:presLayoutVars>
          <dgm:bulletEnabled val="1"/>
        </dgm:presLayoutVars>
      </dgm:prSet>
      <dgm:spPr/>
      <dgm:t>
        <a:bodyPr/>
        <a:lstStyle/>
        <a:p>
          <a:endParaRPr lang="en-US"/>
        </a:p>
      </dgm:t>
    </dgm:pt>
    <dgm:pt modelId="{A05C5C46-2213-5441-89F7-D4421CD47372}" type="pres">
      <dgm:prSet presAssocID="{F7EED5E5-DFDD-744A-8CBA-CC958074AB3A}" presName="sibTrans" presStyleCnt="0"/>
      <dgm:spPr/>
      <dgm:t>
        <a:bodyPr/>
        <a:lstStyle/>
        <a:p>
          <a:endParaRPr lang="en-US"/>
        </a:p>
      </dgm:t>
    </dgm:pt>
    <dgm:pt modelId="{8A22497D-D905-0148-A0AA-DF796CC57828}" type="pres">
      <dgm:prSet presAssocID="{C5F1579E-D34E-5640-A6F3-57AB18976100}" presName="node" presStyleLbl="node1" presStyleIdx="2" presStyleCnt="11">
        <dgm:presLayoutVars>
          <dgm:bulletEnabled val="1"/>
        </dgm:presLayoutVars>
      </dgm:prSet>
      <dgm:spPr/>
      <dgm:t>
        <a:bodyPr/>
        <a:lstStyle/>
        <a:p>
          <a:endParaRPr lang="en-US"/>
        </a:p>
      </dgm:t>
    </dgm:pt>
    <dgm:pt modelId="{8CA49F04-B0FA-6C47-A761-B7F6791120A1}" type="pres">
      <dgm:prSet presAssocID="{4F85830D-925D-3042-8DF0-55156FA4B4D5}" presName="sibTrans" presStyleCnt="0"/>
      <dgm:spPr/>
      <dgm:t>
        <a:bodyPr/>
        <a:lstStyle/>
        <a:p>
          <a:endParaRPr lang="en-US"/>
        </a:p>
      </dgm:t>
    </dgm:pt>
    <dgm:pt modelId="{4F4FF2BF-8A7C-804D-8A20-AB700E2B9416}" type="pres">
      <dgm:prSet presAssocID="{5C76EE22-2D48-2D4F-BD5A-F86AC99FBF01}" presName="node" presStyleLbl="node1" presStyleIdx="3" presStyleCnt="11">
        <dgm:presLayoutVars>
          <dgm:bulletEnabled val="1"/>
        </dgm:presLayoutVars>
      </dgm:prSet>
      <dgm:spPr/>
      <dgm:t>
        <a:bodyPr/>
        <a:lstStyle/>
        <a:p>
          <a:endParaRPr lang="en-US"/>
        </a:p>
      </dgm:t>
    </dgm:pt>
    <dgm:pt modelId="{295EC94C-0579-DA43-B013-C823880260DF}" type="pres">
      <dgm:prSet presAssocID="{5DE6DBD6-73D7-8E49-AD6A-642CC0C54B3B}" presName="sibTrans" presStyleCnt="0"/>
      <dgm:spPr/>
      <dgm:t>
        <a:bodyPr/>
        <a:lstStyle/>
        <a:p>
          <a:endParaRPr lang="en-US"/>
        </a:p>
      </dgm:t>
    </dgm:pt>
    <dgm:pt modelId="{BF839CF8-A261-2F4D-8CDC-D99FA5C11781}" type="pres">
      <dgm:prSet presAssocID="{749AECBA-93E9-374B-9499-3F7CF180D458}" presName="node" presStyleLbl="node1" presStyleIdx="4" presStyleCnt="11" custLinFactX="112552" custLinFactY="38854" custLinFactNeighborX="200000" custLinFactNeighborY="100000">
        <dgm:presLayoutVars>
          <dgm:bulletEnabled val="1"/>
        </dgm:presLayoutVars>
      </dgm:prSet>
      <dgm:spPr/>
      <dgm:t>
        <a:bodyPr/>
        <a:lstStyle/>
        <a:p>
          <a:endParaRPr lang="en-US"/>
        </a:p>
      </dgm:t>
    </dgm:pt>
    <dgm:pt modelId="{568F4A33-5F08-6E4B-B138-82C399E641CD}" type="pres">
      <dgm:prSet presAssocID="{8C5C9EEC-4661-0C4C-8DD4-DA554DF3BF9C}" presName="sibTrans" presStyleCnt="0"/>
      <dgm:spPr/>
      <dgm:t>
        <a:bodyPr/>
        <a:lstStyle/>
        <a:p>
          <a:endParaRPr lang="en-US"/>
        </a:p>
      </dgm:t>
    </dgm:pt>
    <dgm:pt modelId="{206A38FD-B9BD-404D-8F24-2F0D550EFB3A}" type="pres">
      <dgm:prSet presAssocID="{98FD7575-67F6-A442-9BAB-8D04B96099EA}" presName="node" presStyleLbl="node1" presStyleIdx="5" presStyleCnt="11" custScaleX="67149" custLinFactX="-4567" custLinFactNeighborX="-100000" custLinFactNeighborY="-11438">
        <dgm:presLayoutVars>
          <dgm:bulletEnabled val="1"/>
        </dgm:presLayoutVars>
      </dgm:prSet>
      <dgm:spPr/>
      <dgm:t>
        <a:bodyPr/>
        <a:lstStyle/>
        <a:p>
          <a:endParaRPr lang="en-US"/>
        </a:p>
      </dgm:t>
    </dgm:pt>
    <dgm:pt modelId="{8C2B89FE-16C9-414C-AEAA-19BB518BA361}" type="pres">
      <dgm:prSet presAssocID="{0064973A-5C1A-E342-A403-978F36806E79}" presName="sibTrans" presStyleCnt="0"/>
      <dgm:spPr/>
      <dgm:t>
        <a:bodyPr/>
        <a:lstStyle/>
        <a:p>
          <a:endParaRPr lang="en-US"/>
        </a:p>
      </dgm:t>
    </dgm:pt>
    <dgm:pt modelId="{DCA33402-5CC2-B449-8445-E99B375BE8CE}" type="pres">
      <dgm:prSet presAssocID="{D75BF91F-7906-634D-8372-2306A0311EF1}" presName="node" presStyleLbl="node1" presStyleIdx="6" presStyleCnt="11" custScaleX="96670" custScaleY="120311" custLinFactX="-13417" custLinFactNeighborX="-100000" custLinFactNeighborY="-5488">
        <dgm:presLayoutVars>
          <dgm:bulletEnabled val="1"/>
        </dgm:presLayoutVars>
      </dgm:prSet>
      <dgm:spPr/>
      <dgm:t>
        <a:bodyPr/>
        <a:lstStyle/>
        <a:p>
          <a:endParaRPr lang="en-US"/>
        </a:p>
      </dgm:t>
    </dgm:pt>
    <dgm:pt modelId="{2F923C46-4EEC-BB45-B681-3C301BAFA7F6}" type="pres">
      <dgm:prSet presAssocID="{51BD6E22-06CA-5047-A81E-5FDCA8F5D37D}" presName="sibTrans" presStyleCnt="0"/>
      <dgm:spPr/>
      <dgm:t>
        <a:bodyPr/>
        <a:lstStyle/>
        <a:p>
          <a:endParaRPr lang="en-US"/>
        </a:p>
      </dgm:t>
    </dgm:pt>
    <dgm:pt modelId="{A39A6BA1-70A1-C64D-A061-C4AA5A371706}" type="pres">
      <dgm:prSet presAssocID="{C8BBB1C0-CB62-0741-BED7-ACB2C0A624D2}" presName="node" presStyleLbl="node1" presStyleIdx="7" presStyleCnt="11" custScaleX="75601" custScaleY="104196" custLinFactNeighborX="-93006" custLinFactNeighborY="3058">
        <dgm:presLayoutVars>
          <dgm:bulletEnabled val="1"/>
        </dgm:presLayoutVars>
      </dgm:prSet>
      <dgm:spPr/>
      <dgm:t>
        <a:bodyPr/>
        <a:lstStyle/>
        <a:p>
          <a:endParaRPr lang="en-US"/>
        </a:p>
      </dgm:t>
    </dgm:pt>
    <dgm:pt modelId="{1A8B2939-6F4F-0B45-96B4-33D77B582892}" type="pres">
      <dgm:prSet presAssocID="{95A1D13C-7A29-8240-B7E6-99259E462C4A}" presName="sibTrans" presStyleCnt="0"/>
      <dgm:spPr/>
      <dgm:t>
        <a:bodyPr/>
        <a:lstStyle/>
        <a:p>
          <a:endParaRPr lang="en-US"/>
        </a:p>
      </dgm:t>
    </dgm:pt>
    <dgm:pt modelId="{971FC7CB-0888-3848-8790-FD24ADEDB26C}" type="pres">
      <dgm:prSet presAssocID="{2ABC2D18-745B-2742-BBF9-C2C597D94A0F}" presName="node" presStyleLbl="node1" presStyleIdx="8" presStyleCnt="11" custLinFactX="100000" custLinFactY="-28033" custLinFactNeighborX="161663" custLinFactNeighborY="-100000">
        <dgm:presLayoutVars>
          <dgm:bulletEnabled val="1"/>
        </dgm:presLayoutVars>
      </dgm:prSet>
      <dgm:spPr/>
      <dgm:t>
        <a:bodyPr/>
        <a:lstStyle/>
        <a:p>
          <a:endParaRPr lang="en-US"/>
        </a:p>
      </dgm:t>
    </dgm:pt>
    <dgm:pt modelId="{CC95E439-5F57-EE4F-A2D6-DA3C9727EBD0}" type="pres">
      <dgm:prSet presAssocID="{F94FC9DD-BCF4-7E4D-97E3-C3AEC1C3E449}" presName="sibTrans" presStyleCnt="0"/>
      <dgm:spPr/>
      <dgm:t>
        <a:bodyPr/>
        <a:lstStyle/>
        <a:p>
          <a:endParaRPr lang="en-US"/>
        </a:p>
      </dgm:t>
    </dgm:pt>
    <dgm:pt modelId="{CF98CACE-2048-164A-9AC9-7AE1CFE7D37B}" type="pres">
      <dgm:prSet presAssocID="{CFA34232-AFAE-C14A-86CE-BA1015178FF3}" presName="node" presStyleLbl="node1" presStyleIdx="9" presStyleCnt="11" custLinFactX="-36059" custLinFactNeighborX="-100000" custLinFactNeighborY="11990">
        <dgm:presLayoutVars>
          <dgm:bulletEnabled val="1"/>
        </dgm:presLayoutVars>
      </dgm:prSet>
      <dgm:spPr/>
      <dgm:t>
        <a:bodyPr/>
        <a:lstStyle/>
        <a:p>
          <a:endParaRPr lang="en-US"/>
        </a:p>
      </dgm:t>
    </dgm:pt>
    <dgm:pt modelId="{9F0622D6-962E-4288-8967-F152037A9508}" type="pres">
      <dgm:prSet presAssocID="{C4A8F31B-2E02-9E41-8B85-1EA39AE18B01}" presName="sibTrans" presStyleCnt="0"/>
      <dgm:spPr/>
    </dgm:pt>
    <dgm:pt modelId="{2DAF6322-D16A-4C4E-8AD4-C6E5A795FDAE}" type="pres">
      <dgm:prSet presAssocID="{8DFB0FAE-8158-4496-A077-4EB1D8977D2F}" presName="node" presStyleLbl="node1" presStyleIdx="10" presStyleCnt="11" custLinFactX="-5472" custLinFactNeighborX="-100000" custLinFactNeighborY="11990">
        <dgm:presLayoutVars>
          <dgm:bulletEnabled val="1"/>
        </dgm:presLayoutVars>
      </dgm:prSet>
      <dgm:spPr/>
      <dgm:t>
        <a:bodyPr/>
        <a:lstStyle/>
        <a:p>
          <a:endParaRPr lang="en-US"/>
        </a:p>
      </dgm:t>
    </dgm:pt>
  </dgm:ptLst>
  <dgm:cxnLst>
    <dgm:cxn modelId="{A4004F63-A410-4825-887F-6F79411D1A34}" type="presOf" srcId="{2839456E-318C-9C49-BD3E-6FF66E6E394E}" destId="{671F9B2C-A20F-904C-BB2F-07BA253DF0F1}" srcOrd="0" destOrd="0" presId="urn:microsoft.com/office/officeart/2005/8/layout/default#1"/>
    <dgm:cxn modelId="{08255487-DBE0-6343-BAD9-4F1C9E34E3D9}" srcId="{2765DA2D-FE3C-2E47-ABF8-0EFAD41664B4}" destId="{2ABC2D18-745B-2742-BBF9-C2C597D94A0F}" srcOrd="8" destOrd="0" parTransId="{71232290-302F-E64F-BDDB-0371FD345E35}" sibTransId="{F94FC9DD-BCF4-7E4D-97E3-C3AEC1C3E449}"/>
    <dgm:cxn modelId="{9D65A54A-C87D-48DE-BF0F-1F21AF6E25C3}" type="presOf" srcId="{98FD7575-67F6-A442-9BAB-8D04B96099EA}" destId="{206A38FD-B9BD-404D-8F24-2F0D550EFB3A}" srcOrd="0" destOrd="0" presId="urn:microsoft.com/office/officeart/2005/8/layout/default#1"/>
    <dgm:cxn modelId="{27B9204D-8142-4329-A7B5-C037C10F9BAE}" type="presOf" srcId="{C8BBB1C0-CB62-0741-BED7-ACB2C0A624D2}" destId="{A39A6BA1-70A1-C64D-A061-C4AA5A371706}" srcOrd="0" destOrd="0" presId="urn:microsoft.com/office/officeart/2005/8/layout/default#1"/>
    <dgm:cxn modelId="{1A998AB9-F349-E442-B553-043534489F1E}" srcId="{2765DA2D-FE3C-2E47-ABF8-0EFAD41664B4}" destId="{D75BF91F-7906-634D-8372-2306A0311EF1}" srcOrd="6" destOrd="0" parTransId="{890A0B04-1E73-6749-8D54-10775793DD1D}" sibTransId="{51BD6E22-06CA-5047-A81E-5FDCA8F5D37D}"/>
    <dgm:cxn modelId="{F1504B33-D628-DC4B-9435-2B6F2F1E43B7}" srcId="{2765DA2D-FE3C-2E47-ABF8-0EFAD41664B4}" destId="{CFA34232-AFAE-C14A-86CE-BA1015178FF3}" srcOrd="9" destOrd="0" parTransId="{9875FCF4-107B-5F45-9B1D-A48F0E35E418}" sibTransId="{C4A8F31B-2E02-9E41-8B85-1EA39AE18B01}"/>
    <dgm:cxn modelId="{C92EC7C9-9395-4B26-BBFE-DE17F0C5F834}" srcId="{2765DA2D-FE3C-2E47-ABF8-0EFAD41664B4}" destId="{8DFB0FAE-8158-4496-A077-4EB1D8977D2F}" srcOrd="10" destOrd="0" parTransId="{7A2055DA-BAFB-41E1-B320-0FC4D1F8195D}" sibTransId="{1114FAAB-B2FF-4948-8534-A3AD2B91101E}"/>
    <dgm:cxn modelId="{DB7B97C8-B1FE-4EFD-8BA6-9CC7223456CD}" type="presOf" srcId="{CFA34232-AFAE-C14A-86CE-BA1015178FF3}" destId="{CF98CACE-2048-164A-9AC9-7AE1CFE7D37B}" srcOrd="0" destOrd="0" presId="urn:microsoft.com/office/officeart/2005/8/layout/default#1"/>
    <dgm:cxn modelId="{20A3D62F-FA6A-49BE-AC9A-3B5F49B2752C}" type="presOf" srcId="{2ABC2D18-745B-2742-BBF9-C2C597D94A0F}" destId="{971FC7CB-0888-3848-8790-FD24ADEDB26C}" srcOrd="0" destOrd="0" presId="urn:microsoft.com/office/officeart/2005/8/layout/default#1"/>
    <dgm:cxn modelId="{CB1D82ED-972C-46AF-ACA1-7F170CCDA6D1}" type="presOf" srcId="{2765DA2D-FE3C-2E47-ABF8-0EFAD41664B4}" destId="{C3002466-1E65-9E48-A531-D5F957471352}" srcOrd="0" destOrd="0" presId="urn:microsoft.com/office/officeart/2005/8/layout/default#1"/>
    <dgm:cxn modelId="{92BBFF84-740E-7047-BB99-FADD7FA45D84}" srcId="{2765DA2D-FE3C-2E47-ABF8-0EFAD41664B4}" destId="{C5F1579E-D34E-5640-A6F3-57AB18976100}" srcOrd="2" destOrd="0" parTransId="{6C91CDB2-8E41-2D40-9ADC-8E0E8C832DD3}" sibTransId="{4F85830D-925D-3042-8DF0-55156FA4B4D5}"/>
    <dgm:cxn modelId="{ADEE87F8-E05B-45AA-B7AE-BB335343288A}" type="presOf" srcId="{749AECBA-93E9-374B-9499-3F7CF180D458}" destId="{BF839CF8-A261-2F4D-8CDC-D99FA5C11781}" srcOrd="0" destOrd="0" presId="urn:microsoft.com/office/officeart/2005/8/layout/default#1"/>
    <dgm:cxn modelId="{B16804FE-40C3-4C56-8D04-6EEA967F8EBE}" type="presOf" srcId="{D75BF91F-7906-634D-8372-2306A0311EF1}" destId="{DCA33402-5CC2-B449-8445-E99B375BE8CE}" srcOrd="0" destOrd="0" presId="urn:microsoft.com/office/officeart/2005/8/layout/default#1"/>
    <dgm:cxn modelId="{C11992A6-B493-4C95-8563-F6B7D11948B4}" type="presOf" srcId="{8DFB0FAE-8158-4496-A077-4EB1D8977D2F}" destId="{2DAF6322-D16A-4C4E-8AD4-C6E5A795FDAE}" srcOrd="0" destOrd="0" presId="urn:microsoft.com/office/officeart/2005/8/layout/default#1"/>
    <dgm:cxn modelId="{D71EC323-26AF-9244-AC6F-FB4D66E956F1}" srcId="{2765DA2D-FE3C-2E47-ABF8-0EFAD41664B4}" destId="{749AECBA-93E9-374B-9499-3F7CF180D458}" srcOrd="4" destOrd="0" parTransId="{204D952E-FCE2-4547-8B4C-9494C72124ED}" sibTransId="{8C5C9EEC-4661-0C4C-8DD4-DA554DF3BF9C}"/>
    <dgm:cxn modelId="{D38B5274-237F-7347-9DEE-460C7D069E90}" srcId="{2765DA2D-FE3C-2E47-ABF8-0EFAD41664B4}" destId="{69AC860E-2222-CA4C-8F62-198747C73703}" srcOrd="1" destOrd="0" parTransId="{E3D3A545-A557-A043-9E1A-1D325A929872}" sibTransId="{F7EED5E5-DFDD-744A-8CBA-CC958074AB3A}"/>
    <dgm:cxn modelId="{681FC5B7-7CA1-465B-B6DB-2901F03304B4}" type="presOf" srcId="{C5F1579E-D34E-5640-A6F3-57AB18976100}" destId="{8A22497D-D905-0148-A0AA-DF796CC57828}" srcOrd="0" destOrd="0" presId="urn:microsoft.com/office/officeart/2005/8/layout/default#1"/>
    <dgm:cxn modelId="{6488A0DC-42B4-7446-999E-6E4246D0D820}" srcId="{2765DA2D-FE3C-2E47-ABF8-0EFAD41664B4}" destId="{2839456E-318C-9C49-BD3E-6FF66E6E394E}" srcOrd="0" destOrd="0" parTransId="{8929BB06-86B8-6B4E-A3E0-4F5DF1CED742}" sibTransId="{2A2DD7C1-1B68-8948-8D0D-02BCF694A241}"/>
    <dgm:cxn modelId="{40023F14-D623-5442-B60F-980E23F3FF0C}" srcId="{2765DA2D-FE3C-2E47-ABF8-0EFAD41664B4}" destId="{98FD7575-67F6-A442-9BAB-8D04B96099EA}" srcOrd="5" destOrd="0" parTransId="{28711A6F-C597-1C46-937C-0CE530D5264E}" sibTransId="{0064973A-5C1A-E342-A403-978F36806E79}"/>
    <dgm:cxn modelId="{75550E91-7A13-684C-9274-D3F0E4B6D90C}" srcId="{2765DA2D-FE3C-2E47-ABF8-0EFAD41664B4}" destId="{5C76EE22-2D48-2D4F-BD5A-F86AC99FBF01}" srcOrd="3" destOrd="0" parTransId="{E9221FF9-C99D-DC44-B126-28CA79A9B2BB}" sibTransId="{5DE6DBD6-73D7-8E49-AD6A-642CC0C54B3B}"/>
    <dgm:cxn modelId="{1D22C058-E2F1-4EE5-8A90-9F4A0CE86264}" type="presOf" srcId="{5C76EE22-2D48-2D4F-BD5A-F86AC99FBF01}" destId="{4F4FF2BF-8A7C-804D-8A20-AB700E2B9416}" srcOrd="0" destOrd="0" presId="urn:microsoft.com/office/officeart/2005/8/layout/default#1"/>
    <dgm:cxn modelId="{70844926-C29C-4D76-B88A-26FDFC3A2F12}" type="presOf" srcId="{69AC860E-2222-CA4C-8F62-198747C73703}" destId="{DBDE4EB0-6119-0E48-86F5-1F8940575559}" srcOrd="0" destOrd="0" presId="urn:microsoft.com/office/officeart/2005/8/layout/default#1"/>
    <dgm:cxn modelId="{ED27AC93-A309-8B42-A3D8-DA714502570E}" srcId="{2765DA2D-FE3C-2E47-ABF8-0EFAD41664B4}" destId="{C8BBB1C0-CB62-0741-BED7-ACB2C0A624D2}" srcOrd="7" destOrd="0" parTransId="{1C266876-A812-5F48-B770-EBA4C0F39346}" sibTransId="{95A1D13C-7A29-8240-B7E6-99259E462C4A}"/>
    <dgm:cxn modelId="{A3D9CDE7-4C5F-4813-BD5F-4765A65C7F64}" type="presParOf" srcId="{C3002466-1E65-9E48-A531-D5F957471352}" destId="{671F9B2C-A20F-904C-BB2F-07BA253DF0F1}" srcOrd="0" destOrd="0" presId="urn:microsoft.com/office/officeart/2005/8/layout/default#1"/>
    <dgm:cxn modelId="{DF7D1F0B-C04E-4BBD-ACE6-370529CC1C6C}" type="presParOf" srcId="{C3002466-1E65-9E48-A531-D5F957471352}" destId="{A63B4877-C77F-8C45-BBF1-506AF306D5A0}" srcOrd="1" destOrd="0" presId="urn:microsoft.com/office/officeart/2005/8/layout/default#1"/>
    <dgm:cxn modelId="{3E749B49-AAD5-4EFF-9D04-57EA49040F8F}" type="presParOf" srcId="{C3002466-1E65-9E48-A531-D5F957471352}" destId="{DBDE4EB0-6119-0E48-86F5-1F8940575559}" srcOrd="2" destOrd="0" presId="urn:microsoft.com/office/officeart/2005/8/layout/default#1"/>
    <dgm:cxn modelId="{0D984D05-8B6E-4C47-95B0-1BFCEDEF1F77}" type="presParOf" srcId="{C3002466-1E65-9E48-A531-D5F957471352}" destId="{A05C5C46-2213-5441-89F7-D4421CD47372}" srcOrd="3" destOrd="0" presId="urn:microsoft.com/office/officeart/2005/8/layout/default#1"/>
    <dgm:cxn modelId="{BA522058-ECF2-4A13-9ACB-1A5FBC3D796A}" type="presParOf" srcId="{C3002466-1E65-9E48-A531-D5F957471352}" destId="{8A22497D-D905-0148-A0AA-DF796CC57828}" srcOrd="4" destOrd="0" presId="urn:microsoft.com/office/officeart/2005/8/layout/default#1"/>
    <dgm:cxn modelId="{3614BC6C-4472-4B99-A342-3904CCFA4033}" type="presParOf" srcId="{C3002466-1E65-9E48-A531-D5F957471352}" destId="{8CA49F04-B0FA-6C47-A761-B7F6791120A1}" srcOrd="5" destOrd="0" presId="urn:microsoft.com/office/officeart/2005/8/layout/default#1"/>
    <dgm:cxn modelId="{7DF373E4-5E5D-40A3-8B8F-EF3F566968E1}" type="presParOf" srcId="{C3002466-1E65-9E48-A531-D5F957471352}" destId="{4F4FF2BF-8A7C-804D-8A20-AB700E2B9416}" srcOrd="6" destOrd="0" presId="urn:microsoft.com/office/officeart/2005/8/layout/default#1"/>
    <dgm:cxn modelId="{00A1F2C2-6140-46D4-B31B-B875C4C4100A}" type="presParOf" srcId="{C3002466-1E65-9E48-A531-D5F957471352}" destId="{295EC94C-0579-DA43-B013-C823880260DF}" srcOrd="7" destOrd="0" presId="urn:microsoft.com/office/officeart/2005/8/layout/default#1"/>
    <dgm:cxn modelId="{015E80D5-C2C4-4B48-A3EE-D7D58CAA05A5}" type="presParOf" srcId="{C3002466-1E65-9E48-A531-D5F957471352}" destId="{BF839CF8-A261-2F4D-8CDC-D99FA5C11781}" srcOrd="8" destOrd="0" presId="urn:microsoft.com/office/officeart/2005/8/layout/default#1"/>
    <dgm:cxn modelId="{C3F41C6B-3026-409D-9A48-F04DFE23DE34}" type="presParOf" srcId="{C3002466-1E65-9E48-A531-D5F957471352}" destId="{568F4A33-5F08-6E4B-B138-82C399E641CD}" srcOrd="9" destOrd="0" presId="urn:microsoft.com/office/officeart/2005/8/layout/default#1"/>
    <dgm:cxn modelId="{9A8750EB-7219-4B38-A340-65E9A8BC1C1D}" type="presParOf" srcId="{C3002466-1E65-9E48-A531-D5F957471352}" destId="{206A38FD-B9BD-404D-8F24-2F0D550EFB3A}" srcOrd="10" destOrd="0" presId="urn:microsoft.com/office/officeart/2005/8/layout/default#1"/>
    <dgm:cxn modelId="{8C352815-F2C8-41DC-A2B4-1F532A710FEF}" type="presParOf" srcId="{C3002466-1E65-9E48-A531-D5F957471352}" destId="{8C2B89FE-16C9-414C-AEAA-19BB518BA361}" srcOrd="11" destOrd="0" presId="urn:microsoft.com/office/officeart/2005/8/layout/default#1"/>
    <dgm:cxn modelId="{76EBE5DD-55A2-4570-B2AD-A5BD40C5C89B}" type="presParOf" srcId="{C3002466-1E65-9E48-A531-D5F957471352}" destId="{DCA33402-5CC2-B449-8445-E99B375BE8CE}" srcOrd="12" destOrd="0" presId="urn:microsoft.com/office/officeart/2005/8/layout/default#1"/>
    <dgm:cxn modelId="{E3FF8861-CD1A-41CD-A86E-F89DCB8BB1FD}" type="presParOf" srcId="{C3002466-1E65-9E48-A531-D5F957471352}" destId="{2F923C46-4EEC-BB45-B681-3C301BAFA7F6}" srcOrd="13" destOrd="0" presId="urn:microsoft.com/office/officeart/2005/8/layout/default#1"/>
    <dgm:cxn modelId="{E3A29896-D0E0-40EA-978F-490B8A28C9D8}" type="presParOf" srcId="{C3002466-1E65-9E48-A531-D5F957471352}" destId="{A39A6BA1-70A1-C64D-A061-C4AA5A371706}" srcOrd="14" destOrd="0" presId="urn:microsoft.com/office/officeart/2005/8/layout/default#1"/>
    <dgm:cxn modelId="{B4795C74-5FF5-461C-8170-F1FE6F3045CA}" type="presParOf" srcId="{C3002466-1E65-9E48-A531-D5F957471352}" destId="{1A8B2939-6F4F-0B45-96B4-33D77B582892}" srcOrd="15" destOrd="0" presId="urn:microsoft.com/office/officeart/2005/8/layout/default#1"/>
    <dgm:cxn modelId="{146E00A4-2214-426C-8F2E-CFF1D7EBE5ED}" type="presParOf" srcId="{C3002466-1E65-9E48-A531-D5F957471352}" destId="{971FC7CB-0888-3848-8790-FD24ADEDB26C}" srcOrd="16" destOrd="0" presId="urn:microsoft.com/office/officeart/2005/8/layout/default#1"/>
    <dgm:cxn modelId="{9138C7D2-C922-456E-A072-FF4B204EBB4C}" type="presParOf" srcId="{C3002466-1E65-9E48-A531-D5F957471352}" destId="{CC95E439-5F57-EE4F-A2D6-DA3C9727EBD0}" srcOrd="17" destOrd="0" presId="urn:microsoft.com/office/officeart/2005/8/layout/default#1"/>
    <dgm:cxn modelId="{85F7E075-CD7B-4344-937A-B00B03A6ABF8}" type="presParOf" srcId="{C3002466-1E65-9E48-A531-D5F957471352}" destId="{CF98CACE-2048-164A-9AC9-7AE1CFE7D37B}" srcOrd="18" destOrd="0" presId="urn:microsoft.com/office/officeart/2005/8/layout/default#1"/>
    <dgm:cxn modelId="{9B40C237-971F-469D-8992-AF0A804A7D0C}" type="presParOf" srcId="{C3002466-1E65-9E48-A531-D5F957471352}" destId="{9F0622D6-962E-4288-8967-F152037A9508}" srcOrd="19" destOrd="0" presId="urn:microsoft.com/office/officeart/2005/8/layout/default#1"/>
    <dgm:cxn modelId="{843A44A2-9900-4C2E-AF87-8DD31E7EB0DA}" type="presParOf" srcId="{C3002466-1E65-9E48-A531-D5F957471352}" destId="{2DAF6322-D16A-4C4E-8AD4-C6E5A795FDAE}" srcOrd="20" destOrd="0" presId="urn:microsoft.com/office/officeart/2005/8/layout/defaul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6.xml><?xml version="1.0" encoding="utf-8"?>
<dgm:dataModel xmlns:dgm="http://schemas.openxmlformats.org/drawingml/2006/diagram" xmlns:a="http://schemas.openxmlformats.org/drawingml/2006/main">
  <dgm:ptLst>
    <dgm:pt modelId="{76043360-C297-8243-9A63-9709F2D682FF}" type="doc">
      <dgm:prSet loTypeId="urn:microsoft.com/office/officeart/2005/8/layout/vList2" loCatId="" qsTypeId="urn:microsoft.com/office/officeart/2005/8/quickstyle/simple2" qsCatId="simple" csTypeId="urn:microsoft.com/office/officeart/2005/8/colors/colorful1#2" csCatId="colorful" phldr="1"/>
      <dgm:spPr/>
      <dgm:t>
        <a:bodyPr/>
        <a:lstStyle/>
        <a:p>
          <a:endParaRPr lang="en-US"/>
        </a:p>
      </dgm:t>
    </dgm:pt>
    <dgm:pt modelId="{5DF1225A-1860-0443-B41A-E5344823BAEA}">
      <dgm:prSet custT="1"/>
      <dgm:spPr/>
      <dgm:t>
        <a:bodyPr/>
        <a:lstStyle/>
        <a:p>
          <a:pPr algn="ctr" rtl="0"/>
          <a:r>
            <a:rPr lang="en-US" sz="2300" b="1" smtClean="0">
              <a:latin typeface="Cambria"/>
              <a:cs typeface="Cambria"/>
            </a:rPr>
            <a:t>What is the Model Code of Conduct?</a:t>
          </a:r>
          <a:endParaRPr lang="en-US" sz="2300" dirty="0">
            <a:latin typeface="Cambria"/>
            <a:cs typeface="Cambria"/>
          </a:endParaRPr>
        </a:p>
      </dgm:t>
    </dgm:pt>
    <dgm:pt modelId="{A5A92A21-9AB0-2641-94F0-37BF64260678}" type="parTrans" cxnId="{1792681D-41D8-7440-84C7-E52BF3839759}">
      <dgm:prSet/>
      <dgm:spPr/>
      <dgm:t>
        <a:bodyPr/>
        <a:lstStyle/>
        <a:p>
          <a:endParaRPr lang="en-US" sz="2300">
            <a:solidFill>
              <a:srgbClr val="000000"/>
            </a:solidFill>
            <a:latin typeface="Cambria"/>
            <a:cs typeface="Cambria"/>
          </a:endParaRPr>
        </a:p>
      </dgm:t>
    </dgm:pt>
    <dgm:pt modelId="{3FB04F2B-FCB9-8B4D-8040-274615457B29}" type="sibTrans" cxnId="{1792681D-41D8-7440-84C7-E52BF3839759}">
      <dgm:prSet/>
      <dgm:spPr/>
      <dgm:t>
        <a:bodyPr/>
        <a:lstStyle/>
        <a:p>
          <a:endParaRPr lang="en-US" sz="2300">
            <a:solidFill>
              <a:srgbClr val="000000"/>
            </a:solidFill>
            <a:latin typeface="Cambria"/>
            <a:cs typeface="Cambria"/>
          </a:endParaRPr>
        </a:p>
      </dgm:t>
    </dgm:pt>
    <dgm:pt modelId="{3F3AACD1-57A6-4E4E-84E2-FC7AF033B859}">
      <dgm:prSet custT="1">
        <dgm:style>
          <a:lnRef idx="1">
            <a:schemeClr val="accent3"/>
          </a:lnRef>
          <a:fillRef idx="2">
            <a:schemeClr val="accent3"/>
          </a:fillRef>
          <a:effectRef idx="1">
            <a:schemeClr val="accent3"/>
          </a:effectRef>
          <a:fontRef idx="minor">
            <a:schemeClr val="dk1"/>
          </a:fontRef>
        </dgm:style>
      </dgm:prSet>
      <dgm:spPr/>
      <dgm:t>
        <a:bodyPr/>
        <a:lstStyle/>
        <a:p>
          <a:pPr rtl="0"/>
          <a:r>
            <a:rPr lang="en-US" sz="2300" dirty="0" smtClean="0">
              <a:latin typeface="Cambria"/>
              <a:cs typeface="Cambria"/>
            </a:rPr>
            <a:t>The Model Code of Conduct for guidance of political parties and candidates is a set of norms which has been evolved with the consensus of political parties who have consented to abide by the principles embodied in the said code and also binds them to respect and observe it in its letter and spirit.</a:t>
          </a:r>
          <a:endParaRPr lang="en-US" sz="2300" dirty="0">
            <a:latin typeface="Cambria"/>
            <a:cs typeface="Cambria"/>
          </a:endParaRPr>
        </a:p>
      </dgm:t>
    </dgm:pt>
    <dgm:pt modelId="{954860F8-7F00-F148-A744-529366E15C2B}" type="parTrans" cxnId="{9D83A6E9-C0C1-CA4A-A63B-23D04DFCA08E}">
      <dgm:prSet/>
      <dgm:spPr/>
      <dgm:t>
        <a:bodyPr/>
        <a:lstStyle/>
        <a:p>
          <a:endParaRPr lang="en-US" sz="2300">
            <a:solidFill>
              <a:srgbClr val="000000"/>
            </a:solidFill>
            <a:latin typeface="Cambria"/>
            <a:cs typeface="Cambria"/>
          </a:endParaRPr>
        </a:p>
      </dgm:t>
    </dgm:pt>
    <dgm:pt modelId="{24C1ECDD-60B1-2245-A334-848BC0260B1E}" type="sibTrans" cxnId="{9D83A6E9-C0C1-CA4A-A63B-23D04DFCA08E}">
      <dgm:prSet/>
      <dgm:spPr/>
      <dgm:t>
        <a:bodyPr/>
        <a:lstStyle/>
        <a:p>
          <a:endParaRPr lang="en-US" sz="2300">
            <a:solidFill>
              <a:srgbClr val="000000"/>
            </a:solidFill>
            <a:latin typeface="Cambria"/>
            <a:cs typeface="Cambria"/>
          </a:endParaRPr>
        </a:p>
      </dgm:t>
    </dgm:pt>
    <dgm:pt modelId="{65EA9E68-3ED8-7645-82D7-106E748AA46B}" type="pres">
      <dgm:prSet presAssocID="{76043360-C297-8243-9A63-9709F2D682FF}" presName="linear" presStyleCnt="0">
        <dgm:presLayoutVars>
          <dgm:animLvl val="lvl"/>
          <dgm:resizeHandles val="exact"/>
        </dgm:presLayoutVars>
      </dgm:prSet>
      <dgm:spPr/>
      <dgm:t>
        <a:bodyPr/>
        <a:lstStyle/>
        <a:p>
          <a:endParaRPr lang="en-US"/>
        </a:p>
      </dgm:t>
    </dgm:pt>
    <dgm:pt modelId="{24A23A20-BD66-1440-A49D-4D53D6AE5D93}" type="pres">
      <dgm:prSet presAssocID="{5DF1225A-1860-0443-B41A-E5344823BAEA}" presName="parentText" presStyleLbl="node1" presStyleIdx="0" presStyleCnt="2" custScaleY="32376" custLinFactY="-8860" custLinFactNeighborY="-100000">
        <dgm:presLayoutVars>
          <dgm:chMax val="0"/>
          <dgm:bulletEnabled val="1"/>
        </dgm:presLayoutVars>
      </dgm:prSet>
      <dgm:spPr/>
      <dgm:t>
        <a:bodyPr/>
        <a:lstStyle/>
        <a:p>
          <a:endParaRPr lang="en-US"/>
        </a:p>
      </dgm:t>
    </dgm:pt>
    <dgm:pt modelId="{4A9E5D5D-0A06-164F-AE41-5841724195A3}" type="pres">
      <dgm:prSet presAssocID="{3FB04F2B-FCB9-8B4D-8040-274615457B29}" presName="spacer" presStyleCnt="0"/>
      <dgm:spPr/>
    </dgm:pt>
    <dgm:pt modelId="{70D2F78B-8382-6443-9039-E708AD610358}" type="pres">
      <dgm:prSet presAssocID="{3F3AACD1-57A6-4E4E-84E2-FC7AF033B859}" presName="parentText" presStyleLbl="node1" presStyleIdx="1" presStyleCnt="2" custLinFactY="8860" custLinFactNeighborY="100000">
        <dgm:presLayoutVars>
          <dgm:chMax val="0"/>
          <dgm:bulletEnabled val="1"/>
        </dgm:presLayoutVars>
      </dgm:prSet>
      <dgm:spPr/>
      <dgm:t>
        <a:bodyPr/>
        <a:lstStyle/>
        <a:p>
          <a:endParaRPr lang="en-US"/>
        </a:p>
      </dgm:t>
    </dgm:pt>
  </dgm:ptLst>
  <dgm:cxnLst>
    <dgm:cxn modelId="{105513DD-5897-4E93-98D4-A7BD404F131E}" type="presOf" srcId="{3F3AACD1-57A6-4E4E-84E2-FC7AF033B859}" destId="{70D2F78B-8382-6443-9039-E708AD610358}" srcOrd="0" destOrd="0" presId="urn:microsoft.com/office/officeart/2005/8/layout/vList2"/>
    <dgm:cxn modelId="{9D83A6E9-C0C1-CA4A-A63B-23D04DFCA08E}" srcId="{76043360-C297-8243-9A63-9709F2D682FF}" destId="{3F3AACD1-57A6-4E4E-84E2-FC7AF033B859}" srcOrd="1" destOrd="0" parTransId="{954860F8-7F00-F148-A744-529366E15C2B}" sibTransId="{24C1ECDD-60B1-2245-A334-848BC0260B1E}"/>
    <dgm:cxn modelId="{1792681D-41D8-7440-84C7-E52BF3839759}" srcId="{76043360-C297-8243-9A63-9709F2D682FF}" destId="{5DF1225A-1860-0443-B41A-E5344823BAEA}" srcOrd="0" destOrd="0" parTransId="{A5A92A21-9AB0-2641-94F0-37BF64260678}" sibTransId="{3FB04F2B-FCB9-8B4D-8040-274615457B29}"/>
    <dgm:cxn modelId="{C483C401-312F-4EC9-8BF3-A23F875A019D}" type="presOf" srcId="{5DF1225A-1860-0443-B41A-E5344823BAEA}" destId="{24A23A20-BD66-1440-A49D-4D53D6AE5D93}" srcOrd="0" destOrd="0" presId="urn:microsoft.com/office/officeart/2005/8/layout/vList2"/>
    <dgm:cxn modelId="{0AECE46D-6011-44D4-A3BC-A07CCA401A7E}" type="presOf" srcId="{76043360-C297-8243-9A63-9709F2D682FF}" destId="{65EA9E68-3ED8-7645-82D7-106E748AA46B}" srcOrd="0" destOrd="0" presId="urn:microsoft.com/office/officeart/2005/8/layout/vList2"/>
    <dgm:cxn modelId="{101FDFDE-BCB8-4166-8CB8-A8121377532F}" type="presParOf" srcId="{65EA9E68-3ED8-7645-82D7-106E748AA46B}" destId="{24A23A20-BD66-1440-A49D-4D53D6AE5D93}" srcOrd="0" destOrd="0" presId="urn:microsoft.com/office/officeart/2005/8/layout/vList2"/>
    <dgm:cxn modelId="{74F4E83B-72FA-4FB1-8AF6-10D58D2627FA}" type="presParOf" srcId="{65EA9E68-3ED8-7645-82D7-106E748AA46B}" destId="{4A9E5D5D-0A06-164F-AE41-5841724195A3}" srcOrd="1" destOrd="0" presId="urn:microsoft.com/office/officeart/2005/8/layout/vList2"/>
    <dgm:cxn modelId="{E9089088-4215-4D97-992E-315E615046B6}" type="presParOf" srcId="{65EA9E68-3ED8-7645-82D7-106E748AA46B}" destId="{70D2F78B-8382-6443-9039-E708AD610358}" srcOrd="2"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7.xml><?xml version="1.0" encoding="utf-8"?>
<dgm:dataModel xmlns:dgm="http://schemas.openxmlformats.org/drawingml/2006/diagram" xmlns:a="http://schemas.openxmlformats.org/drawingml/2006/main">
  <dgm:ptLst>
    <dgm:pt modelId="{CBC0B386-C0D7-C74D-8653-11CC76F9AA49}" type="doc">
      <dgm:prSet loTypeId="urn:microsoft.com/office/officeart/2005/8/layout/vList2" loCatId="" qsTypeId="urn:microsoft.com/office/officeart/2005/8/quickstyle/simple2" qsCatId="simple" csTypeId="urn:microsoft.com/office/officeart/2005/8/colors/colorful1#3" csCatId="colorful" phldr="1"/>
      <dgm:spPr/>
      <dgm:t>
        <a:bodyPr/>
        <a:lstStyle/>
        <a:p>
          <a:endParaRPr lang="en-US"/>
        </a:p>
      </dgm:t>
    </dgm:pt>
    <dgm:pt modelId="{3B32C172-20A9-7343-9E42-3B099EC76EB7}">
      <dgm:prSet custT="1">
        <dgm:style>
          <a:lnRef idx="1">
            <a:schemeClr val="accent2"/>
          </a:lnRef>
          <a:fillRef idx="2">
            <a:schemeClr val="accent2"/>
          </a:fillRef>
          <a:effectRef idx="1">
            <a:schemeClr val="accent2"/>
          </a:effectRef>
          <a:fontRef idx="minor">
            <a:schemeClr val="dk1"/>
          </a:fontRef>
        </dgm:style>
      </dgm:prSet>
      <dgm:spPr/>
      <dgm:t>
        <a:bodyPr/>
        <a:lstStyle/>
        <a:p>
          <a:pPr algn="ctr" rtl="0"/>
          <a:r>
            <a:rPr lang="en-US" sz="2100" b="1" dirty="0" smtClean="0">
              <a:solidFill>
                <a:srgbClr val="000000"/>
              </a:solidFill>
            </a:rPr>
            <a:t>What is the role of Election Commission in the matter?</a:t>
          </a:r>
          <a:endParaRPr lang="en-US" sz="2100" dirty="0">
            <a:solidFill>
              <a:srgbClr val="000000"/>
            </a:solidFill>
          </a:endParaRPr>
        </a:p>
      </dgm:t>
    </dgm:pt>
    <dgm:pt modelId="{DB9CFB06-58B0-4842-B6A3-4C6B4D0FDE9B}" type="parTrans" cxnId="{A8300D88-E2EB-4549-B4C4-AD4326D413E0}">
      <dgm:prSet/>
      <dgm:spPr/>
      <dgm:t>
        <a:bodyPr/>
        <a:lstStyle/>
        <a:p>
          <a:endParaRPr lang="en-US" sz="2100">
            <a:solidFill>
              <a:srgbClr val="000000"/>
            </a:solidFill>
          </a:endParaRPr>
        </a:p>
      </dgm:t>
    </dgm:pt>
    <dgm:pt modelId="{326113DB-775C-6B47-88FD-2FD34077EDB9}" type="sibTrans" cxnId="{A8300D88-E2EB-4549-B4C4-AD4326D413E0}">
      <dgm:prSet/>
      <dgm:spPr/>
      <dgm:t>
        <a:bodyPr/>
        <a:lstStyle/>
        <a:p>
          <a:endParaRPr lang="en-US" sz="2100">
            <a:solidFill>
              <a:srgbClr val="000000"/>
            </a:solidFill>
          </a:endParaRPr>
        </a:p>
      </dgm:t>
    </dgm:pt>
    <dgm:pt modelId="{29297DDB-51C3-D644-B081-63653848F7B6}">
      <dgm:prSet custT="1">
        <dgm:style>
          <a:lnRef idx="1">
            <a:schemeClr val="accent3"/>
          </a:lnRef>
          <a:fillRef idx="2">
            <a:schemeClr val="accent3"/>
          </a:fillRef>
          <a:effectRef idx="1">
            <a:schemeClr val="accent3"/>
          </a:effectRef>
          <a:fontRef idx="minor">
            <a:schemeClr val="dk1"/>
          </a:fontRef>
        </dgm:style>
      </dgm:prSet>
      <dgm:spPr/>
      <dgm:t>
        <a:bodyPr/>
        <a:lstStyle/>
        <a:p>
          <a:pPr rtl="0"/>
          <a:r>
            <a:rPr lang="en-US" sz="2100" dirty="0" smtClean="0">
              <a:solidFill>
                <a:srgbClr val="000000"/>
              </a:solidFill>
            </a:rPr>
            <a:t>The Election Commission ensures its observance by political party(</a:t>
          </a:r>
          <a:r>
            <a:rPr lang="en-US" sz="2100" dirty="0" err="1" smtClean="0">
              <a:solidFill>
                <a:srgbClr val="000000"/>
              </a:solidFill>
            </a:rPr>
            <a:t>ies</a:t>
          </a:r>
          <a:r>
            <a:rPr lang="en-US" sz="2100" dirty="0" smtClean="0">
              <a:solidFill>
                <a:srgbClr val="000000"/>
              </a:solidFill>
            </a:rPr>
            <a:t>) in power, including ruling parties at the Centre and in the States and contesting candidates in the discharge of its constitutional duties for conducting the free, fair and peaceful elections to the Parliament and the State Legislatures under Article 324 of the Constitution of India. It is also ensured that official machinery for the electoral purposes is not misused. Further, it is also ensured that electoral offences, malpractices and corrupt practices such as impersonation, bribing and inducement of voters, threat and intimidation to the voters are prevented by all means. In case of violation, appropriate measures are taken.</a:t>
          </a:r>
          <a:endParaRPr lang="en-US" sz="2100" dirty="0">
            <a:solidFill>
              <a:srgbClr val="000000"/>
            </a:solidFill>
          </a:endParaRPr>
        </a:p>
      </dgm:t>
    </dgm:pt>
    <dgm:pt modelId="{304F0C31-3A88-DA42-9517-4A6F9BEBE4C4}" type="parTrans" cxnId="{76200BFB-89C1-2448-A07C-7D8681081E04}">
      <dgm:prSet/>
      <dgm:spPr/>
      <dgm:t>
        <a:bodyPr/>
        <a:lstStyle/>
        <a:p>
          <a:endParaRPr lang="en-US" sz="2100">
            <a:solidFill>
              <a:srgbClr val="000000"/>
            </a:solidFill>
          </a:endParaRPr>
        </a:p>
      </dgm:t>
    </dgm:pt>
    <dgm:pt modelId="{4AF928E1-BB2D-A842-AC59-498AF666D9AF}" type="sibTrans" cxnId="{76200BFB-89C1-2448-A07C-7D8681081E04}">
      <dgm:prSet/>
      <dgm:spPr/>
      <dgm:t>
        <a:bodyPr/>
        <a:lstStyle/>
        <a:p>
          <a:endParaRPr lang="en-US" sz="2100">
            <a:solidFill>
              <a:srgbClr val="000000"/>
            </a:solidFill>
          </a:endParaRPr>
        </a:p>
      </dgm:t>
    </dgm:pt>
    <dgm:pt modelId="{E1C4D49A-5AA2-9047-B61C-ADB66A8B2624}" type="pres">
      <dgm:prSet presAssocID="{CBC0B386-C0D7-C74D-8653-11CC76F9AA49}" presName="linear" presStyleCnt="0">
        <dgm:presLayoutVars>
          <dgm:animLvl val="lvl"/>
          <dgm:resizeHandles val="exact"/>
        </dgm:presLayoutVars>
      </dgm:prSet>
      <dgm:spPr/>
      <dgm:t>
        <a:bodyPr/>
        <a:lstStyle/>
        <a:p>
          <a:endParaRPr lang="en-US"/>
        </a:p>
      </dgm:t>
    </dgm:pt>
    <dgm:pt modelId="{B7B73CD2-8D7D-B747-BFAA-E1EE4CA02AFB}" type="pres">
      <dgm:prSet presAssocID="{3B32C172-20A9-7343-9E42-3B099EC76EB7}" presName="parentText" presStyleLbl="node1" presStyleIdx="0" presStyleCnt="2" custScaleY="24876" custLinFactY="-26432" custLinFactNeighborY="-100000">
        <dgm:presLayoutVars>
          <dgm:chMax val="0"/>
          <dgm:bulletEnabled val="1"/>
        </dgm:presLayoutVars>
      </dgm:prSet>
      <dgm:spPr/>
      <dgm:t>
        <a:bodyPr/>
        <a:lstStyle/>
        <a:p>
          <a:endParaRPr lang="en-US"/>
        </a:p>
      </dgm:t>
    </dgm:pt>
    <dgm:pt modelId="{78BE8F4D-88D4-A947-BD3D-A53CF8806B2E}" type="pres">
      <dgm:prSet presAssocID="{326113DB-775C-6B47-88FD-2FD34077EDB9}" presName="spacer" presStyleCnt="0"/>
      <dgm:spPr/>
    </dgm:pt>
    <dgm:pt modelId="{79BCC265-EC6E-AD46-BCFB-80A04CA8E819}" type="pres">
      <dgm:prSet presAssocID="{29297DDB-51C3-D644-B081-63653848F7B6}" presName="parentText" presStyleLbl="node1" presStyleIdx="1" presStyleCnt="2" custScaleY="106099">
        <dgm:presLayoutVars>
          <dgm:chMax val="0"/>
          <dgm:bulletEnabled val="1"/>
        </dgm:presLayoutVars>
      </dgm:prSet>
      <dgm:spPr/>
      <dgm:t>
        <a:bodyPr/>
        <a:lstStyle/>
        <a:p>
          <a:endParaRPr lang="en-US"/>
        </a:p>
      </dgm:t>
    </dgm:pt>
  </dgm:ptLst>
  <dgm:cxnLst>
    <dgm:cxn modelId="{76200BFB-89C1-2448-A07C-7D8681081E04}" srcId="{CBC0B386-C0D7-C74D-8653-11CC76F9AA49}" destId="{29297DDB-51C3-D644-B081-63653848F7B6}" srcOrd="1" destOrd="0" parTransId="{304F0C31-3A88-DA42-9517-4A6F9BEBE4C4}" sibTransId="{4AF928E1-BB2D-A842-AC59-498AF666D9AF}"/>
    <dgm:cxn modelId="{F13B17C9-CBAF-416E-9524-9D6E785859B8}" type="presOf" srcId="{3B32C172-20A9-7343-9E42-3B099EC76EB7}" destId="{B7B73CD2-8D7D-B747-BFAA-E1EE4CA02AFB}" srcOrd="0" destOrd="0" presId="urn:microsoft.com/office/officeart/2005/8/layout/vList2"/>
    <dgm:cxn modelId="{A8300D88-E2EB-4549-B4C4-AD4326D413E0}" srcId="{CBC0B386-C0D7-C74D-8653-11CC76F9AA49}" destId="{3B32C172-20A9-7343-9E42-3B099EC76EB7}" srcOrd="0" destOrd="0" parTransId="{DB9CFB06-58B0-4842-B6A3-4C6B4D0FDE9B}" sibTransId="{326113DB-775C-6B47-88FD-2FD34077EDB9}"/>
    <dgm:cxn modelId="{0F5CCE3C-2566-434F-A575-123DF8118DA5}" type="presOf" srcId="{29297DDB-51C3-D644-B081-63653848F7B6}" destId="{79BCC265-EC6E-AD46-BCFB-80A04CA8E819}" srcOrd="0" destOrd="0" presId="urn:microsoft.com/office/officeart/2005/8/layout/vList2"/>
    <dgm:cxn modelId="{24073939-292C-4563-85B2-7E1D7C48BC6A}" type="presOf" srcId="{CBC0B386-C0D7-C74D-8653-11CC76F9AA49}" destId="{E1C4D49A-5AA2-9047-B61C-ADB66A8B2624}" srcOrd="0" destOrd="0" presId="urn:microsoft.com/office/officeart/2005/8/layout/vList2"/>
    <dgm:cxn modelId="{88F61029-F782-410C-9B14-7C05C19C5797}" type="presParOf" srcId="{E1C4D49A-5AA2-9047-B61C-ADB66A8B2624}" destId="{B7B73CD2-8D7D-B747-BFAA-E1EE4CA02AFB}" srcOrd="0" destOrd="0" presId="urn:microsoft.com/office/officeart/2005/8/layout/vList2"/>
    <dgm:cxn modelId="{AD56A0EF-4E32-4CFC-AEE4-CA3B7E5535EE}" type="presParOf" srcId="{E1C4D49A-5AA2-9047-B61C-ADB66A8B2624}" destId="{78BE8F4D-88D4-A947-BD3D-A53CF8806B2E}" srcOrd="1" destOrd="0" presId="urn:microsoft.com/office/officeart/2005/8/layout/vList2"/>
    <dgm:cxn modelId="{6A73CF4F-8085-4BB7-99DA-DF151051ADD3}" type="presParOf" srcId="{E1C4D49A-5AA2-9047-B61C-ADB66A8B2624}" destId="{79BCC265-EC6E-AD46-BCFB-80A04CA8E819}" srcOrd="2"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8.xml><?xml version="1.0" encoding="utf-8"?>
<dgm:dataModel xmlns:dgm="http://schemas.openxmlformats.org/drawingml/2006/diagram" xmlns:a="http://schemas.openxmlformats.org/drawingml/2006/main">
  <dgm:ptLst>
    <dgm:pt modelId="{CC421FD2-00E0-EF43-97A0-EFC799657C78}" type="doc">
      <dgm:prSet loTypeId="urn:microsoft.com/office/officeart/2005/8/layout/vList2" loCatId="" qsTypeId="urn:microsoft.com/office/officeart/2005/8/quickstyle/simple2" qsCatId="simple" csTypeId="urn:microsoft.com/office/officeart/2005/8/colors/colorful1#4" csCatId="colorful" phldr="1"/>
      <dgm:spPr/>
      <dgm:t>
        <a:bodyPr/>
        <a:lstStyle/>
        <a:p>
          <a:endParaRPr lang="en-US"/>
        </a:p>
      </dgm:t>
    </dgm:pt>
    <dgm:pt modelId="{C554DECF-C8DF-084D-8678-CAC61A6B0381}">
      <dgm:prSet custT="1">
        <dgm:style>
          <a:lnRef idx="1">
            <a:schemeClr val="accent2"/>
          </a:lnRef>
          <a:fillRef idx="2">
            <a:schemeClr val="accent2"/>
          </a:fillRef>
          <a:effectRef idx="1">
            <a:schemeClr val="accent2"/>
          </a:effectRef>
          <a:fontRef idx="minor">
            <a:schemeClr val="dk1"/>
          </a:fontRef>
        </dgm:style>
      </dgm:prSet>
      <dgm:spPr/>
      <dgm:t>
        <a:bodyPr/>
        <a:lstStyle/>
        <a:p>
          <a:pPr algn="ctr" rtl="0"/>
          <a:r>
            <a:rPr lang="en-US" sz="2300" b="1" dirty="0" smtClean="0">
              <a:solidFill>
                <a:srgbClr val="000000"/>
              </a:solidFill>
            </a:rPr>
            <a:t>What is applicability of code during general elections and bye-elections?</a:t>
          </a:r>
          <a:endParaRPr lang="en-US" sz="2300" dirty="0">
            <a:solidFill>
              <a:srgbClr val="000000"/>
            </a:solidFill>
          </a:endParaRPr>
        </a:p>
      </dgm:t>
    </dgm:pt>
    <dgm:pt modelId="{725089A2-DCC8-FC4C-9CBF-05A39ADCAD46}" type="parTrans" cxnId="{5D13503B-6269-5B44-BD40-904C25E03AE1}">
      <dgm:prSet/>
      <dgm:spPr/>
      <dgm:t>
        <a:bodyPr/>
        <a:lstStyle/>
        <a:p>
          <a:endParaRPr lang="en-US" sz="2300"/>
        </a:p>
      </dgm:t>
    </dgm:pt>
    <dgm:pt modelId="{872EB3C7-5B50-B047-A527-94B559400F13}" type="sibTrans" cxnId="{5D13503B-6269-5B44-BD40-904C25E03AE1}">
      <dgm:prSet/>
      <dgm:spPr/>
      <dgm:t>
        <a:bodyPr/>
        <a:lstStyle/>
        <a:p>
          <a:endParaRPr lang="en-US" sz="2300"/>
        </a:p>
      </dgm:t>
    </dgm:pt>
    <dgm:pt modelId="{4EC87F3C-8D14-184C-9EBD-57A89312C393}">
      <dgm:prSet custT="1">
        <dgm:style>
          <a:lnRef idx="1">
            <a:schemeClr val="accent3"/>
          </a:lnRef>
          <a:fillRef idx="2">
            <a:schemeClr val="accent3"/>
          </a:fillRef>
          <a:effectRef idx="1">
            <a:schemeClr val="accent3"/>
          </a:effectRef>
          <a:fontRef idx="minor">
            <a:schemeClr val="dk1"/>
          </a:fontRef>
        </dgm:style>
      </dgm:prSet>
      <dgm:spPr/>
      <dgm:t>
        <a:bodyPr/>
        <a:lstStyle/>
        <a:p>
          <a:pPr rtl="0"/>
          <a:r>
            <a:rPr lang="en-US" sz="2300" dirty="0" smtClean="0"/>
            <a:t>During general elections to House of People (</a:t>
          </a:r>
          <a:r>
            <a:rPr lang="en-US" sz="2300" dirty="0" err="1" smtClean="0"/>
            <a:t>Lok</a:t>
          </a:r>
          <a:r>
            <a:rPr lang="en-US" sz="2300" dirty="0" smtClean="0"/>
            <a:t> </a:t>
          </a:r>
          <a:r>
            <a:rPr lang="en-US" sz="2300" dirty="0" err="1" smtClean="0"/>
            <a:t>Sabha</a:t>
          </a:r>
          <a:r>
            <a:rPr lang="en-US" sz="2300" dirty="0" smtClean="0"/>
            <a:t>), the code is applicable throughout the country.</a:t>
          </a:r>
          <a:endParaRPr lang="en-US" sz="2300" dirty="0"/>
        </a:p>
      </dgm:t>
    </dgm:pt>
    <dgm:pt modelId="{1FFF55CB-724A-F649-AC07-8FB1CD2CAD4A}" type="parTrans" cxnId="{9CA53F9A-87A6-FA4F-8505-AEB322D90DAF}">
      <dgm:prSet/>
      <dgm:spPr/>
      <dgm:t>
        <a:bodyPr/>
        <a:lstStyle/>
        <a:p>
          <a:endParaRPr lang="en-US" sz="2300"/>
        </a:p>
      </dgm:t>
    </dgm:pt>
    <dgm:pt modelId="{FC86B580-68DB-3A42-A0B7-7B9AB2C031F8}" type="sibTrans" cxnId="{9CA53F9A-87A6-FA4F-8505-AEB322D90DAF}">
      <dgm:prSet/>
      <dgm:spPr/>
      <dgm:t>
        <a:bodyPr/>
        <a:lstStyle/>
        <a:p>
          <a:endParaRPr lang="en-US" sz="2300"/>
        </a:p>
      </dgm:t>
    </dgm:pt>
    <dgm:pt modelId="{F75F2EC7-5A26-6142-961E-B968A852F62C}">
      <dgm:prSet custT="1">
        <dgm:style>
          <a:lnRef idx="1">
            <a:schemeClr val="accent4"/>
          </a:lnRef>
          <a:fillRef idx="2">
            <a:schemeClr val="accent4"/>
          </a:fillRef>
          <a:effectRef idx="1">
            <a:schemeClr val="accent4"/>
          </a:effectRef>
          <a:fontRef idx="minor">
            <a:schemeClr val="dk1"/>
          </a:fontRef>
        </dgm:style>
      </dgm:prSet>
      <dgm:spPr/>
      <dgm:t>
        <a:bodyPr/>
        <a:lstStyle/>
        <a:p>
          <a:pPr rtl="0"/>
          <a:r>
            <a:rPr lang="en-US" sz="2300" dirty="0" smtClean="0"/>
            <a:t>During general elections to the Legislative Assembly (</a:t>
          </a:r>
          <a:r>
            <a:rPr lang="en-US" sz="2300" dirty="0" err="1" smtClean="0"/>
            <a:t>Vidhan</a:t>
          </a:r>
          <a:r>
            <a:rPr lang="en-US" sz="2300" dirty="0" smtClean="0"/>
            <a:t> </a:t>
          </a:r>
          <a:r>
            <a:rPr lang="en-US" sz="2300" dirty="0" err="1" smtClean="0"/>
            <a:t>Sabha</a:t>
          </a:r>
          <a:r>
            <a:rPr lang="en-US" sz="2300" dirty="0" smtClean="0"/>
            <a:t>), the code is applicable in the entire State.</a:t>
          </a:r>
          <a:endParaRPr lang="en-US" sz="2300" dirty="0"/>
        </a:p>
      </dgm:t>
    </dgm:pt>
    <dgm:pt modelId="{2961275A-48A7-EA42-A89E-7C559CE5F5B9}" type="parTrans" cxnId="{E544E65B-E255-0E42-A7DC-B3924AF73CF3}">
      <dgm:prSet/>
      <dgm:spPr/>
      <dgm:t>
        <a:bodyPr/>
        <a:lstStyle/>
        <a:p>
          <a:endParaRPr lang="en-US" sz="2300"/>
        </a:p>
      </dgm:t>
    </dgm:pt>
    <dgm:pt modelId="{95692DE3-92FE-3A42-BB6F-7BB15C8F1079}" type="sibTrans" cxnId="{E544E65B-E255-0E42-A7DC-B3924AF73CF3}">
      <dgm:prSet/>
      <dgm:spPr/>
      <dgm:t>
        <a:bodyPr/>
        <a:lstStyle/>
        <a:p>
          <a:endParaRPr lang="en-US" sz="2300"/>
        </a:p>
      </dgm:t>
    </dgm:pt>
    <dgm:pt modelId="{7C47A07C-D7AC-F641-8596-F60AC1485B60}">
      <dgm:prSet custT="1">
        <dgm:style>
          <a:lnRef idx="1">
            <a:schemeClr val="accent5"/>
          </a:lnRef>
          <a:fillRef idx="2">
            <a:schemeClr val="accent5"/>
          </a:fillRef>
          <a:effectRef idx="1">
            <a:schemeClr val="accent5"/>
          </a:effectRef>
          <a:fontRef idx="minor">
            <a:schemeClr val="dk1"/>
          </a:fontRef>
        </dgm:style>
      </dgm:prSet>
      <dgm:spPr/>
      <dgm:t>
        <a:bodyPr/>
        <a:lstStyle/>
        <a:p>
          <a:pPr rtl="0"/>
          <a:r>
            <a:rPr lang="en-US" sz="2300" dirty="0" smtClean="0"/>
            <a:t>During bye-elections, the code is applicable in the entire district or districts in which the constituency falls.</a:t>
          </a:r>
          <a:endParaRPr lang="en-US" sz="2300" dirty="0"/>
        </a:p>
      </dgm:t>
    </dgm:pt>
    <dgm:pt modelId="{999B314C-24C8-6C4B-BBFE-C8C70DAE3F5B}" type="parTrans" cxnId="{461A4A4E-9312-8D4B-96EC-C07263874405}">
      <dgm:prSet/>
      <dgm:spPr/>
      <dgm:t>
        <a:bodyPr/>
        <a:lstStyle/>
        <a:p>
          <a:endParaRPr lang="en-US" sz="2300"/>
        </a:p>
      </dgm:t>
    </dgm:pt>
    <dgm:pt modelId="{6BCA52F7-D7F9-D847-B479-CBB8A020C940}" type="sibTrans" cxnId="{461A4A4E-9312-8D4B-96EC-C07263874405}">
      <dgm:prSet/>
      <dgm:spPr/>
      <dgm:t>
        <a:bodyPr/>
        <a:lstStyle/>
        <a:p>
          <a:endParaRPr lang="en-US" sz="2300"/>
        </a:p>
      </dgm:t>
    </dgm:pt>
    <dgm:pt modelId="{6B13E7AD-5D09-3142-A910-E219A22733B9}" type="pres">
      <dgm:prSet presAssocID="{CC421FD2-00E0-EF43-97A0-EFC799657C78}" presName="linear" presStyleCnt="0">
        <dgm:presLayoutVars>
          <dgm:animLvl val="lvl"/>
          <dgm:resizeHandles val="exact"/>
        </dgm:presLayoutVars>
      </dgm:prSet>
      <dgm:spPr/>
      <dgm:t>
        <a:bodyPr/>
        <a:lstStyle/>
        <a:p>
          <a:endParaRPr lang="en-US"/>
        </a:p>
      </dgm:t>
    </dgm:pt>
    <dgm:pt modelId="{029E00EF-4B77-D242-8DAC-2DBB2912C4AA}" type="pres">
      <dgm:prSet presAssocID="{C554DECF-C8DF-084D-8678-CAC61A6B0381}" presName="parentText" presStyleLbl="node1" presStyleIdx="0" presStyleCnt="4">
        <dgm:presLayoutVars>
          <dgm:chMax val="0"/>
          <dgm:bulletEnabled val="1"/>
        </dgm:presLayoutVars>
      </dgm:prSet>
      <dgm:spPr/>
      <dgm:t>
        <a:bodyPr/>
        <a:lstStyle/>
        <a:p>
          <a:endParaRPr lang="en-US"/>
        </a:p>
      </dgm:t>
    </dgm:pt>
    <dgm:pt modelId="{4F84A172-B608-894E-AE75-E0D2C9CA042E}" type="pres">
      <dgm:prSet presAssocID="{872EB3C7-5B50-B047-A527-94B559400F13}" presName="spacer" presStyleCnt="0"/>
      <dgm:spPr/>
    </dgm:pt>
    <dgm:pt modelId="{2219E1D5-3D89-9649-BFC6-39E6230392FF}" type="pres">
      <dgm:prSet presAssocID="{4EC87F3C-8D14-184C-9EBD-57A89312C393}" presName="parentText" presStyleLbl="node1" presStyleIdx="1" presStyleCnt="4" custLinFactY="9198" custLinFactNeighborY="100000">
        <dgm:presLayoutVars>
          <dgm:chMax val="0"/>
          <dgm:bulletEnabled val="1"/>
        </dgm:presLayoutVars>
      </dgm:prSet>
      <dgm:spPr/>
      <dgm:t>
        <a:bodyPr/>
        <a:lstStyle/>
        <a:p>
          <a:endParaRPr lang="en-US"/>
        </a:p>
      </dgm:t>
    </dgm:pt>
    <dgm:pt modelId="{2B695664-7B4E-AF42-8C73-CC7B4684747F}" type="pres">
      <dgm:prSet presAssocID="{FC86B580-68DB-3A42-A0B7-7B9AB2C031F8}" presName="spacer" presStyleCnt="0"/>
      <dgm:spPr/>
    </dgm:pt>
    <dgm:pt modelId="{BF0F2711-D49A-E848-B78E-1B9E50213134}" type="pres">
      <dgm:prSet presAssocID="{F75F2EC7-5A26-6142-961E-B968A852F62C}" presName="parentText" presStyleLbl="node1" presStyleIdx="2" presStyleCnt="4" custLinFactNeighborY="79894">
        <dgm:presLayoutVars>
          <dgm:chMax val="0"/>
          <dgm:bulletEnabled val="1"/>
        </dgm:presLayoutVars>
      </dgm:prSet>
      <dgm:spPr/>
      <dgm:t>
        <a:bodyPr/>
        <a:lstStyle/>
        <a:p>
          <a:endParaRPr lang="en-US"/>
        </a:p>
      </dgm:t>
    </dgm:pt>
    <dgm:pt modelId="{66534958-1389-D742-AE14-E059745346FA}" type="pres">
      <dgm:prSet presAssocID="{95692DE3-92FE-3A42-BB6F-7BB15C8F1079}" presName="spacer" presStyleCnt="0"/>
      <dgm:spPr/>
    </dgm:pt>
    <dgm:pt modelId="{55390E69-E49A-5B46-9351-1F2EFC354C7F}" type="pres">
      <dgm:prSet presAssocID="{7C47A07C-D7AC-F641-8596-F60AC1485B60}" presName="parentText" presStyleLbl="node1" presStyleIdx="3" presStyleCnt="4">
        <dgm:presLayoutVars>
          <dgm:chMax val="0"/>
          <dgm:bulletEnabled val="1"/>
        </dgm:presLayoutVars>
      </dgm:prSet>
      <dgm:spPr/>
      <dgm:t>
        <a:bodyPr/>
        <a:lstStyle/>
        <a:p>
          <a:endParaRPr lang="en-US"/>
        </a:p>
      </dgm:t>
    </dgm:pt>
  </dgm:ptLst>
  <dgm:cxnLst>
    <dgm:cxn modelId="{8A4B46AD-ACA8-47EE-8400-C4B1FDADC6A5}" type="presOf" srcId="{4EC87F3C-8D14-184C-9EBD-57A89312C393}" destId="{2219E1D5-3D89-9649-BFC6-39E6230392FF}" srcOrd="0" destOrd="0" presId="urn:microsoft.com/office/officeart/2005/8/layout/vList2"/>
    <dgm:cxn modelId="{5D13503B-6269-5B44-BD40-904C25E03AE1}" srcId="{CC421FD2-00E0-EF43-97A0-EFC799657C78}" destId="{C554DECF-C8DF-084D-8678-CAC61A6B0381}" srcOrd="0" destOrd="0" parTransId="{725089A2-DCC8-FC4C-9CBF-05A39ADCAD46}" sibTransId="{872EB3C7-5B50-B047-A527-94B559400F13}"/>
    <dgm:cxn modelId="{E544E65B-E255-0E42-A7DC-B3924AF73CF3}" srcId="{CC421FD2-00E0-EF43-97A0-EFC799657C78}" destId="{F75F2EC7-5A26-6142-961E-B968A852F62C}" srcOrd="2" destOrd="0" parTransId="{2961275A-48A7-EA42-A89E-7C559CE5F5B9}" sibTransId="{95692DE3-92FE-3A42-BB6F-7BB15C8F1079}"/>
    <dgm:cxn modelId="{3123CBF5-3BB3-4714-B638-24FCBEA01EE3}" type="presOf" srcId="{C554DECF-C8DF-084D-8678-CAC61A6B0381}" destId="{029E00EF-4B77-D242-8DAC-2DBB2912C4AA}" srcOrd="0" destOrd="0" presId="urn:microsoft.com/office/officeart/2005/8/layout/vList2"/>
    <dgm:cxn modelId="{03AA125C-50D4-4D27-9695-534C16C160F1}" type="presOf" srcId="{CC421FD2-00E0-EF43-97A0-EFC799657C78}" destId="{6B13E7AD-5D09-3142-A910-E219A22733B9}" srcOrd="0" destOrd="0" presId="urn:microsoft.com/office/officeart/2005/8/layout/vList2"/>
    <dgm:cxn modelId="{501E691E-3421-43AC-B8B5-49C89AFFC538}" type="presOf" srcId="{7C47A07C-D7AC-F641-8596-F60AC1485B60}" destId="{55390E69-E49A-5B46-9351-1F2EFC354C7F}" srcOrd="0" destOrd="0" presId="urn:microsoft.com/office/officeart/2005/8/layout/vList2"/>
    <dgm:cxn modelId="{461A4A4E-9312-8D4B-96EC-C07263874405}" srcId="{CC421FD2-00E0-EF43-97A0-EFC799657C78}" destId="{7C47A07C-D7AC-F641-8596-F60AC1485B60}" srcOrd="3" destOrd="0" parTransId="{999B314C-24C8-6C4B-BBFE-C8C70DAE3F5B}" sibTransId="{6BCA52F7-D7F9-D847-B479-CBB8A020C940}"/>
    <dgm:cxn modelId="{67BD245E-59F9-4BC3-A0EA-1DE8F1BC7B1B}" type="presOf" srcId="{F75F2EC7-5A26-6142-961E-B968A852F62C}" destId="{BF0F2711-D49A-E848-B78E-1B9E50213134}" srcOrd="0" destOrd="0" presId="urn:microsoft.com/office/officeart/2005/8/layout/vList2"/>
    <dgm:cxn modelId="{9CA53F9A-87A6-FA4F-8505-AEB322D90DAF}" srcId="{CC421FD2-00E0-EF43-97A0-EFC799657C78}" destId="{4EC87F3C-8D14-184C-9EBD-57A89312C393}" srcOrd="1" destOrd="0" parTransId="{1FFF55CB-724A-F649-AC07-8FB1CD2CAD4A}" sibTransId="{FC86B580-68DB-3A42-A0B7-7B9AB2C031F8}"/>
    <dgm:cxn modelId="{577CDC87-47B9-4CEF-A30E-4A681C0BFB10}" type="presParOf" srcId="{6B13E7AD-5D09-3142-A910-E219A22733B9}" destId="{029E00EF-4B77-D242-8DAC-2DBB2912C4AA}" srcOrd="0" destOrd="0" presId="urn:microsoft.com/office/officeart/2005/8/layout/vList2"/>
    <dgm:cxn modelId="{D5522933-BC49-4257-9DFB-9EFADD92935A}" type="presParOf" srcId="{6B13E7AD-5D09-3142-A910-E219A22733B9}" destId="{4F84A172-B608-894E-AE75-E0D2C9CA042E}" srcOrd="1" destOrd="0" presId="urn:microsoft.com/office/officeart/2005/8/layout/vList2"/>
    <dgm:cxn modelId="{AFEAF6B6-FC28-4612-B4FA-825F4A9A22EC}" type="presParOf" srcId="{6B13E7AD-5D09-3142-A910-E219A22733B9}" destId="{2219E1D5-3D89-9649-BFC6-39E6230392FF}" srcOrd="2" destOrd="0" presId="urn:microsoft.com/office/officeart/2005/8/layout/vList2"/>
    <dgm:cxn modelId="{CABFC4E2-CAFB-4D30-9746-807A5219E68D}" type="presParOf" srcId="{6B13E7AD-5D09-3142-A910-E219A22733B9}" destId="{2B695664-7B4E-AF42-8C73-CC7B4684747F}" srcOrd="3" destOrd="0" presId="urn:microsoft.com/office/officeart/2005/8/layout/vList2"/>
    <dgm:cxn modelId="{095B2256-9426-4A69-AFAA-CA8FAD03E0F2}" type="presParOf" srcId="{6B13E7AD-5D09-3142-A910-E219A22733B9}" destId="{BF0F2711-D49A-E848-B78E-1B9E50213134}" srcOrd="4" destOrd="0" presId="urn:microsoft.com/office/officeart/2005/8/layout/vList2"/>
    <dgm:cxn modelId="{D176118D-AEDE-4858-A267-1B0F20E8123A}" type="presParOf" srcId="{6B13E7AD-5D09-3142-A910-E219A22733B9}" destId="{66534958-1389-D742-AE14-E059745346FA}" srcOrd="5" destOrd="0" presId="urn:microsoft.com/office/officeart/2005/8/layout/vList2"/>
    <dgm:cxn modelId="{E6B9F39E-2B21-4BDC-8EA8-691575809655}" type="presParOf" srcId="{6B13E7AD-5D09-3142-A910-E219A22733B9}" destId="{55390E69-E49A-5B46-9351-1F2EFC354C7F}" srcOrd="6"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9.xml><?xml version="1.0" encoding="utf-8"?>
<dgm:dataModel xmlns:dgm="http://schemas.openxmlformats.org/drawingml/2006/diagram" xmlns:a="http://schemas.openxmlformats.org/drawingml/2006/main">
  <dgm:ptLst>
    <dgm:pt modelId="{46A81036-2CDD-C842-B98C-E2D931BBB4A9}" type="doc">
      <dgm:prSet loTypeId="urn:microsoft.com/office/officeart/2005/8/layout/vList2" loCatId="" qsTypeId="urn:microsoft.com/office/officeart/2005/8/quickstyle/simple2" qsCatId="simple" csTypeId="urn:microsoft.com/office/officeart/2005/8/colors/colorful1#5" csCatId="colorful" phldr="1"/>
      <dgm:spPr/>
      <dgm:t>
        <a:bodyPr/>
        <a:lstStyle/>
        <a:p>
          <a:endParaRPr lang="en-US"/>
        </a:p>
      </dgm:t>
    </dgm:pt>
    <dgm:pt modelId="{99DB8DF0-6D0B-9945-A92A-657EB3B99C20}">
      <dgm:prSet custT="1">
        <dgm:style>
          <a:lnRef idx="1">
            <a:schemeClr val="accent2"/>
          </a:lnRef>
          <a:fillRef idx="2">
            <a:schemeClr val="accent2"/>
          </a:fillRef>
          <a:effectRef idx="1">
            <a:schemeClr val="accent2"/>
          </a:effectRef>
          <a:fontRef idx="minor">
            <a:schemeClr val="dk1"/>
          </a:fontRef>
        </dgm:style>
      </dgm:prSet>
      <dgm:spPr/>
      <dgm:t>
        <a:bodyPr/>
        <a:lstStyle/>
        <a:p>
          <a:pPr algn="ctr" rtl="0"/>
          <a:r>
            <a:rPr lang="en-US" sz="2300" b="1" dirty="0" smtClean="0">
              <a:solidFill>
                <a:srgbClr val="000000"/>
              </a:solidFill>
            </a:rPr>
            <a:t>What are the salient features of the Model Code of Conduct?</a:t>
          </a:r>
          <a:endParaRPr lang="en-US" sz="2300" dirty="0">
            <a:solidFill>
              <a:srgbClr val="000000"/>
            </a:solidFill>
          </a:endParaRPr>
        </a:p>
      </dgm:t>
    </dgm:pt>
    <dgm:pt modelId="{A6311498-C2C2-C843-9CD5-B7882EC63DC0}" type="parTrans" cxnId="{72EB1C51-9FD2-2946-B34A-E427399CA998}">
      <dgm:prSet/>
      <dgm:spPr/>
      <dgm:t>
        <a:bodyPr/>
        <a:lstStyle/>
        <a:p>
          <a:endParaRPr lang="en-US" sz="2300">
            <a:solidFill>
              <a:srgbClr val="000000"/>
            </a:solidFill>
          </a:endParaRPr>
        </a:p>
      </dgm:t>
    </dgm:pt>
    <dgm:pt modelId="{201041B7-5246-3440-9299-4B65072B285A}" type="sibTrans" cxnId="{72EB1C51-9FD2-2946-B34A-E427399CA998}">
      <dgm:prSet/>
      <dgm:spPr/>
      <dgm:t>
        <a:bodyPr/>
        <a:lstStyle/>
        <a:p>
          <a:endParaRPr lang="en-US" sz="2300">
            <a:solidFill>
              <a:srgbClr val="000000"/>
            </a:solidFill>
          </a:endParaRPr>
        </a:p>
      </dgm:t>
    </dgm:pt>
    <dgm:pt modelId="{A8186FF2-4BBC-2742-A58F-190F8F6FA880}">
      <dgm:prSet custT="1">
        <dgm:style>
          <a:lnRef idx="1">
            <a:schemeClr val="accent3"/>
          </a:lnRef>
          <a:fillRef idx="2">
            <a:schemeClr val="accent3"/>
          </a:fillRef>
          <a:effectRef idx="1">
            <a:schemeClr val="accent3"/>
          </a:effectRef>
          <a:fontRef idx="minor">
            <a:schemeClr val="dk1"/>
          </a:fontRef>
        </dgm:style>
      </dgm:prSet>
      <dgm:spPr/>
      <dgm:t>
        <a:bodyPr/>
        <a:lstStyle/>
        <a:p>
          <a:pPr rtl="0"/>
          <a:r>
            <a:rPr lang="en-US" sz="2300" dirty="0" smtClean="0">
              <a:solidFill>
                <a:srgbClr val="000000"/>
              </a:solidFill>
            </a:rPr>
            <a:t>The salient features of the Model Code of Conduct lay down how political parties, contesting candidates and party(s) in power should conduct themselves during the process of elections i.e. on their general conduct during electioneering, holding meetings and processions, poll day activities and functioning of the party in power etc.</a:t>
          </a:r>
          <a:endParaRPr lang="en-US" sz="2300" dirty="0">
            <a:solidFill>
              <a:srgbClr val="000000"/>
            </a:solidFill>
          </a:endParaRPr>
        </a:p>
      </dgm:t>
    </dgm:pt>
    <dgm:pt modelId="{2DD213C5-E554-8D42-8ADE-0D1AF2CEC622}" type="parTrans" cxnId="{F751186B-75B7-D34F-903D-18A35C121513}">
      <dgm:prSet/>
      <dgm:spPr/>
      <dgm:t>
        <a:bodyPr/>
        <a:lstStyle/>
        <a:p>
          <a:endParaRPr lang="en-US" sz="2300">
            <a:solidFill>
              <a:srgbClr val="000000"/>
            </a:solidFill>
          </a:endParaRPr>
        </a:p>
      </dgm:t>
    </dgm:pt>
    <dgm:pt modelId="{2F43C7DA-9CC8-594F-B01D-7FA7D0E51919}" type="sibTrans" cxnId="{F751186B-75B7-D34F-903D-18A35C121513}">
      <dgm:prSet/>
      <dgm:spPr/>
      <dgm:t>
        <a:bodyPr/>
        <a:lstStyle/>
        <a:p>
          <a:endParaRPr lang="en-US" sz="2300">
            <a:solidFill>
              <a:srgbClr val="000000"/>
            </a:solidFill>
          </a:endParaRPr>
        </a:p>
      </dgm:t>
    </dgm:pt>
    <dgm:pt modelId="{C6CC4CDA-5C06-5345-A9D7-527C34B099BF}" type="pres">
      <dgm:prSet presAssocID="{46A81036-2CDD-C842-B98C-E2D931BBB4A9}" presName="linear" presStyleCnt="0">
        <dgm:presLayoutVars>
          <dgm:animLvl val="lvl"/>
          <dgm:resizeHandles val="exact"/>
        </dgm:presLayoutVars>
      </dgm:prSet>
      <dgm:spPr/>
      <dgm:t>
        <a:bodyPr/>
        <a:lstStyle/>
        <a:p>
          <a:endParaRPr lang="en-US"/>
        </a:p>
      </dgm:t>
    </dgm:pt>
    <dgm:pt modelId="{87AA1E48-4C5B-BD4A-9490-54F4185C3629}" type="pres">
      <dgm:prSet presAssocID="{99DB8DF0-6D0B-9945-A92A-657EB3B99C20}" presName="parentText" presStyleLbl="node1" presStyleIdx="0" presStyleCnt="2" custScaleY="33207" custLinFactY="-18974" custLinFactNeighborY="-100000">
        <dgm:presLayoutVars>
          <dgm:chMax val="0"/>
          <dgm:bulletEnabled val="1"/>
        </dgm:presLayoutVars>
      </dgm:prSet>
      <dgm:spPr/>
      <dgm:t>
        <a:bodyPr/>
        <a:lstStyle/>
        <a:p>
          <a:endParaRPr lang="en-US"/>
        </a:p>
      </dgm:t>
    </dgm:pt>
    <dgm:pt modelId="{637102BB-4AF2-614F-96C5-D8BF88411CEA}" type="pres">
      <dgm:prSet presAssocID="{201041B7-5246-3440-9299-4B65072B285A}" presName="spacer" presStyleCnt="0"/>
      <dgm:spPr/>
    </dgm:pt>
    <dgm:pt modelId="{407F3CC4-9043-1F4B-9548-ED706C44EB42}" type="pres">
      <dgm:prSet presAssocID="{A8186FF2-4BBC-2742-A58F-190F8F6FA880}" presName="parentText" presStyleLbl="node1" presStyleIdx="1" presStyleCnt="2">
        <dgm:presLayoutVars>
          <dgm:chMax val="0"/>
          <dgm:bulletEnabled val="1"/>
        </dgm:presLayoutVars>
      </dgm:prSet>
      <dgm:spPr/>
      <dgm:t>
        <a:bodyPr/>
        <a:lstStyle/>
        <a:p>
          <a:endParaRPr lang="en-US"/>
        </a:p>
      </dgm:t>
    </dgm:pt>
  </dgm:ptLst>
  <dgm:cxnLst>
    <dgm:cxn modelId="{72EB1C51-9FD2-2946-B34A-E427399CA998}" srcId="{46A81036-2CDD-C842-B98C-E2D931BBB4A9}" destId="{99DB8DF0-6D0B-9945-A92A-657EB3B99C20}" srcOrd="0" destOrd="0" parTransId="{A6311498-C2C2-C843-9CD5-B7882EC63DC0}" sibTransId="{201041B7-5246-3440-9299-4B65072B285A}"/>
    <dgm:cxn modelId="{977ACF64-9857-4D82-ACD5-5C5445D57789}" type="presOf" srcId="{46A81036-2CDD-C842-B98C-E2D931BBB4A9}" destId="{C6CC4CDA-5C06-5345-A9D7-527C34B099BF}" srcOrd="0" destOrd="0" presId="urn:microsoft.com/office/officeart/2005/8/layout/vList2"/>
    <dgm:cxn modelId="{AD9F721C-BB91-4114-AD7A-88D1BC019852}" type="presOf" srcId="{A8186FF2-4BBC-2742-A58F-190F8F6FA880}" destId="{407F3CC4-9043-1F4B-9548-ED706C44EB42}" srcOrd="0" destOrd="0" presId="urn:microsoft.com/office/officeart/2005/8/layout/vList2"/>
    <dgm:cxn modelId="{F751186B-75B7-D34F-903D-18A35C121513}" srcId="{46A81036-2CDD-C842-B98C-E2D931BBB4A9}" destId="{A8186FF2-4BBC-2742-A58F-190F8F6FA880}" srcOrd="1" destOrd="0" parTransId="{2DD213C5-E554-8D42-8ADE-0D1AF2CEC622}" sibTransId="{2F43C7DA-9CC8-594F-B01D-7FA7D0E51919}"/>
    <dgm:cxn modelId="{E64CF18E-36D5-4711-A189-225DC0BFD3E0}" type="presOf" srcId="{99DB8DF0-6D0B-9945-A92A-657EB3B99C20}" destId="{87AA1E48-4C5B-BD4A-9490-54F4185C3629}" srcOrd="0" destOrd="0" presId="urn:microsoft.com/office/officeart/2005/8/layout/vList2"/>
    <dgm:cxn modelId="{E7A641BE-79A1-4717-A06A-F80FD24C1705}" type="presParOf" srcId="{C6CC4CDA-5C06-5345-A9D7-527C34B099BF}" destId="{87AA1E48-4C5B-BD4A-9490-54F4185C3629}" srcOrd="0" destOrd="0" presId="urn:microsoft.com/office/officeart/2005/8/layout/vList2"/>
    <dgm:cxn modelId="{820E77A5-C718-41D9-8535-2B5FB6FCB706}" type="presParOf" srcId="{C6CC4CDA-5C06-5345-A9D7-527C34B099BF}" destId="{637102BB-4AF2-614F-96C5-D8BF88411CEA}" srcOrd="1" destOrd="0" presId="urn:microsoft.com/office/officeart/2005/8/layout/vList2"/>
    <dgm:cxn modelId="{529A653B-23EB-4D2A-9A26-70130F0B209F}" type="presParOf" srcId="{C6CC4CDA-5C06-5345-A9D7-527C34B099BF}" destId="{407F3CC4-9043-1F4B-9548-ED706C44EB42}" srcOrd="2"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48531CE3-8956-314F-87A3-84D853577498}" type="doc">
      <dgm:prSet loTypeId="urn:microsoft.com/office/officeart/2005/8/layout/vList2" loCatId="" qsTypeId="urn:microsoft.com/office/officeart/2005/8/quickstyle/simple4" qsCatId="simple" csTypeId="urn:microsoft.com/office/officeart/2005/8/colors/accent3_2" csCatId="accent3" phldr="1"/>
      <dgm:spPr/>
      <dgm:t>
        <a:bodyPr/>
        <a:lstStyle/>
        <a:p>
          <a:endParaRPr lang="en-US"/>
        </a:p>
      </dgm:t>
    </dgm:pt>
    <dgm:pt modelId="{8AE4999A-9427-B646-9B13-F5B16362544B}">
      <dgm:prSet custT="1"/>
      <dgm:spPr/>
      <dgm:t>
        <a:bodyPr/>
        <a:lstStyle/>
        <a:p>
          <a:pPr algn="ctr" rtl="0"/>
          <a:r>
            <a:rPr lang="en-US" sz="2300" b="1" dirty="0" smtClean="0">
              <a:solidFill>
                <a:srgbClr val="000000"/>
              </a:solidFill>
              <a:latin typeface="Cambria"/>
              <a:cs typeface="Cambria"/>
            </a:rPr>
            <a:t>Various instructions on transfer/posting of officers for conduct of free and fair elections. </a:t>
          </a:r>
          <a:endParaRPr lang="en-US" sz="2300" b="1" dirty="0">
            <a:solidFill>
              <a:srgbClr val="000000"/>
            </a:solidFill>
            <a:latin typeface="Cambria"/>
            <a:cs typeface="Cambria"/>
          </a:endParaRPr>
        </a:p>
      </dgm:t>
    </dgm:pt>
    <dgm:pt modelId="{7FE497D9-221B-8A47-958C-C08A1FF41F1B}" type="parTrans" cxnId="{E0998FA9-4887-8848-A3EA-C660A31DE1E5}">
      <dgm:prSet/>
      <dgm:spPr/>
      <dgm:t>
        <a:bodyPr/>
        <a:lstStyle/>
        <a:p>
          <a:endParaRPr lang="en-US">
            <a:solidFill>
              <a:srgbClr val="000000"/>
            </a:solidFill>
            <a:latin typeface="Cambria"/>
            <a:cs typeface="Cambria"/>
          </a:endParaRPr>
        </a:p>
      </dgm:t>
    </dgm:pt>
    <dgm:pt modelId="{8D4AF6E9-0BDF-3147-A014-D42CD02AA0C6}" type="sibTrans" cxnId="{E0998FA9-4887-8848-A3EA-C660A31DE1E5}">
      <dgm:prSet/>
      <dgm:spPr/>
      <dgm:t>
        <a:bodyPr/>
        <a:lstStyle/>
        <a:p>
          <a:endParaRPr lang="en-US">
            <a:solidFill>
              <a:srgbClr val="000000"/>
            </a:solidFill>
            <a:latin typeface="Cambria"/>
            <a:cs typeface="Cambria"/>
          </a:endParaRPr>
        </a:p>
      </dgm:t>
    </dgm:pt>
    <dgm:pt modelId="{3C4BE81E-5FBB-8E4B-8983-2882EE0BB3BE}">
      <dgm:prSet/>
      <dgm:spPr/>
      <dgm:t>
        <a:bodyPr/>
        <a:lstStyle/>
        <a:p>
          <a:pPr rtl="0"/>
          <a:r>
            <a:rPr lang="en-US" dirty="0" smtClean="0">
              <a:solidFill>
                <a:srgbClr val="000000"/>
              </a:solidFill>
              <a:latin typeface="Cambria"/>
              <a:cs typeface="Cambria"/>
            </a:rPr>
            <a:t>Officer should not be allowed to continue in the present district if officer is posted in her/his home district and completed three years out of four years  in that district. </a:t>
          </a:r>
          <a:endParaRPr lang="en-US" dirty="0">
            <a:solidFill>
              <a:srgbClr val="000000"/>
            </a:solidFill>
            <a:latin typeface="Cambria"/>
            <a:cs typeface="Cambria"/>
          </a:endParaRPr>
        </a:p>
      </dgm:t>
    </dgm:pt>
    <dgm:pt modelId="{7E83DC72-C98D-164C-B694-E071C657B174}" type="parTrans" cxnId="{75655EE1-881F-D541-876A-6991A10C88B7}">
      <dgm:prSet/>
      <dgm:spPr/>
      <dgm:t>
        <a:bodyPr/>
        <a:lstStyle/>
        <a:p>
          <a:endParaRPr lang="en-US">
            <a:solidFill>
              <a:srgbClr val="000000"/>
            </a:solidFill>
            <a:latin typeface="Cambria"/>
            <a:cs typeface="Cambria"/>
          </a:endParaRPr>
        </a:p>
      </dgm:t>
    </dgm:pt>
    <dgm:pt modelId="{0BE8574B-C35D-3B4A-B3FC-2B3B1518C2FC}" type="sibTrans" cxnId="{75655EE1-881F-D541-876A-6991A10C88B7}">
      <dgm:prSet/>
      <dgm:spPr/>
      <dgm:t>
        <a:bodyPr/>
        <a:lstStyle/>
        <a:p>
          <a:endParaRPr lang="en-US">
            <a:solidFill>
              <a:srgbClr val="000000"/>
            </a:solidFill>
            <a:latin typeface="Cambria"/>
            <a:cs typeface="Cambria"/>
          </a:endParaRPr>
        </a:p>
      </dgm:t>
    </dgm:pt>
    <dgm:pt modelId="{D81A92B7-4FBB-984D-8BB3-A345D94D56EB}">
      <dgm:prSet/>
      <dgm:spPr/>
      <dgm:t>
        <a:bodyPr/>
        <a:lstStyle/>
        <a:p>
          <a:pPr rtl="0"/>
          <a:r>
            <a:rPr lang="en-US" dirty="0" smtClean="0">
              <a:solidFill>
                <a:srgbClr val="000000"/>
              </a:solidFill>
              <a:latin typeface="Cambria"/>
              <a:cs typeface="Cambria"/>
            </a:rPr>
            <a:t>Officers/officials against whom Commission has recommended disciplinary action or who have been charged for any lapse in any election or election related work or who were transferred under the orders of the Commission previously may not be assigned any election related duty(</a:t>
          </a:r>
          <a:r>
            <a:rPr lang="en-US" dirty="0" err="1" smtClean="0">
              <a:solidFill>
                <a:srgbClr val="000000"/>
              </a:solidFill>
              <a:latin typeface="Cambria"/>
              <a:cs typeface="Cambria"/>
            </a:rPr>
            <a:t>ies</a:t>
          </a:r>
          <a:r>
            <a:rPr lang="en-US" dirty="0" smtClean="0">
              <a:solidFill>
                <a:srgbClr val="000000"/>
              </a:solidFill>
              <a:latin typeface="Cambria"/>
              <a:cs typeface="Cambria"/>
            </a:rPr>
            <a:t>).</a:t>
          </a:r>
          <a:endParaRPr lang="en-US" dirty="0">
            <a:solidFill>
              <a:srgbClr val="000000"/>
            </a:solidFill>
            <a:latin typeface="Cambria"/>
            <a:cs typeface="Cambria"/>
          </a:endParaRPr>
        </a:p>
      </dgm:t>
    </dgm:pt>
    <dgm:pt modelId="{59C0760A-A933-B449-AE42-ACA97B7BB705}" type="parTrans" cxnId="{626475F6-64A6-4147-928A-B072E873A11E}">
      <dgm:prSet/>
      <dgm:spPr/>
      <dgm:t>
        <a:bodyPr/>
        <a:lstStyle/>
        <a:p>
          <a:endParaRPr lang="en-US">
            <a:solidFill>
              <a:srgbClr val="000000"/>
            </a:solidFill>
            <a:latin typeface="Cambria"/>
            <a:cs typeface="Cambria"/>
          </a:endParaRPr>
        </a:p>
      </dgm:t>
    </dgm:pt>
    <dgm:pt modelId="{F6B328A6-A6C0-9B41-879E-F02A7964060C}" type="sibTrans" cxnId="{626475F6-64A6-4147-928A-B072E873A11E}">
      <dgm:prSet/>
      <dgm:spPr/>
      <dgm:t>
        <a:bodyPr/>
        <a:lstStyle/>
        <a:p>
          <a:endParaRPr lang="en-US">
            <a:solidFill>
              <a:srgbClr val="000000"/>
            </a:solidFill>
            <a:latin typeface="Cambria"/>
            <a:cs typeface="Cambria"/>
          </a:endParaRPr>
        </a:p>
      </dgm:t>
    </dgm:pt>
    <dgm:pt modelId="{DF61C6D6-5584-FD4B-8EBC-E0D766AE3225}">
      <dgm:prSet/>
      <dgm:spPr/>
      <dgm:t>
        <a:bodyPr/>
        <a:lstStyle/>
        <a:p>
          <a:pPr rtl="0"/>
          <a:r>
            <a:rPr lang="en-US" dirty="0" smtClean="0">
              <a:solidFill>
                <a:srgbClr val="000000"/>
              </a:solidFill>
              <a:latin typeface="Cambria"/>
              <a:cs typeface="Cambria"/>
            </a:rPr>
            <a:t>The Commission further desires that no officer/official against whom a criminal case is pending in any court of law, be associated with the election work or election related duty.</a:t>
          </a:r>
          <a:endParaRPr lang="en-US" dirty="0">
            <a:solidFill>
              <a:srgbClr val="000000"/>
            </a:solidFill>
            <a:latin typeface="Cambria"/>
            <a:cs typeface="Cambria"/>
          </a:endParaRPr>
        </a:p>
      </dgm:t>
    </dgm:pt>
    <dgm:pt modelId="{6C2D69D7-0242-F34C-A8E9-57C01C78430F}" type="parTrans" cxnId="{B4B810E6-78D6-3E4C-9BDE-4C482ED1F8C3}">
      <dgm:prSet/>
      <dgm:spPr/>
      <dgm:t>
        <a:bodyPr/>
        <a:lstStyle/>
        <a:p>
          <a:endParaRPr lang="en-US">
            <a:solidFill>
              <a:srgbClr val="000000"/>
            </a:solidFill>
            <a:latin typeface="Cambria"/>
            <a:cs typeface="Cambria"/>
          </a:endParaRPr>
        </a:p>
      </dgm:t>
    </dgm:pt>
    <dgm:pt modelId="{4E1E74B6-9E32-8E4F-99A6-663DBCD2C70B}" type="sibTrans" cxnId="{B4B810E6-78D6-3E4C-9BDE-4C482ED1F8C3}">
      <dgm:prSet/>
      <dgm:spPr/>
      <dgm:t>
        <a:bodyPr/>
        <a:lstStyle/>
        <a:p>
          <a:endParaRPr lang="en-US">
            <a:solidFill>
              <a:srgbClr val="000000"/>
            </a:solidFill>
            <a:latin typeface="Cambria"/>
            <a:cs typeface="Cambria"/>
          </a:endParaRPr>
        </a:p>
      </dgm:t>
    </dgm:pt>
    <dgm:pt modelId="{C03AA292-9C87-FD41-BC35-B5F4192587B5}" type="pres">
      <dgm:prSet presAssocID="{48531CE3-8956-314F-87A3-84D853577498}" presName="linear" presStyleCnt="0">
        <dgm:presLayoutVars>
          <dgm:animLvl val="lvl"/>
          <dgm:resizeHandles val="exact"/>
        </dgm:presLayoutVars>
      </dgm:prSet>
      <dgm:spPr/>
      <dgm:t>
        <a:bodyPr/>
        <a:lstStyle/>
        <a:p>
          <a:endParaRPr lang="en-US"/>
        </a:p>
      </dgm:t>
    </dgm:pt>
    <dgm:pt modelId="{885207C3-F1C6-584B-9FFD-98B2344E1B14}" type="pres">
      <dgm:prSet presAssocID="{8AE4999A-9427-B646-9B13-F5B16362544B}" presName="parentText" presStyleLbl="node1" presStyleIdx="0" presStyleCnt="1">
        <dgm:presLayoutVars>
          <dgm:chMax val="0"/>
          <dgm:bulletEnabled val="1"/>
        </dgm:presLayoutVars>
      </dgm:prSet>
      <dgm:spPr/>
      <dgm:t>
        <a:bodyPr/>
        <a:lstStyle/>
        <a:p>
          <a:endParaRPr lang="en-US"/>
        </a:p>
      </dgm:t>
    </dgm:pt>
    <dgm:pt modelId="{D36972E3-AEAB-914B-AEB6-E177EA7C2E85}" type="pres">
      <dgm:prSet presAssocID="{8AE4999A-9427-B646-9B13-F5B16362544B}" presName="childText" presStyleLbl="revTx" presStyleIdx="0" presStyleCnt="1">
        <dgm:presLayoutVars>
          <dgm:bulletEnabled val="1"/>
        </dgm:presLayoutVars>
      </dgm:prSet>
      <dgm:spPr/>
      <dgm:t>
        <a:bodyPr/>
        <a:lstStyle/>
        <a:p>
          <a:endParaRPr lang="en-US"/>
        </a:p>
      </dgm:t>
    </dgm:pt>
  </dgm:ptLst>
  <dgm:cxnLst>
    <dgm:cxn modelId="{C270AEED-DFDE-4FEC-B698-4D49030ACC22}" type="presOf" srcId="{3C4BE81E-5FBB-8E4B-8983-2882EE0BB3BE}" destId="{D36972E3-AEAB-914B-AEB6-E177EA7C2E85}" srcOrd="0" destOrd="0" presId="urn:microsoft.com/office/officeart/2005/8/layout/vList2"/>
    <dgm:cxn modelId="{D586C846-D90D-4CA6-B4EF-440C5B67D3B6}" type="presOf" srcId="{48531CE3-8956-314F-87A3-84D853577498}" destId="{C03AA292-9C87-FD41-BC35-B5F4192587B5}" srcOrd="0" destOrd="0" presId="urn:microsoft.com/office/officeart/2005/8/layout/vList2"/>
    <dgm:cxn modelId="{4461FDD3-9DDE-49F6-B1D2-77FB8BBA0076}" type="presOf" srcId="{DF61C6D6-5584-FD4B-8EBC-E0D766AE3225}" destId="{D36972E3-AEAB-914B-AEB6-E177EA7C2E85}" srcOrd="0" destOrd="2" presId="urn:microsoft.com/office/officeart/2005/8/layout/vList2"/>
    <dgm:cxn modelId="{FCF4B7D1-BE57-4E2A-919B-B104BBEC732C}" type="presOf" srcId="{D81A92B7-4FBB-984D-8BB3-A345D94D56EB}" destId="{D36972E3-AEAB-914B-AEB6-E177EA7C2E85}" srcOrd="0" destOrd="1" presId="urn:microsoft.com/office/officeart/2005/8/layout/vList2"/>
    <dgm:cxn modelId="{B4B810E6-78D6-3E4C-9BDE-4C482ED1F8C3}" srcId="{8AE4999A-9427-B646-9B13-F5B16362544B}" destId="{DF61C6D6-5584-FD4B-8EBC-E0D766AE3225}" srcOrd="2" destOrd="0" parTransId="{6C2D69D7-0242-F34C-A8E9-57C01C78430F}" sibTransId="{4E1E74B6-9E32-8E4F-99A6-663DBCD2C70B}"/>
    <dgm:cxn modelId="{75655EE1-881F-D541-876A-6991A10C88B7}" srcId="{8AE4999A-9427-B646-9B13-F5B16362544B}" destId="{3C4BE81E-5FBB-8E4B-8983-2882EE0BB3BE}" srcOrd="0" destOrd="0" parTransId="{7E83DC72-C98D-164C-B694-E071C657B174}" sibTransId="{0BE8574B-C35D-3B4A-B3FC-2B3B1518C2FC}"/>
    <dgm:cxn modelId="{FAE99404-C04B-4F0A-93EF-73CC7A8C0117}" type="presOf" srcId="{8AE4999A-9427-B646-9B13-F5B16362544B}" destId="{885207C3-F1C6-584B-9FFD-98B2344E1B14}" srcOrd="0" destOrd="0" presId="urn:microsoft.com/office/officeart/2005/8/layout/vList2"/>
    <dgm:cxn modelId="{626475F6-64A6-4147-928A-B072E873A11E}" srcId="{8AE4999A-9427-B646-9B13-F5B16362544B}" destId="{D81A92B7-4FBB-984D-8BB3-A345D94D56EB}" srcOrd="1" destOrd="0" parTransId="{59C0760A-A933-B449-AE42-ACA97B7BB705}" sibTransId="{F6B328A6-A6C0-9B41-879E-F02A7964060C}"/>
    <dgm:cxn modelId="{E0998FA9-4887-8848-A3EA-C660A31DE1E5}" srcId="{48531CE3-8956-314F-87A3-84D853577498}" destId="{8AE4999A-9427-B646-9B13-F5B16362544B}" srcOrd="0" destOrd="0" parTransId="{7FE497D9-221B-8A47-958C-C08A1FF41F1B}" sibTransId="{8D4AF6E9-0BDF-3147-A014-D42CD02AA0C6}"/>
    <dgm:cxn modelId="{A665EBA7-D154-46E8-B2BE-F911DEFEC853}" type="presParOf" srcId="{C03AA292-9C87-FD41-BC35-B5F4192587B5}" destId="{885207C3-F1C6-584B-9FFD-98B2344E1B14}" srcOrd="0" destOrd="0" presId="urn:microsoft.com/office/officeart/2005/8/layout/vList2"/>
    <dgm:cxn modelId="{B992C0B1-6D85-4688-8BF6-2B0F2EE3A95C}" type="presParOf" srcId="{C03AA292-9C87-FD41-BC35-B5F4192587B5}" destId="{D36972E3-AEAB-914B-AEB6-E177EA7C2E85}" srcOrd="1"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71F9B2C-A20F-904C-BB2F-07BA253DF0F1}">
      <dsp:nvSpPr>
        <dsp:cNvPr id="0" name=""/>
        <dsp:cNvSpPr/>
      </dsp:nvSpPr>
      <dsp:spPr>
        <a:xfrm>
          <a:off x="2723" y="518170"/>
          <a:ext cx="1999937" cy="1297930"/>
        </a:xfrm>
        <a:prstGeom prst="rec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US" sz="1800" b="1" kern="1200" smtClean="0">
              <a:latin typeface="Calibri"/>
              <a:cs typeface="Calibri"/>
            </a:rPr>
            <a:t>1</a:t>
          </a:r>
          <a:br>
            <a:rPr lang="en-US" sz="1800" b="1" kern="1200" smtClean="0">
              <a:latin typeface="Calibri"/>
              <a:cs typeface="Calibri"/>
            </a:rPr>
          </a:br>
          <a:r>
            <a:rPr lang="en-US" sz="1800" b="1" kern="1200" smtClean="0">
              <a:latin typeface="Calibri"/>
              <a:cs typeface="Calibri"/>
            </a:rPr>
            <a:t>Objective of MCC</a:t>
          </a:r>
          <a:endParaRPr lang="en-US" sz="1800" b="1" kern="1200" dirty="0">
            <a:latin typeface="Calibri"/>
            <a:cs typeface="Calibri"/>
          </a:endParaRPr>
        </a:p>
      </dsp:txBody>
      <dsp:txXfrm>
        <a:off x="2723" y="518170"/>
        <a:ext cx="1999937" cy="1297930"/>
      </dsp:txXfrm>
    </dsp:sp>
    <dsp:sp modelId="{DBDE4EB0-6119-0E48-86F5-1F8940575559}">
      <dsp:nvSpPr>
        <dsp:cNvPr id="0" name=""/>
        <dsp:cNvSpPr/>
      </dsp:nvSpPr>
      <dsp:spPr>
        <a:xfrm>
          <a:off x="2218982" y="518170"/>
          <a:ext cx="2163216" cy="1297930"/>
        </a:xfrm>
        <a:prstGeom prst="rect">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US" sz="1800" b="1" kern="1200" smtClean="0">
              <a:latin typeface="Calibri"/>
              <a:cs typeface="Calibri"/>
            </a:rPr>
            <a:t>2</a:t>
          </a:r>
          <a:br>
            <a:rPr lang="en-US" sz="1800" b="1" kern="1200" smtClean="0">
              <a:latin typeface="Calibri"/>
              <a:cs typeface="Calibri"/>
            </a:rPr>
          </a:br>
          <a:r>
            <a:rPr lang="en-US" sz="1800" b="1" kern="1200" smtClean="0">
              <a:latin typeface="Calibri"/>
              <a:cs typeface="Calibri"/>
            </a:rPr>
            <a:t>Why MCC</a:t>
          </a:r>
          <a:endParaRPr lang="en-US" sz="1800" b="1" kern="1200" dirty="0">
            <a:latin typeface="Calibri"/>
            <a:cs typeface="Calibri"/>
          </a:endParaRPr>
        </a:p>
      </dsp:txBody>
      <dsp:txXfrm>
        <a:off x="2218982" y="518170"/>
        <a:ext cx="2163216" cy="1297930"/>
      </dsp:txXfrm>
    </dsp:sp>
    <dsp:sp modelId="{8A22497D-D905-0148-A0AA-DF796CC57828}">
      <dsp:nvSpPr>
        <dsp:cNvPr id="0" name=""/>
        <dsp:cNvSpPr/>
      </dsp:nvSpPr>
      <dsp:spPr>
        <a:xfrm>
          <a:off x="4598521" y="518170"/>
          <a:ext cx="2163216" cy="1297930"/>
        </a:xfrm>
        <a:prstGeom prst="rect">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US" sz="1800" b="1" kern="1200" smtClean="0">
              <a:latin typeface="Calibri"/>
              <a:cs typeface="Calibri"/>
            </a:rPr>
            <a:t>3</a:t>
          </a:r>
          <a:br>
            <a:rPr lang="en-US" sz="1800" b="1" kern="1200" smtClean="0">
              <a:latin typeface="Calibri"/>
              <a:cs typeface="Calibri"/>
            </a:rPr>
          </a:br>
          <a:r>
            <a:rPr lang="en-US" sz="1800" b="1" kern="1200" smtClean="0">
              <a:latin typeface="Calibri"/>
              <a:cs typeface="Calibri"/>
            </a:rPr>
            <a:t>Broad Areas of Application</a:t>
          </a:r>
          <a:endParaRPr lang="en-US" sz="1800" b="1" kern="1200" dirty="0">
            <a:latin typeface="Calibri"/>
            <a:cs typeface="Calibri"/>
          </a:endParaRPr>
        </a:p>
      </dsp:txBody>
      <dsp:txXfrm>
        <a:off x="4598521" y="518170"/>
        <a:ext cx="2163216" cy="1297930"/>
      </dsp:txXfrm>
    </dsp:sp>
    <dsp:sp modelId="{4F4FF2BF-8A7C-804D-8A20-AB700E2B9416}">
      <dsp:nvSpPr>
        <dsp:cNvPr id="0" name=""/>
        <dsp:cNvSpPr/>
      </dsp:nvSpPr>
      <dsp:spPr>
        <a:xfrm>
          <a:off x="6978059" y="518170"/>
          <a:ext cx="2163216" cy="1297930"/>
        </a:xfrm>
        <a:prstGeom prst="rect">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US" sz="1800" b="1" kern="1200" smtClean="0">
              <a:latin typeface="Calibri"/>
              <a:cs typeface="Calibri"/>
            </a:rPr>
            <a:t>4</a:t>
          </a:r>
        </a:p>
        <a:p>
          <a:pPr lvl="0" algn="ctr" defTabSz="800100">
            <a:lnSpc>
              <a:spcPct val="90000"/>
            </a:lnSpc>
            <a:spcBef>
              <a:spcPct val="0"/>
            </a:spcBef>
            <a:spcAft>
              <a:spcPct val="35000"/>
            </a:spcAft>
          </a:pPr>
          <a:r>
            <a:rPr lang="en-US" sz="1800" b="1" kern="1200" smtClean="0">
              <a:latin typeface="Calibri"/>
              <a:cs typeface="Calibri"/>
            </a:rPr>
            <a:t> MCC applicable to officials</a:t>
          </a:r>
          <a:endParaRPr lang="en-US" sz="1800" b="1" kern="1200" dirty="0">
            <a:latin typeface="Calibri"/>
            <a:cs typeface="Calibri"/>
          </a:endParaRPr>
        </a:p>
      </dsp:txBody>
      <dsp:txXfrm>
        <a:off x="6978059" y="518170"/>
        <a:ext cx="2163216" cy="1297930"/>
      </dsp:txXfrm>
    </dsp:sp>
    <dsp:sp modelId="{BF839CF8-A261-2F4D-8CDC-D99FA5C11781}">
      <dsp:nvSpPr>
        <dsp:cNvPr id="0" name=""/>
        <dsp:cNvSpPr/>
      </dsp:nvSpPr>
      <dsp:spPr>
        <a:xfrm>
          <a:off x="6980783" y="3966461"/>
          <a:ext cx="2163216" cy="1297930"/>
        </a:xfrm>
        <a:prstGeom prst="rect">
          <a:avLst/>
        </a:prstGeom>
        <a:solidFill>
          <a:schemeClr val="accent6">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US" sz="1800" b="1" kern="1200" smtClean="0">
              <a:latin typeface="Calibri"/>
              <a:cs typeface="Calibri"/>
            </a:rPr>
            <a:t>11</a:t>
          </a:r>
        </a:p>
        <a:p>
          <a:pPr lvl="0" algn="ctr" defTabSz="800100">
            <a:lnSpc>
              <a:spcPct val="90000"/>
            </a:lnSpc>
            <a:spcBef>
              <a:spcPct val="0"/>
            </a:spcBef>
            <a:spcAft>
              <a:spcPct val="35000"/>
            </a:spcAft>
          </a:pPr>
          <a:r>
            <a:rPr lang="en-US" sz="1800" b="1" kern="1200" smtClean="0">
              <a:latin typeface="Calibri"/>
              <a:cs typeface="Calibri"/>
            </a:rPr>
            <a:t>FAQ on MCC</a:t>
          </a:r>
          <a:endParaRPr lang="en-US" sz="1800" b="1" kern="1200" dirty="0">
            <a:latin typeface="Calibri"/>
            <a:cs typeface="Calibri"/>
          </a:endParaRPr>
        </a:p>
      </dsp:txBody>
      <dsp:txXfrm>
        <a:off x="6980783" y="3966461"/>
        <a:ext cx="2163216" cy="1297930"/>
      </dsp:txXfrm>
    </dsp:sp>
    <dsp:sp modelId="{206A38FD-B9BD-404D-8F24-2F0D550EFB3A}">
      <dsp:nvSpPr>
        <dsp:cNvPr id="0" name=""/>
        <dsp:cNvSpPr/>
      </dsp:nvSpPr>
      <dsp:spPr>
        <a:xfrm>
          <a:off x="693849" y="2015776"/>
          <a:ext cx="1452578" cy="1297930"/>
        </a:xfrm>
        <a:prstGeom prst="rec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US" sz="1800" b="1" kern="1200" dirty="0" smtClean="0">
              <a:latin typeface="Calibri"/>
              <a:cs typeface="Calibri"/>
            </a:rPr>
            <a:t>5</a:t>
          </a:r>
          <a:br>
            <a:rPr lang="en-US" sz="1800" b="1" kern="1200" dirty="0" smtClean="0">
              <a:latin typeface="Calibri"/>
              <a:cs typeface="Calibri"/>
            </a:rPr>
          </a:br>
          <a:r>
            <a:rPr lang="en-US" sz="1800" b="1" kern="1200" dirty="0" smtClean="0">
              <a:latin typeface="Calibri"/>
              <a:cs typeface="Calibri"/>
            </a:rPr>
            <a:t>MCC &amp; Ban on transfer of officials</a:t>
          </a:r>
          <a:endParaRPr lang="en-US" sz="1800" b="1" kern="1200" dirty="0">
            <a:latin typeface="Calibri"/>
            <a:cs typeface="Calibri"/>
          </a:endParaRPr>
        </a:p>
      </dsp:txBody>
      <dsp:txXfrm>
        <a:off x="693849" y="2015776"/>
        <a:ext cx="1452578" cy="1297930"/>
      </dsp:txXfrm>
    </dsp:sp>
    <dsp:sp modelId="{DCA33402-5CC2-B449-8445-E99B375BE8CE}">
      <dsp:nvSpPr>
        <dsp:cNvPr id="0" name=""/>
        <dsp:cNvSpPr/>
      </dsp:nvSpPr>
      <dsp:spPr>
        <a:xfrm>
          <a:off x="2171305" y="1961192"/>
          <a:ext cx="2091181" cy="1561552"/>
        </a:xfrm>
        <a:prstGeom prst="rect">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US" sz="1800" b="1" kern="1200" dirty="0" smtClean="0">
              <a:latin typeface="Calibri"/>
              <a:cs typeface="Calibri"/>
            </a:rPr>
            <a:t>6</a:t>
          </a:r>
          <a:br>
            <a:rPr lang="en-US" sz="1800" b="1" kern="1200" dirty="0" smtClean="0">
              <a:latin typeface="Calibri"/>
              <a:cs typeface="Calibri"/>
            </a:rPr>
          </a:br>
          <a:r>
            <a:rPr lang="en-US" sz="1800" b="1" kern="1200" dirty="0" smtClean="0">
              <a:latin typeface="Calibri"/>
              <a:cs typeface="Calibri"/>
            </a:rPr>
            <a:t>MCC for Ministers/Chairmen/Members of Commissions</a:t>
          </a:r>
          <a:endParaRPr lang="en-US" sz="1800" b="1" kern="1200" dirty="0">
            <a:latin typeface="Calibri"/>
            <a:cs typeface="Calibri"/>
          </a:endParaRPr>
        </a:p>
      </dsp:txBody>
      <dsp:txXfrm>
        <a:off x="2171305" y="1961192"/>
        <a:ext cx="2091181" cy="1561552"/>
      </dsp:txXfrm>
    </dsp:sp>
    <dsp:sp modelId="{A39A6BA1-70A1-C64D-A061-C4AA5A371706}">
      <dsp:nvSpPr>
        <dsp:cNvPr id="0" name=""/>
        <dsp:cNvSpPr/>
      </dsp:nvSpPr>
      <dsp:spPr>
        <a:xfrm>
          <a:off x="4920342" y="2176694"/>
          <a:ext cx="1635413" cy="1352391"/>
        </a:xfrm>
        <a:prstGeom prst="rect">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US" sz="1800" b="1" kern="1200" dirty="0" smtClean="0">
              <a:latin typeface="Calibri"/>
              <a:cs typeface="Calibri"/>
            </a:rPr>
            <a:t>7</a:t>
          </a:r>
          <a:br>
            <a:rPr lang="en-US" sz="1800" b="1" kern="1200" dirty="0" smtClean="0">
              <a:latin typeface="Calibri"/>
              <a:cs typeface="Calibri"/>
            </a:rPr>
          </a:br>
          <a:r>
            <a:rPr lang="en-US" sz="1800" b="1" kern="1200" dirty="0" smtClean="0">
              <a:latin typeface="Calibri"/>
              <a:cs typeface="Calibri"/>
            </a:rPr>
            <a:t>MCC for political parties/candidates</a:t>
          </a:r>
          <a:endParaRPr lang="en-US" sz="1800" b="1" kern="1200" dirty="0">
            <a:latin typeface="Calibri"/>
            <a:cs typeface="Calibri"/>
          </a:endParaRPr>
        </a:p>
      </dsp:txBody>
      <dsp:txXfrm>
        <a:off x="4920342" y="2176694"/>
        <a:ext cx="1635413" cy="1352391"/>
      </dsp:txXfrm>
    </dsp:sp>
    <dsp:sp modelId="{971FC7CB-0888-3848-8790-FD24ADEDB26C}">
      <dsp:nvSpPr>
        <dsp:cNvPr id="0" name=""/>
        <dsp:cNvSpPr/>
      </dsp:nvSpPr>
      <dsp:spPr>
        <a:xfrm>
          <a:off x="6771191" y="2148518"/>
          <a:ext cx="2163216" cy="1297930"/>
        </a:xfrm>
        <a:prstGeom prst="rect">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US" sz="1800" b="1" kern="1200" dirty="0" smtClean="0">
              <a:latin typeface="Calibri"/>
              <a:cs typeface="Calibri"/>
            </a:rPr>
            <a:t>8</a:t>
          </a:r>
          <a:br>
            <a:rPr lang="en-US" sz="1800" b="1" kern="1200" dirty="0" smtClean="0">
              <a:latin typeface="Calibri"/>
              <a:cs typeface="Calibri"/>
            </a:rPr>
          </a:br>
          <a:r>
            <a:rPr lang="en-US" sz="1800" b="1" kern="1200" dirty="0" smtClean="0">
              <a:latin typeface="Calibri"/>
              <a:cs typeface="Calibri"/>
            </a:rPr>
            <a:t>MCC - Dos &amp; Don’ts for </a:t>
          </a:r>
          <a:r>
            <a:rPr lang="en-US" sz="1800" b="1" kern="1200" dirty="0" err="1" smtClean="0">
              <a:latin typeface="Calibri"/>
              <a:cs typeface="Calibri"/>
            </a:rPr>
            <a:t>Pol.Parties</a:t>
          </a:r>
          <a:r>
            <a:rPr lang="en-US" sz="1800" b="1" kern="1200" dirty="0" smtClean="0">
              <a:latin typeface="Calibri"/>
              <a:cs typeface="Calibri"/>
            </a:rPr>
            <a:t>/candidates</a:t>
          </a:r>
          <a:endParaRPr lang="en-US" sz="1800" b="1" kern="1200" dirty="0">
            <a:latin typeface="Calibri"/>
            <a:cs typeface="Calibri"/>
          </a:endParaRPr>
        </a:p>
      </dsp:txBody>
      <dsp:txXfrm>
        <a:off x="6771191" y="2148518"/>
        <a:ext cx="2163216" cy="1297930"/>
      </dsp:txXfrm>
    </dsp:sp>
    <dsp:sp modelId="{CF98CACE-2048-164A-9AC9-7AE1CFE7D37B}">
      <dsp:nvSpPr>
        <dsp:cNvPr id="0" name=""/>
        <dsp:cNvSpPr/>
      </dsp:nvSpPr>
      <dsp:spPr>
        <a:xfrm>
          <a:off x="547140" y="3965918"/>
          <a:ext cx="2163216" cy="1297930"/>
        </a:xfrm>
        <a:prstGeom prst="rect">
          <a:avLst/>
        </a:prstGeom>
        <a:solidFill>
          <a:schemeClr val="accent6">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US" sz="1800" b="1" kern="1200" dirty="0" smtClean="0">
              <a:latin typeface="Calibri"/>
              <a:cs typeface="Calibri"/>
            </a:rPr>
            <a:t>9</a:t>
          </a:r>
          <a:br>
            <a:rPr lang="en-US" sz="1800" b="1" kern="1200" dirty="0" smtClean="0">
              <a:latin typeface="Calibri"/>
              <a:cs typeface="Calibri"/>
            </a:rPr>
          </a:br>
          <a:r>
            <a:rPr lang="en-US" sz="1800" b="1" kern="1200" dirty="0" smtClean="0">
              <a:latin typeface="Calibri"/>
              <a:cs typeface="Calibri"/>
            </a:rPr>
            <a:t>MCC for Use of Official Vehicles</a:t>
          </a:r>
          <a:endParaRPr lang="en-US" sz="1800" b="1" kern="1200" dirty="0">
            <a:latin typeface="Calibri"/>
            <a:cs typeface="Calibri"/>
          </a:endParaRPr>
        </a:p>
      </dsp:txBody>
      <dsp:txXfrm>
        <a:off x="547140" y="3965918"/>
        <a:ext cx="2163216" cy="1297930"/>
      </dsp:txXfrm>
    </dsp:sp>
    <dsp:sp modelId="{2DAF6322-D16A-4C4E-8AD4-C6E5A795FDAE}">
      <dsp:nvSpPr>
        <dsp:cNvPr id="0" name=""/>
        <dsp:cNvSpPr/>
      </dsp:nvSpPr>
      <dsp:spPr>
        <a:xfrm>
          <a:off x="3588342" y="3965918"/>
          <a:ext cx="2163216" cy="1297930"/>
        </a:xfrm>
        <a:prstGeom prst="rec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US" sz="2000" b="1" kern="1200" dirty="0" smtClean="0">
              <a:latin typeface="Calibri"/>
              <a:cs typeface="Calibri"/>
            </a:rPr>
            <a:t>10</a:t>
          </a:r>
        </a:p>
        <a:p>
          <a:pPr lvl="0" algn="ctr" defTabSz="889000">
            <a:lnSpc>
              <a:spcPct val="90000"/>
            </a:lnSpc>
            <a:spcBef>
              <a:spcPct val="0"/>
            </a:spcBef>
            <a:spcAft>
              <a:spcPct val="35000"/>
            </a:spcAft>
          </a:pPr>
          <a:r>
            <a:rPr lang="en-US" sz="2000" b="1" kern="1200" dirty="0" smtClean="0">
              <a:latin typeface="Calibri"/>
              <a:cs typeface="Calibri"/>
            </a:rPr>
            <a:t>MCC for State/Central </a:t>
          </a:r>
          <a:r>
            <a:rPr lang="en-US" sz="2000" b="1" kern="1200" dirty="0" err="1" smtClean="0">
              <a:latin typeface="Calibri"/>
              <a:cs typeface="Calibri"/>
            </a:rPr>
            <a:t>Govt</a:t>
          </a:r>
          <a:endParaRPr lang="en-US" sz="2000" b="1" kern="1200" dirty="0">
            <a:latin typeface="Calibri"/>
            <a:cs typeface="Calibri"/>
          </a:endParaRPr>
        </a:p>
      </dsp:txBody>
      <dsp:txXfrm>
        <a:off x="3588342" y="3965918"/>
        <a:ext cx="2163216" cy="1297930"/>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71F9B2C-A20F-904C-BB2F-07BA253DF0F1}">
      <dsp:nvSpPr>
        <dsp:cNvPr id="0" name=""/>
        <dsp:cNvSpPr/>
      </dsp:nvSpPr>
      <dsp:spPr>
        <a:xfrm>
          <a:off x="0" y="503660"/>
          <a:ext cx="1999937" cy="1297930"/>
        </a:xfrm>
        <a:prstGeom prst="rec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endParaRPr lang="en-US" sz="1800" b="1" kern="1200" dirty="0">
            <a:latin typeface="Calibri"/>
            <a:cs typeface="Calibri"/>
          </a:endParaRPr>
        </a:p>
      </dsp:txBody>
      <dsp:txXfrm>
        <a:off x="0" y="503660"/>
        <a:ext cx="1999937" cy="1297930"/>
      </dsp:txXfrm>
    </dsp:sp>
    <dsp:sp modelId="{DBDE4EB0-6119-0E48-86F5-1F8940575559}">
      <dsp:nvSpPr>
        <dsp:cNvPr id="0" name=""/>
        <dsp:cNvSpPr/>
      </dsp:nvSpPr>
      <dsp:spPr>
        <a:xfrm>
          <a:off x="2218982" y="518170"/>
          <a:ext cx="2163216" cy="1297930"/>
        </a:xfrm>
        <a:prstGeom prst="rect">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endParaRPr lang="en-US" sz="1800" b="1" kern="1200" dirty="0">
            <a:latin typeface="Calibri"/>
            <a:cs typeface="Calibri"/>
          </a:endParaRPr>
        </a:p>
      </dsp:txBody>
      <dsp:txXfrm>
        <a:off x="2218982" y="518170"/>
        <a:ext cx="2163216" cy="1297930"/>
      </dsp:txXfrm>
    </dsp:sp>
    <dsp:sp modelId="{8A22497D-D905-0148-A0AA-DF796CC57828}">
      <dsp:nvSpPr>
        <dsp:cNvPr id="0" name=""/>
        <dsp:cNvSpPr/>
      </dsp:nvSpPr>
      <dsp:spPr>
        <a:xfrm>
          <a:off x="4598521" y="518170"/>
          <a:ext cx="2163216" cy="1297930"/>
        </a:xfrm>
        <a:prstGeom prst="rect">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endParaRPr lang="en-US" sz="1800" b="1" kern="1200" dirty="0">
            <a:latin typeface="Calibri"/>
            <a:cs typeface="Calibri"/>
          </a:endParaRPr>
        </a:p>
      </dsp:txBody>
      <dsp:txXfrm>
        <a:off x="4598521" y="518170"/>
        <a:ext cx="2163216" cy="1297930"/>
      </dsp:txXfrm>
    </dsp:sp>
    <dsp:sp modelId="{4F4FF2BF-8A7C-804D-8A20-AB700E2B9416}">
      <dsp:nvSpPr>
        <dsp:cNvPr id="0" name=""/>
        <dsp:cNvSpPr/>
      </dsp:nvSpPr>
      <dsp:spPr>
        <a:xfrm>
          <a:off x="6978059" y="518170"/>
          <a:ext cx="2163216" cy="1297930"/>
        </a:xfrm>
        <a:prstGeom prst="rect">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US" sz="1800" b="1" kern="1200" smtClean="0">
              <a:latin typeface="Calibri"/>
              <a:cs typeface="Calibri"/>
            </a:rPr>
            <a:t>4</a:t>
          </a:r>
        </a:p>
        <a:p>
          <a:pPr lvl="0" algn="ctr" defTabSz="800100">
            <a:lnSpc>
              <a:spcPct val="90000"/>
            </a:lnSpc>
            <a:spcBef>
              <a:spcPct val="0"/>
            </a:spcBef>
            <a:spcAft>
              <a:spcPct val="35000"/>
            </a:spcAft>
          </a:pPr>
          <a:r>
            <a:rPr lang="en-US" sz="1800" b="1" kern="1200" smtClean="0">
              <a:latin typeface="Calibri"/>
              <a:cs typeface="Calibri"/>
            </a:rPr>
            <a:t> MCC applicable to officials</a:t>
          </a:r>
          <a:endParaRPr lang="en-US" sz="1800" b="1" kern="1200" dirty="0">
            <a:latin typeface="Calibri"/>
            <a:cs typeface="Calibri"/>
          </a:endParaRPr>
        </a:p>
      </dsp:txBody>
      <dsp:txXfrm>
        <a:off x="6978059" y="518170"/>
        <a:ext cx="2163216" cy="1297930"/>
      </dsp:txXfrm>
    </dsp:sp>
    <dsp:sp modelId="{BF839CF8-A261-2F4D-8CDC-D99FA5C11781}">
      <dsp:nvSpPr>
        <dsp:cNvPr id="0" name=""/>
        <dsp:cNvSpPr/>
      </dsp:nvSpPr>
      <dsp:spPr>
        <a:xfrm>
          <a:off x="6980783" y="3966461"/>
          <a:ext cx="2163216" cy="1297930"/>
        </a:xfrm>
        <a:prstGeom prst="rect">
          <a:avLst/>
        </a:prstGeom>
        <a:solidFill>
          <a:schemeClr val="accent6">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endParaRPr lang="en-US" sz="1800" b="1" kern="1200" dirty="0">
            <a:latin typeface="Calibri"/>
            <a:cs typeface="Calibri"/>
          </a:endParaRPr>
        </a:p>
      </dsp:txBody>
      <dsp:txXfrm>
        <a:off x="6980783" y="3966461"/>
        <a:ext cx="2163216" cy="1297930"/>
      </dsp:txXfrm>
    </dsp:sp>
    <dsp:sp modelId="{206A38FD-B9BD-404D-8F24-2F0D550EFB3A}">
      <dsp:nvSpPr>
        <dsp:cNvPr id="0" name=""/>
        <dsp:cNvSpPr/>
      </dsp:nvSpPr>
      <dsp:spPr>
        <a:xfrm>
          <a:off x="693849" y="2015776"/>
          <a:ext cx="1452578" cy="1297930"/>
        </a:xfrm>
        <a:prstGeom prst="rec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endParaRPr lang="en-US" sz="1800" b="1" kern="1200" dirty="0">
            <a:latin typeface="Calibri"/>
            <a:cs typeface="Calibri"/>
          </a:endParaRPr>
        </a:p>
      </dsp:txBody>
      <dsp:txXfrm>
        <a:off x="693849" y="2015776"/>
        <a:ext cx="1452578" cy="1297930"/>
      </dsp:txXfrm>
    </dsp:sp>
    <dsp:sp modelId="{DCA33402-5CC2-B449-8445-E99B375BE8CE}">
      <dsp:nvSpPr>
        <dsp:cNvPr id="0" name=""/>
        <dsp:cNvSpPr/>
      </dsp:nvSpPr>
      <dsp:spPr>
        <a:xfrm>
          <a:off x="2171305" y="1961192"/>
          <a:ext cx="2091181" cy="1561552"/>
        </a:xfrm>
        <a:prstGeom prst="rect">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endParaRPr lang="en-US" sz="1800" b="1" kern="1200" dirty="0">
            <a:latin typeface="Calibri"/>
            <a:cs typeface="Calibri"/>
          </a:endParaRPr>
        </a:p>
      </dsp:txBody>
      <dsp:txXfrm>
        <a:off x="2171305" y="1961192"/>
        <a:ext cx="2091181" cy="1561552"/>
      </dsp:txXfrm>
    </dsp:sp>
    <dsp:sp modelId="{A39A6BA1-70A1-C64D-A061-C4AA5A371706}">
      <dsp:nvSpPr>
        <dsp:cNvPr id="0" name=""/>
        <dsp:cNvSpPr/>
      </dsp:nvSpPr>
      <dsp:spPr>
        <a:xfrm>
          <a:off x="4920342" y="2176694"/>
          <a:ext cx="1635413" cy="1352391"/>
        </a:xfrm>
        <a:prstGeom prst="rect">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endParaRPr lang="en-US" sz="1800" b="1" kern="1200" dirty="0">
            <a:latin typeface="Calibri"/>
            <a:cs typeface="Calibri"/>
          </a:endParaRPr>
        </a:p>
      </dsp:txBody>
      <dsp:txXfrm>
        <a:off x="4920342" y="2176694"/>
        <a:ext cx="1635413" cy="1352391"/>
      </dsp:txXfrm>
    </dsp:sp>
    <dsp:sp modelId="{971FC7CB-0888-3848-8790-FD24ADEDB26C}">
      <dsp:nvSpPr>
        <dsp:cNvPr id="0" name=""/>
        <dsp:cNvSpPr/>
      </dsp:nvSpPr>
      <dsp:spPr>
        <a:xfrm>
          <a:off x="6771191" y="2148518"/>
          <a:ext cx="2163216" cy="1297930"/>
        </a:xfrm>
        <a:prstGeom prst="rect">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endParaRPr lang="en-US" sz="1800" b="1" kern="1200" dirty="0">
            <a:latin typeface="Calibri"/>
            <a:cs typeface="Calibri"/>
          </a:endParaRPr>
        </a:p>
      </dsp:txBody>
      <dsp:txXfrm>
        <a:off x="6771191" y="2148518"/>
        <a:ext cx="2163216" cy="1297930"/>
      </dsp:txXfrm>
    </dsp:sp>
    <dsp:sp modelId="{CF98CACE-2048-164A-9AC9-7AE1CFE7D37B}">
      <dsp:nvSpPr>
        <dsp:cNvPr id="0" name=""/>
        <dsp:cNvSpPr/>
      </dsp:nvSpPr>
      <dsp:spPr>
        <a:xfrm>
          <a:off x="547140" y="3965918"/>
          <a:ext cx="2163216" cy="1297930"/>
        </a:xfrm>
        <a:prstGeom prst="rect">
          <a:avLst/>
        </a:prstGeom>
        <a:solidFill>
          <a:schemeClr val="accent6">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endParaRPr lang="en-US" sz="1800" b="1" kern="1200" dirty="0">
            <a:latin typeface="Calibri"/>
            <a:cs typeface="Calibri"/>
          </a:endParaRPr>
        </a:p>
      </dsp:txBody>
      <dsp:txXfrm>
        <a:off x="547140" y="3965918"/>
        <a:ext cx="2163216" cy="1297930"/>
      </dsp:txXfrm>
    </dsp:sp>
    <dsp:sp modelId="{2DAF6322-D16A-4C4E-8AD4-C6E5A795FDAE}">
      <dsp:nvSpPr>
        <dsp:cNvPr id="0" name=""/>
        <dsp:cNvSpPr/>
      </dsp:nvSpPr>
      <dsp:spPr>
        <a:xfrm>
          <a:off x="3588342" y="3965918"/>
          <a:ext cx="2163216" cy="1297930"/>
        </a:xfrm>
        <a:prstGeom prst="rec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0" tIns="228600" rIns="228600" bIns="228600" numCol="1" spcCol="1270" anchor="ctr" anchorCtr="0">
          <a:noAutofit/>
        </a:bodyPr>
        <a:lstStyle/>
        <a:p>
          <a:pPr lvl="0" algn="ctr" defTabSz="2667000">
            <a:lnSpc>
              <a:spcPct val="90000"/>
            </a:lnSpc>
            <a:spcBef>
              <a:spcPct val="0"/>
            </a:spcBef>
            <a:spcAft>
              <a:spcPct val="35000"/>
            </a:spcAft>
          </a:pPr>
          <a:endParaRPr lang="en-US" sz="6000" b="0" kern="1200" dirty="0">
            <a:latin typeface="Calibri"/>
            <a:cs typeface="Calibri"/>
          </a:endParaRPr>
        </a:p>
      </dsp:txBody>
      <dsp:txXfrm>
        <a:off x="3588342" y="3965918"/>
        <a:ext cx="2163216" cy="1297930"/>
      </dsp:txXfrm>
    </dsp:sp>
  </dsp:spTree>
</dsp:drawing>
</file>

<file path=ppt/diagrams/drawing2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8210927-616F-3643-82FC-735981789F11}">
      <dsp:nvSpPr>
        <dsp:cNvPr id="0" name=""/>
        <dsp:cNvSpPr/>
      </dsp:nvSpPr>
      <dsp:spPr>
        <a:xfrm>
          <a:off x="0" y="91461"/>
          <a:ext cx="8229600" cy="4343040"/>
        </a:xfrm>
        <a:prstGeom prst="roundRect">
          <a:avLst/>
        </a:prstGeom>
        <a:gradFill rotWithShape="1">
          <a:gsLst>
            <a:gs pos="0">
              <a:schemeClr val="accent3">
                <a:tint val="50000"/>
                <a:satMod val="300000"/>
              </a:schemeClr>
            </a:gs>
            <a:gs pos="35000">
              <a:schemeClr val="accent3">
                <a:tint val="37000"/>
                <a:satMod val="300000"/>
              </a:schemeClr>
            </a:gs>
            <a:gs pos="100000">
              <a:schemeClr val="accent3">
                <a:tint val="15000"/>
                <a:satMod val="350000"/>
              </a:schemeClr>
            </a:gs>
          </a:gsLst>
          <a:lin ang="16200000" scaled="1"/>
        </a:gradFill>
        <a:ln w="9525" cap="flat" cmpd="sng" algn="ctr">
          <a:solidFill>
            <a:schemeClr val="accent3">
              <a:shade val="95000"/>
              <a:satMod val="105000"/>
            </a:schemeClr>
          </a:solidFill>
          <a:prstDash val="solid"/>
        </a:ln>
        <a:effectLst>
          <a:outerShdw blurRad="40000" dist="20000" dir="5400000" rotWithShape="0">
            <a:srgbClr val="000000">
              <a:alpha val="38000"/>
            </a:srgbClr>
          </a:outerShdw>
        </a:effectLst>
      </dsp:spPr>
      <dsp:style>
        <a:lnRef idx="1">
          <a:schemeClr val="accent3"/>
        </a:lnRef>
        <a:fillRef idx="2">
          <a:schemeClr val="accent3"/>
        </a:fillRef>
        <a:effectRef idx="1">
          <a:schemeClr val="accent3"/>
        </a:effectRef>
        <a:fontRef idx="minor">
          <a:schemeClr val="dk1"/>
        </a:fontRef>
      </dsp:style>
      <dsp:txBody>
        <a:bodyPr spcFirstLastPara="0" vert="horz" wrap="square" lIns="110490" tIns="110490" rIns="110490" bIns="110490" numCol="1" spcCol="1270" anchor="ctr" anchorCtr="0">
          <a:noAutofit/>
        </a:bodyPr>
        <a:lstStyle/>
        <a:p>
          <a:pPr lvl="0" algn="l" defTabSz="1289050" rtl="0">
            <a:lnSpc>
              <a:spcPct val="90000"/>
            </a:lnSpc>
            <a:spcBef>
              <a:spcPct val="0"/>
            </a:spcBef>
            <a:spcAft>
              <a:spcPct val="35000"/>
            </a:spcAft>
          </a:pPr>
          <a:r>
            <a:rPr lang="en-US" sz="2900" kern="1200" dirty="0" smtClean="0">
              <a:solidFill>
                <a:srgbClr val="000000"/>
              </a:solidFill>
            </a:rPr>
            <a:t>Any official who meets the Minister on his private visit to the constituency where elections are being held shall be guilty of misconduct under the relevant service rules; and if he happens to be an official mentioned in Section 129 (1) of the Representation of People Act, 1951, he shall also be additionally considered to have violated the statutory provisions of that Section and liable to penal action provided </a:t>
          </a:r>
          <a:r>
            <a:rPr lang="en-US" sz="2900" kern="1200" dirty="0" err="1" smtClean="0">
              <a:solidFill>
                <a:srgbClr val="000000"/>
              </a:solidFill>
            </a:rPr>
            <a:t>thereunder</a:t>
          </a:r>
          <a:r>
            <a:rPr lang="en-US" sz="2900" kern="1200" dirty="0" smtClean="0">
              <a:solidFill>
                <a:srgbClr val="000000"/>
              </a:solidFill>
            </a:rPr>
            <a:t>. </a:t>
          </a:r>
          <a:endParaRPr lang="en-US" sz="2900" kern="1200" dirty="0">
            <a:solidFill>
              <a:srgbClr val="000000"/>
            </a:solidFill>
          </a:endParaRPr>
        </a:p>
      </dsp:txBody>
      <dsp:txXfrm>
        <a:off x="212010" y="303471"/>
        <a:ext cx="7805580" cy="3919020"/>
      </dsp:txXfrm>
    </dsp:sp>
  </dsp:spTree>
</dsp:drawing>
</file>

<file path=ppt/diagrams/drawing3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4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4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4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4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4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4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4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4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4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4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5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5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5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5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5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5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5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5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5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5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6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6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6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6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6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6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6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6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6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6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7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7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7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7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7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7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7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7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7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7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8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8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8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8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8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8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8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8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8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8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default#1">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10.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1.xml><?xml version="1.0" encoding="utf-8"?>
<dgm:layoutDef xmlns:dgm="http://schemas.openxmlformats.org/drawingml/2006/diagram" xmlns:a="http://schemas.openxmlformats.org/drawingml/2006/main" uniqueId="urn:microsoft.com/office/officeart/2005/8/layout/default#1">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1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5.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6.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7.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8.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9.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default#1">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20.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5.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6.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7.xml><?xml version="1.0" encoding="utf-8"?>
<dgm:layoutDef xmlns:dgm="http://schemas.openxmlformats.org/drawingml/2006/diagram" xmlns:a="http://schemas.openxmlformats.org/drawingml/2006/main" uniqueId="urn:microsoft.com/office/officeart/2005/8/layout/default#1">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28.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9.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0.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5.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6.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7.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8.xml><?xml version="1.0" encoding="utf-8"?>
<dgm:layoutDef xmlns:dgm="http://schemas.openxmlformats.org/drawingml/2006/diagram" xmlns:a="http://schemas.openxmlformats.org/drawingml/2006/main" uniqueId="urn:microsoft.com/office/officeart/2005/8/layout/default#1">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39.xml><?xml version="1.0" encoding="utf-8"?>
<dgm:layoutDef xmlns:dgm="http://schemas.openxmlformats.org/drawingml/2006/diagram" xmlns:a="http://schemas.openxmlformats.org/drawingml/2006/main" uniqueId="urn:microsoft.com/office/officeart/2005/8/layout/arrow6">
  <dgm:title val=""/>
  <dgm:desc val=""/>
  <dgm:catLst>
    <dgm:cat type="relationship" pri="4000"/>
    <dgm:cat type="process" pri="29000"/>
  </dgm:catLst>
  <dgm:sampData>
    <dgm:dataModel>
      <dgm:ptLst>
        <dgm:pt modelId="0" type="doc"/>
        <dgm:pt modelId="1">
          <dgm:prSet phldr="1"/>
        </dgm:pt>
        <dgm:pt modelId="2">
          <dgm:prSet phldr="1"/>
        </dgm:pt>
      </dgm:ptLst>
      <dgm:cxnLst>
        <dgm:cxn modelId="4" srcId="0" destId="1" srcOrd="0" destOrd="0"/>
        <dgm:cxn modelId="5" srcId="0" destId="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Lst>
      <dgm:cxnLst>
        <dgm:cxn modelId="3" srcId="0" destId="1" srcOrd="0" destOrd="0"/>
        <dgm:cxn modelId="4" srcId="0" destId="2" srcOrd="1" destOrd="0"/>
      </dgm:cxnLst>
      <dgm:bg/>
      <dgm:whole/>
    </dgm:dataModel>
  </dgm:clrData>
  <dgm:layoutNode name="compositeShape">
    <dgm:varLst>
      <dgm:chMax val="2"/>
      <dgm:dir/>
      <dgm:resizeHandles val="exact"/>
    </dgm:varLst>
    <dgm:alg type="composite">
      <dgm:param type="horzAlign" val="ctr"/>
      <dgm:param type="vertAlign" val="mid"/>
      <dgm:param type="ar" val="2.5"/>
    </dgm:alg>
    <dgm:shape xmlns:r="http://schemas.openxmlformats.org/officeDocument/2006/relationships" r:blip="">
      <dgm:adjLst/>
    </dgm:shape>
    <dgm:presOf/>
    <dgm:constrLst>
      <dgm:constr type="primFontSz" for="des" ptType="node" op="equ"/>
      <dgm:constr type="w" for="ch" forName="ribbon" refType="h" refFor="ch" refForName="ribbon" fact="2.5"/>
      <dgm:constr type="h" for="ch" forName="leftArrowText" refType="h" fact="0.49"/>
      <dgm:constr type="ctrY" for="ch" forName="leftArrowText" refType="ctrY" refFor="ch" refForName="ribbon"/>
      <dgm:constr type="ctrYOff" for="ch" forName="leftArrowText" refType="h" refFor="ch" refForName="ribbon" fact="-0.08"/>
      <dgm:constr type="l" for="ch" forName="leftArrowText" refType="w" refFor="ch" refForName="ribbon" fact="0.12"/>
      <dgm:constr type="r" for="ch" forName="leftArrowText" refType="w" refFor="ch" refForName="ribbon" fact="0.45"/>
      <dgm:constr type="h" for="ch" forName="rightArrowText" refType="h" fact="0.49"/>
      <dgm:constr type="ctrY" for="ch" forName="rightArrowText" refType="ctrY" refFor="ch" refForName="ribbon"/>
      <dgm:constr type="ctrYOff" for="ch" forName="rightArrowText" refType="h" refFor="ch" refForName="ribbon" fact="0.08"/>
      <dgm:constr type="l" for="ch" forName="rightArrowText" refType="w" refFor="ch" refForName="ribbon" fact="0.5"/>
      <dgm:constr type="r" for="ch" forName="rightArrowText" refType="w" refFor="ch" refForName="ribbon" fact="0.89"/>
    </dgm:constrLst>
    <dgm:ruleLst/>
    <dgm:choose name="Name0">
      <dgm:if name="Name1" axis="ch" ptType="node" func="cnt" op="gte" val="1">
        <dgm:layoutNode name="ribbon" styleLbl="node1">
          <dgm:alg type="sp"/>
          <dgm:shape xmlns:r="http://schemas.openxmlformats.org/officeDocument/2006/relationships" type="leftRightRibbon" r:blip="">
            <dgm:adjLst/>
          </dgm:shape>
          <dgm:presOf/>
          <dgm:constrLst/>
          <dgm:ruleLst/>
        </dgm:layoutNode>
        <dgm:layoutNode name="leftArrowText" styleLbl="node1">
          <dgm:varLst>
            <dgm:chMax val="0"/>
            <dgm:bulletEnabled val="1"/>
          </dgm:varLst>
          <dgm:alg type="tx">
            <dgm:param type="txAnchorVertCh" val="mid"/>
          </dgm:alg>
          <dgm:shape xmlns:r="http://schemas.openxmlformats.org/officeDocument/2006/relationships" type="rect" r:blip="" hideGeom="1">
            <dgm:adjLst/>
          </dgm:shape>
          <dgm:choose name="Name2">
            <dgm:if name="Name3" func="var" arg="dir" op="equ" val="norm">
              <dgm:presOf axis="ch desOrSelf" ptType="node node" st="1 1" cnt="1 0"/>
            </dgm:if>
            <dgm:else name="Name4">
              <dgm:presOf axis="ch desOrSelf" ptType="node node" st="2 1" cnt="1 0"/>
            </dgm:else>
          </dgm:choose>
          <dgm:constrLst>
            <dgm:constr type="primFontSz" val="65"/>
            <dgm:constr type="tMarg" refType="primFontSz" fact="0.28"/>
            <dgm:constr type="lMarg"/>
            <dgm:constr type="bMarg" refType="primFontSz" fact="0.3"/>
            <dgm:constr type="rMarg"/>
          </dgm:constrLst>
          <dgm:ruleLst>
            <dgm:rule type="primFontSz" val="5" fact="NaN" max="NaN"/>
          </dgm:ruleLst>
        </dgm:layoutNode>
        <dgm:layoutNode name="rightArrowText" styleLbl="node1">
          <dgm:varLst>
            <dgm:chMax val="0"/>
            <dgm:bulletEnabled val="1"/>
          </dgm:varLst>
          <dgm:alg type="tx">
            <dgm:param type="txAnchorVertCh" val="mid"/>
          </dgm:alg>
          <dgm:shape xmlns:r="http://schemas.openxmlformats.org/officeDocument/2006/relationships" type="rect" r:blip="" hideGeom="1">
            <dgm:adjLst/>
          </dgm:shape>
          <dgm:choose name="Name5">
            <dgm:if name="Name6" func="var" arg="dir" op="equ" val="norm">
              <dgm:presOf axis="ch desOrSelf" ptType="node node" st="2 1" cnt="1 0"/>
            </dgm:if>
            <dgm:else name="Name7">
              <dgm:presOf axis="ch desOrSelf" ptType="node node" st="1 1" cnt="1 0"/>
            </dgm:else>
          </dgm:choose>
          <dgm:constrLst>
            <dgm:constr type="primFontSz" val="65"/>
            <dgm:constr type="tMarg" refType="primFontSz" fact="0.28"/>
            <dgm:constr type="lMarg"/>
            <dgm:constr type="bMarg" refType="primFontSz" fact="0.3"/>
            <dgm:constr type="rMarg"/>
          </dgm:constrLst>
          <dgm:ruleLst>
            <dgm:rule type="primFontSz" val="5" fact="NaN" max="NaN"/>
          </dgm:ruleLst>
        </dgm:layoutNode>
      </dgm:if>
      <dgm:else name="Name8"/>
    </dgm:choose>
  </dgm:layoutNode>
</dgm:layoutDef>
</file>

<file path=ppt/diagrams/layout4.xml><?xml version="1.0" encoding="utf-8"?>
<dgm:layoutDef xmlns:dgm="http://schemas.openxmlformats.org/drawingml/2006/diagram" xmlns:a="http://schemas.openxmlformats.org/drawingml/2006/main" uniqueId="urn:microsoft.com/office/officeart/2005/8/layout/default#1">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40.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41.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42.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43.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44.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45.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46.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47.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48.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49.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5.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50.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51.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52.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53.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54.xml><?xml version="1.0" encoding="utf-8"?>
<dgm:layoutDef xmlns:dgm="http://schemas.openxmlformats.org/drawingml/2006/diagram" xmlns:a="http://schemas.openxmlformats.org/drawingml/2006/main" uniqueId="urn:microsoft.com/office/officeart/2005/8/layout/default#1">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55.xml><?xml version="1.0" encoding="utf-8"?>
<dgm:layoutDef xmlns:dgm="http://schemas.openxmlformats.org/drawingml/2006/diagram" xmlns:a="http://schemas.openxmlformats.org/drawingml/2006/main" uniqueId="urn:microsoft.com/office/officeart/2005/8/layout/gear1">
  <dgm:title val=""/>
  <dgm:desc val=""/>
  <dgm:catLst>
    <dgm:cat type="relationship" pri="3000"/>
    <dgm:cat type="process" pri="28000"/>
    <dgm:cat type="cycle" pri="14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useDef="1">
    <dgm:dataModel>
      <dgm:ptLst/>
      <dgm:bg/>
      <dgm:whole/>
    </dgm:dataModel>
  </dgm:clrData>
  <dgm:layoutNode name="composite">
    <dgm:varLst>
      <dgm:chMax val="3"/>
      <dgm:animLvl val="lvl"/>
      <dgm:resizeHandles val="exact"/>
    </dgm:varLst>
    <dgm:alg type="composite">
      <dgm:param type="ar" val="1"/>
    </dgm:alg>
    <dgm:shape xmlns:r="http://schemas.openxmlformats.org/officeDocument/2006/relationships" r:blip="">
      <dgm:adjLst/>
    </dgm:shape>
    <dgm:presOf/>
    <dgm:choose name="Name0">
      <dgm:if name="Name1" axis="ch" ptType="node" func="cnt" op="lte" val="1">
        <dgm:constrLst>
          <dgm:constr type="primFontSz" for="ch" ptType="node" op="equ" val="65"/>
          <dgm:constr type="w" for="ch" forName="gear1" refType="w" fact="0.55"/>
          <dgm:constr type="h" for="ch" forName="gear1" refType="w" fact="0.55"/>
          <dgm:constr type="l" for="ch" forName="gear1" refType="w" fact="0.05"/>
          <dgm:constr type="t" for="ch" forName="gear1" refType="w" fact="0.05"/>
          <dgm:constr type="w" for="ch" forName="gear1srcNode" val="1"/>
          <dgm:constr type="h" for="ch" forName="gear1srcNode" val="1"/>
          <dgm:constr type="l" for="ch" forName="gear1srcNode" refType="w" fact="0.32"/>
          <dgm:constr type="t" for="ch" forName="gear1srcNode"/>
          <dgm:constr type="w" for="ch" forName="gear1dstNode" val="1"/>
          <dgm:constr type="h" for="ch" forName="gear1dstNode" val="1"/>
          <dgm:constr type="r" for="ch" forName="gear1dstNode" refType="w" fact="0.58"/>
          <dgm:constr type="t" for="ch" forName="gear1dstNode" refType="h" fact="0.55"/>
          <dgm:constr type="diam" for="des" forName="connector1" refType="w" refFor="ch" refForName="gear1" op="equ" fact="1.1"/>
          <dgm:constr type="h" for="des" forName="connector1" refType="w" refFor="ch" refForName="gear1" op="equ" fact="0.1"/>
          <dgm:constr type="w" for="ch" forName="gear1ch" refType="w" fact="0.35"/>
          <dgm:constr type="h" for="ch" forName="gear1ch" refType="w" refFor="ch" refForName="gear1ch" fact="0.6"/>
          <dgm:constr type="l" for="ch" forName="gear1ch"/>
          <dgm:constr type="b" for="ch" forName="gear1ch" refType="h" fact="0.6"/>
        </dgm:constrLst>
      </dgm:if>
      <dgm:if name="Name2" axis="ch" ptType="node" func="cnt" op="equ" val="2">
        <dgm:constrLst>
          <dgm:constr type="primFontSz" for="ch" ptType="node" op="equ" val="65"/>
          <dgm:constr type="w" for="ch" forName="gear1" refType="w" fact="0.55"/>
          <dgm:constr type="h" for="ch" forName="gear1" refType="w" fact="0.55"/>
          <dgm:constr type="l" for="ch" forName="gear1" refType="w" fact="0.45"/>
          <dgm:constr type="t" for="ch" forName="gear1" refType="w" fact="0.25"/>
          <dgm:constr type="w" for="ch" forName="gear1srcNode" val="1"/>
          <dgm:constr type="h" for="ch" forName="gear1srcNode" val="1"/>
          <dgm:constr type="l" for="ch" forName="gear1srcNode" refType="w" fact="0.72"/>
          <dgm:constr type="t" for="ch" forName="gear1srcNode" refType="w" fact="0.2"/>
          <dgm:constr type="w" for="ch" forName="gear1dstNode" val="1"/>
          <dgm:constr type="h" for="ch" forName="gear1dstNode" val="1"/>
          <dgm:constr type="r" for="ch" forName="gear1dstNode" refType="w" fact="0.98"/>
          <dgm:constr type="t" for="ch" forName="gear1dstNode" refType="h" fact="0.75"/>
          <dgm:constr type="diam" for="des" forName="connector1" refType="w" refFor="ch" refForName="gear1" op="equ" fact="1.1"/>
          <dgm:constr type="h" for="des" forName="connector1" refType="w" refFor="ch" refForName="gear1" op="equ" fact="0.1"/>
          <dgm:constr type="w" for="ch" forName="gear1ch" refType="w" fact="0.35"/>
          <dgm:constr type="h" for="ch" forName="gear1ch" refType="w" refFor="ch" refForName="gear1ch" fact="0.6"/>
          <dgm:constr type="l" for="ch" forName="gear1ch" refType="w" fact="0.38"/>
          <dgm:constr type="b" for="ch" forName="gear1ch" refType="w" fact="0.8"/>
          <dgm:constr type="w" for="ch" forName="gear2" refType="w" fact="0.4"/>
          <dgm:constr type="h" for="ch" forName="gear2" refType="w" fact="0.4"/>
          <dgm:constr type="l" for="ch" forName="gear2" refType="w" fact="0.13"/>
          <dgm:constr type="t" for="ch" forName="gear2" refType="w" fact="0.12"/>
          <dgm:constr type="w" for="ch" forName="gear2srcNode" val="1"/>
          <dgm:constr type="h" for="ch" forName="gear2srcNode" val="1"/>
          <dgm:constr type="l" for="ch" forName="gear2srcNode" refType="w" fact="0.23"/>
          <dgm:constr type="t" for="ch" forName="gear2srcNode" refType="w" fact="0.08"/>
          <dgm:constr type="w" for="ch" forName="gear2dstNode" val="1"/>
          <dgm:constr type="h" for="ch" forName="gear2dstNode" val="1"/>
          <dgm:constr type="l" for="ch" forName="gear2dstNode" refType="w" fact="0.1"/>
          <dgm:constr type="t" for="ch" forName="gear2dstNode" refType="h" fact="0.33"/>
          <dgm:constr type="diam" for="des" forName="connector2" refType="w" refFor="ch" refForName="gear2" op="equ" fact="-1.1"/>
          <dgm:constr type="h" for="des" forName="connector2" refType="w" refFor="ch" refForName="gear1" op="equ" fact="0.1"/>
          <dgm:constr type="w" for="ch" forName="gear2ch" refType="w" fact="0.35"/>
          <dgm:constr type="h" for="ch" forName="gear2ch" refType="w" refFor="ch" refForName="gear2ch" fact="0.6"/>
          <dgm:constr type="l" for="ch" forName="gear2ch" refType="w" fact="0.34"/>
          <dgm:constr type="t" for="ch" forName="gear2ch" refType="w" fact="0.04"/>
        </dgm:constrLst>
      </dgm:if>
      <dgm:else name="Name3">
        <dgm:constrLst>
          <dgm:constr type="primFontSz" for="ch" ptType="node" op="equ" val="65"/>
          <dgm:constr type="w" for="ch" forName="gear1" refType="w" fact="0.55"/>
          <dgm:constr type="h" for="ch" forName="gear1" refType="w" fact="0.55"/>
          <dgm:constr type="l" for="ch" forName="gear1" refType="w" fact="0.45"/>
          <dgm:constr type="t" for="ch" forName="gear1" refType="w" fact="0.45"/>
          <dgm:constr type="w" for="ch" forName="gear1srcNode" val="1"/>
          <dgm:constr type="h" for="ch" forName="gear1srcNode" val="1"/>
          <dgm:constr type="l" for="ch" forName="gear1srcNode" refType="w" fact="0.72"/>
          <dgm:constr type="t" for="ch" forName="gear1srcNode" refType="w" fact="0.4"/>
          <dgm:constr type="w" for="ch" forName="gear1dstNode" val="1"/>
          <dgm:constr type="h" for="ch" forName="gear1dstNode" val="1"/>
          <dgm:constr type="r" for="ch" forName="gear1dstNode" refType="w" fact="0.98"/>
          <dgm:constr type="t" for="ch" forName="gear1dstNode" refType="h" fact="0.95"/>
          <dgm:constr type="diam" for="des" forName="connector1" refType="w" refFor="ch" refForName="gear1" op="equ" fact="1.15"/>
          <dgm:constr type="h" for="des" forName="connector1" refType="w" refFor="ch" refForName="gear1" op="equ" fact="0.1"/>
          <dgm:constr type="w" for="ch" forName="gear1ch" refType="w" fact="0.35"/>
          <dgm:constr type="h" for="ch" forName="gear1ch" refType="w" refFor="ch" refForName="gear1ch" fact="0.6"/>
          <dgm:constr type="l" for="ch" forName="gear1ch" refType="w" fact="0.38"/>
          <dgm:constr type="b" for="ch" forName="gear1ch" refType="h"/>
          <dgm:constr type="w" for="ch" forName="gear2" refType="w" fact="0.4"/>
          <dgm:constr type="h" for="ch" forName="gear2" refType="w" fact="0.4"/>
          <dgm:constr type="l" for="ch" forName="gear2" refType="w" fact="0.13"/>
          <dgm:constr type="t" for="ch" forName="gear2" refType="w" fact="0.32"/>
          <dgm:constr type="w" for="ch" forName="gear2srcNode" val="1"/>
          <dgm:constr type="h" for="ch" forName="gear2srcNode" val="1"/>
          <dgm:constr type="l" for="ch" forName="gear2srcNode" refType="w" fact="0.23"/>
          <dgm:constr type="t" for="ch" forName="gear2srcNode" refType="w" fact="0.28"/>
          <dgm:constr type="w" for="ch" forName="gear2dstNode" val="1"/>
          <dgm:constr type="h" for="ch" forName="gear2dstNode" val="1"/>
          <dgm:constr type="l" for="ch" forName="gear2dstNode" refType="w" fact="0.1"/>
          <dgm:constr type="t" for="ch" forName="gear2dstNode" refType="h" fact="0.53"/>
          <dgm:constr type="diam" for="des" forName="connector2" refType="w" refFor="ch" refForName="gear2" op="equ" fact="-1.1"/>
          <dgm:constr type="h" for="des" forName="connector2" refType="w" refFor="ch" refForName="gear1" op="equ" fact="0.1"/>
          <dgm:constr type="w" for="ch" forName="gear2ch" refType="w" fact="0.35"/>
          <dgm:constr type="h" for="ch" forName="gear2ch" refType="w" refFor="ch" refForName="gear2ch" fact="0.6"/>
          <dgm:constr type="l" for="ch" forName="gear2ch"/>
          <dgm:constr type="t" for="ch" forName="gear2ch" refType="w" fact="0.58"/>
          <dgm:constr type="w" for="ch" forName="gear3" refType="w" fact="0.48"/>
          <dgm:constr type="h" for="ch" forName="gear3" refType="w" fact="0.48"/>
          <dgm:constr type="l" for="ch" forName="gear3" refType="w" fact="0.31"/>
          <dgm:constr type="t" for="ch" forName="gear3"/>
          <dgm:constr type="w" for="ch" forName="gear3tx" refType="w" fact="0.22"/>
          <dgm:constr type="h" for="ch" forName="gear3tx" refType="w" fact="0.22"/>
          <dgm:constr type="ctrX" for="ch" forName="gear3tx" refType="ctrX" refFor="ch" refForName="gear3"/>
          <dgm:constr type="ctrY" for="ch" forName="gear3tx" refType="ctrY" refFor="ch" refForName="gear3"/>
          <dgm:constr type="w" for="ch" forName="gear3srcNode" val="1"/>
          <dgm:constr type="h" for="ch" forName="gear3srcNode" val="1"/>
          <dgm:constr type="l" for="ch" forName="gear3srcNode" refType="w" fact="0.3"/>
          <dgm:constr type="t" for="ch" forName="gear3srcNode" refType="w" fact="0.25"/>
          <dgm:constr type="w" for="ch" forName="gear3dstNode" val="1"/>
          <dgm:constr type="h" for="ch" forName="gear3dstNode" val="1"/>
          <dgm:constr type="l" for="ch" forName="gear3dstNode" refType="w" fact="0.38"/>
          <dgm:constr type="t" for="ch" forName="gear3dstNode" refType="h" fact="0.05"/>
          <dgm:constr type="diam" for="des" forName="connector3" refType="w" refFor="ch" refForName="gear3" op="equ"/>
          <dgm:constr type="h" for="des" forName="connector3" refType="w" refFor="ch" refForName="gear1" op="equ" fact="0.1"/>
          <dgm:constr type="w" for="ch" forName="gear3ch" refType="w" fact="0.35"/>
          <dgm:constr type="h" for="ch" forName="gear3ch" refType="w" refFor="ch" refForName="gear3ch" fact="0.6"/>
          <dgm:constr type="l" for="ch" forName="gear3ch" refType="w" fact="0.65"/>
          <dgm:constr type="t" for="ch" forName="gear3ch" refType="h" fact="0.13"/>
        </dgm:constrLst>
      </dgm:else>
    </dgm:choose>
    <dgm:ruleLst/>
    <dgm:forEach name="Name4" axis="ch" ptType="node" cnt="1">
      <dgm:layoutNode name="gear1" styleLbl="node1">
        <dgm:varLst>
          <dgm:chMax val="1"/>
          <dgm:bulletEnabled val="1"/>
        </dgm:varLst>
        <dgm:alg type="tx">
          <dgm:param type="txAnchorVertCh" val="mid"/>
        </dgm:alg>
        <dgm:shape xmlns:r="http://schemas.openxmlformats.org/officeDocument/2006/relationships" type="gear9"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1srcNode">
        <dgm:alg type="sp"/>
        <dgm:shape xmlns:r="http://schemas.openxmlformats.org/officeDocument/2006/relationships" type="rect" r:blip="" hideGeom="1">
          <dgm:adjLst/>
        </dgm:shape>
        <dgm:presOf axis="self"/>
        <dgm:constrLst/>
        <dgm:ruleLst/>
      </dgm:layoutNode>
      <dgm:layoutNode name="gear1dstNode">
        <dgm:alg type="sp"/>
        <dgm:shape xmlns:r="http://schemas.openxmlformats.org/officeDocument/2006/relationships" type="rect" r:blip="" hideGeom="1">
          <dgm:adjLst/>
        </dgm:shape>
        <dgm:presOf axis="self"/>
        <dgm:constrLst/>
        <dgm:ruleLst/>
      </dgm:layoutNode>
      <dgm:choose name="Name5">
        <dgm:if name="Name6" axis="ch" ptType="node" func="cnt" op="gte" val="1">
          <dgm:layoutNode name="gear1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7"/>
      </dgm:choose>
    </dgm:forEach>
    <dgm:forEach name="Name8" axis="ch" ptType="node" st="2" cnt="1">
      <dgm:layoutNode name="gear2" styleLbl="node1">
        <dgm:varLst>
          <dgm:chMax val="1"/>
          <dgm:bulletEnabled val="1"/>
        </dgm:varLst>
        <dgm:alg type="tx">
          <dgm:param type="txAnchorVertCh" val="mid"/>
        </dgm:alg>
        <dgm:shape xmlns:r="http://schemas.openxmlformats.org/officeDocument/2006/relationships" type="gear6"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2srcNode">
        <dgm:alg type="sp"/>
        <dgm:shape xmlns:r="http://schemas.openxmlformats.org/officeDocument/2006/relationships" type="rect" r:blip="" hideGeom="1">
          <dgm:adjLst/>
        </dgm:shape>
        <dgm:presOf axis="self"/>
        <dgm:constrLst/>
        <dgm:ruleLst/>
      </dgm:layoutNode>
      <dgm:layoutNode name="gear2dstNode">
        <dgm:alg type="sp"/>
        <dgm:shape xmlns:r="http://schemas.openxmlformats.org/officeDocument/2006/relationships" type="rect" r:blip="" hideGeom="1">
          <dgm:adjLst/>
        </dgm:shape>
        <dgm:presOf axis="self"/>
        <dgm:constrLst/>
        <dgm:ruleLst/>
      </dgm:layoutNode>
      <dgm:choose name="Name9">
        <dgm:if name="Name10" axis="ch" ptType="node" func="cnt" op="gte" val="1">
          <dgm:layoutNode name="gear2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1"/>
      </dgm:choose>
    </dgm:forEach>
    <dgm:forEach name="Name12" axis="ch" ptType="node" st="3" cnt="1">
      <dgm:layoutNode name="gear3" styleLbl="node1">
        <dgm:alg type="sp"/>
        <dgm:shape xmlns:r="http://schemas.openxmlformats.org/officeDocument/2006/relationships" rot="-15" type="gear6" r:blip="">
          <dgm:adjLst/>
        </dgm:shape>
        <dgm:presOf axis="self"/>
        <dgm:constrLst/>
        <dgm:ruleLst/>
      </dgm:layoutNode>
      <dgm:layoutNode name="gear3tx" styleLbl="node1">
        <dgm:varLst>
          <dgm:chMax val="1"/>
          <dgm:bulletEnabled val="1"/>
        </dgm:varLst>
        <dgm:alg type="tx">
          <dgm:param type="txAnchorVertCh" val="mid"/>
        </dgm:alg>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3srcNode">
        <dgm:alg type="sp"/>
        <dgm:shape xmlns:r="http://schemas.openxmlformats.org/officeDocument/2006/relationships" type="rect" r:blip="" hideGeom="1">
          <dgm:adjLst/>
        </dgm:shape>
        <dgm:presOf axis="self"/>
        <dgm:constrLst/>
        <dgm:ruleLst/>
      </dgm:layoutNode>
      <dgm:layoutNode name="gear3dstNode">
        <dgm:alg type="sp"/>
        <dgm:shape xmlns:r="http://schemas.openxmlformats.org/officeDocument/2006/relationships" type="rect" r:blip="" hideGeom="1">
          <dgm:adjLst/>
        </dgm:shape>
        <dgm:presOf axis="self"/>
        <dgm:constrLst/>
        <dgm:ruleLst/>
      </dgm:layoutNode>
      <dgm:choose name="Name13">
        <dgm:if name="Name14" axis="ch" ptType="node" func="cnt" op="gte" val="1">
          <dgm:layoutNode name="gear3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5"/>
      </dgm:choose>
    </dgm:forEach>
    <dgm:forEach name="Name16" axis="ch" ptType="sibTrans" hideLastTrans="0" cnt="1">
      <dgm:layoutNode name="connector1" styleLbl="sibTrans2D1">
        <dgm:alg type="conn">
          <dgm:param type="connRout" val="curve"/>
          <dgm:param type="srcNode" val="gear1srcNode"/>
          <dgm:param type="dstNode" val="gear1dstNode"/>
          <dgm:param type="begPts" val="midR"/>
          <dgm:param type="endPts" val="tCtr"/>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forEach name="Name17" axis="ch" ptType="sibTrans" hideLastTrans="0" st="2" cnt="1">
      <dgm:layoutNode name="connector2" styleLbl="sibTrans2D1">
        <dgm:alg type="conn">
          <dgm:param type="connRout" val="curve"/>
          <dgm:param type="srcNode" val="gear2srcNode"/>
          <dgm:param type="dstNode" val="gear2dstNode"/>
          <dgm:param type="begPts" val="midL"/>
          <dgm:param type="endPts" val="midL"/>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forEach name="Name18" axis="ch" ptType="sibTrans" hideLastTrans="0" st="3" cnt="1">
      <dgm:layoutNode name="connector3" styleLbl="sibTrans2D1">
        <dgm:alg type="conn">
          <dgm:param type="connRout" val="curve"/>
          <dgm:param type="srcNode" val="gear3srcNode"/>
          <dgm:param type="dstNode" val="gear3dstNode"/>
          <dgm:param type="begPts" val="midL"/>
          <dgm:param type="endPts" val="midL"/>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layoutNode>
</dgm:layoutDef>
</file>

<file path=ppt/diagrams/layout56.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57.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58.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59.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6.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60.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61.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62.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6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6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65.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66.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67.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68.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69.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7.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70.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71.xml><?xml version="1.0" encoding="utf-8"?>
<dgm:layoutDef xmlns:dgm="http://schemas.openxmlformats.org/drawingml/2006/diagram" xmlns:a="http://schemas.openxmlformats.org/drawingml/2006/main" uniqueId="urn:microsoft.com/office/officeart/2005/8/layout/default#1">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72.xml><?xml version="1.0" encoding="utf-8"?>
<dgm:layoutDef xmlns:dgm="http://schemas.openxmlformats.org/drawingml/2006/diagram" xmlns:a="http://schemas.openxmlformats.org/drawingml/2006/main" uniqueId="urn:microsoft.com/office/officeart/2008/layout/HorizontalMultiLevelHierarchy">
  <dgm:title val=""/>
  <dgm:desc val=""/>
  <dgm:catLst>
    <dgm:cat type="hierarchy" pri="46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clrData>
  <dgm:layoutNode name="Name0">
    <dgm:varLst>
      <dgm:chPref val="1"/>
      <dgm:dir/>
      <dgm:animOne val="branch"/>
      <dgm:animLvl val="lvl"/>
      <dgm:resizeHandles val="exact"/>
    </dgm:varLst>
    <dgm:choose name="Name1">
      <dgm:if name="Name2" func="var" arg="dir" op="equ" val="norm">
        <dgm:alg type="hierChild">
          <dgm:param type="linDir" val="fromT"/>
          <dgm:param type="chAlign" val="l"/>
        </dgm:alg>
      </dgm:if>
      <dgm:else name="Name3">
        <dgm:alg type="hierChild">
          <dgm:param type="linDir" val="fromT"/>
          <dgm:param type="chAlign" val="r"/>
        </dgm:alg>
      </dgm:else>
    </dgm:choose>
    <dgm:shape xmlns:r="http://schemas.openxmlformats.org/officeDocument/2006/relationships" r:blip="">
      <dgm:adjLst/>
    </dgm:shape>
    <dgm:presOf/>
    <dgm:constrLst>
      <dgm:constr type="h" for="des" forName="LevelOneTextNode" refType="h"/>
      <dgm:constr type="w" for="des" forName="LevelOneTextNode" refType="h" refFor="des" refForName="LevelOneTextNode" fact="0.19"/>
      <dgm:constr type="h" for="des" forName="LevelTwoTextNode" refType="w" refFor="des" refForName="LevelOneTextNode"/>
      <dgm:constr type="w" for="des" forName="LevelTwoTextNode" refType="h" refFor="des" refForName="LevelTwoTextNode" fact="3.28"/>
      <dgm:constr type="sibSp" refType="h" refFor="des" refForName="LevelTwoTextNode" op="equ" fact="0.25"/>
      <dgm:constr type="sibSp" for="des" forName="level2hierChild" refType="h" refFor="des" refForName="LevelTwoTextNode" op="equ" fact="0.25"/>
      <dgm:constr type="sibSp" for="des" forName="level3hierChild" refType="h" refFor="des" refForName="LevelTwoTextNode" op="equ" fact="0.25"/>
      <dgm:constr type="sp" for="des" forName="root1" refType="w" refFor="des" refForName="LevelTwoTextNode" fact="0.2"/>
      <dgm:constr type="sp" for="des" forName="root2" refType="sp" refFor="des" refForName="root1" op="equ"/>
      <dgm:constr type="primFontSz" for="des" forName="LevelOneTextNode" op="equ" val="65"/>
      <dgm:constr type="primFontSz" for="des" forName="LevelTwoTextNode" op="equ" val="65"/>
      <dgm:constr type="primFontSz" for="des" forName="LevelTwoTextNode" refType="primFontSz" refFor="des" refForName="LevelOneTextNode" op="lte"/>
      <dgm:constr type="primFontSz" for="des" forName="connTx" op="equ" val="50"/>
      <dgm:constr type="primFontSz" for="des" forName="connTx" refType="primFontSz" refFor="des" refForName="LevelOneTextNode" op="lte" fact="0.78"/>
    </dgm:constrLst>
    <dgm:forEach name="Name4" axis="ch">
      <dgm:forEach name="Name5" axis="self" ptType="node">
        <dgm:layoutNode name="root1">
          <dgm:choose name="Name6">
            <dgm:if name="Name7" func="var" arg="dir" op="equ" val="norm">
              <dgm:alg type="hierRoot">
                <dgm:param type="hierAlign" val="lCtrCh"/>
              </dgm:alg>
            </dgm:if>
            <dgm:else name="Name8">
              <dgm:alg type="hierRoot">
                <dgm:param type="hierAlign" val="rCtrCh"/>
              </dgm:alg>
            </dgm:else>
          </dgm:choose>
          <dgm:shape xmlns:r="http://schemas.openxmlformats.org/officeDocument/2006/relationships" r:blip="">
            <dgm:adjLst/>
          </dgm:shape>
          <dgm:presOf/>
          <dgm:layoutNode name="LevelOneTextNode" styleLbl="node0">
            <dgm:varLst>
              <dgm:chPref val="3"/>
            </dgm:varLst>
            <dgm:alg type="tx">
              <dgm:param type="autoTxRot" val="grav"/>
            </dgm:alg>
            <dgm:choose name="Name9">
              <dgm:if name="Name10" func="var" arg="dir" op="equ" val="norm">
                <dgm:shape xmlns:r="http://schemas.openxmlformats.org/officeDocument/2006/relationships" rot="270" type="rect" r:blip="">
                  <dgm:adjLst/>
                </dgm:shape>
              </dgm:if>
              <dgm:else name="Name11">
                <dgm:shape xmlns:r="http://schemas.openxmlformats.org/officeDocument/2006/relationships" rot="90" type="rect" r:blip="">
                  <dgm:adjLst/>
                </dgm:shape>
              </dgm:else>
            </dgm:choos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2hierChild">
            <dgm:choose name="Name12">
              <dgm:if name="Name13" func="var" arg="dir" op="equ" val="norm">
                <dgm:alg type="hierChild">
                  <dgm:param type="linDir" val="fromT"/>
                  <dgm:param type="chAlign" val="l"/>
                </dgm:alg>
              </dgm:if>
              <dgm:else name="Name14">
                <dgm:alg type="hierChild">
                  <dgm:param type="linDir" val="fromT"/>
                  <dgm:param type="chAlign" val="r"/>
                </dgm:alg>
              </dgm:else>
            </dgm:choose>
            <dgm:shape xmlns:r="http://schemas.openxmlformats.org/officeDocument/2006/relationships" r:blip="">
              <dgm:adjLst/>
            </dgm:shape>
            <dgm:presOf/>
            <dgm:forEach name="repeat" axis="ch">
              <dgm:forEach name="Name15" axis="self" ptType="parTrans" cnt="1">
                <dgm:layoutNode name="conn2-1">
                  <dgm:choose name="Name16">
                    <dgm:if name="Name17" func="var" arg="dir" op="equ" val="norm">
                      <dgm:alg type="conn">
                        <dgm:param type="dim" val="1D"/>
                        <dgm:param type="begPts" val="midR"/>
                        <dgm:param type="endPts" val="midL"/>
                        <dgm:param type="endSty" val="noArr"/>
                        <dgm:param type="connRout" val="bend"/>
                      </dgm:alg>
                    </dgm:if>
                    <dgm:else name="Name18">
                      <dgm:alg type="conn">
                        <dgm:param type="dim" val="1D"/>
                        <dgm:param type="begPts" val="midL"/>
                        <dgm:param type="endPts" val="midR"/>
                        <dgm:param type="endSty" val="noArr"/>
                        <dgm:param type="connRout" val="bend"/>
                      </dgm:alg>
                    </dgm:else>
                  </dgm:choose>
                  <dgm:shape xmlns:r="http://schemas.openxmlformats.org/officeDocument/2006/relationships" type="conn" r:blip="" zOrderOff="-99999">
                    <dgm:adjLst/>
                  </dgm:shape>
                  <dgm:presOf axis="self"/>
                  <dgm:constrLst>
                    <dgm:constr type="w" val="1"/>
                    <dgm:constr type="h" val="5"/>
                    <dgm:constr type="connDist"/>
                    <dgm:constr type="begPad"/>
                    <dgm:constr type="endPad"/>
                    <dgm:constr type="userA" for="ch" refType="connDist"/>
                  </dgm:constr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9" axis="self" ptType="node">
                <dgm:layoutNode name="root2">
                  <dgm:choose name="Name20">
                    <dgm:if name="Name21" func="var" arg="dir" op="equ" val="norm">
                      <dgm:alg type="hierRoot">
                        <dgm:param type="hierAlign" val="lCtrCh"/>
                      </dgm:alg>
                    </dgm:if>
                    <dgm:else name="Name22">
                      <dgm:alg type="hierRoot">
                        <dgm:param type="hierAlign" val="rCtrCh"/>
                      </dgm:alg>
                    </dgm:else>
                  </dgm:choose>
                  <dgm:shape xmlns:r="http://schemas.openxmlformats.org/officeDocument/2006/relationships" r:blip="">
                    <dgm:adjLst/>
                  </dgm:shape>
                  <dgm:presOf/>
                  <dgm:layoutNode name="LevelTwoTextNode">
                    <dgm:varLst>
                      <dgm:chPref val="3"/>
                    </dgm:varLst>
                    <dgm:alg type="tx"/>
                    <dgm:shape xmlns:r="http://schemas.openxmlformats.org/officeDocument/2006/relationships" type="rect" r:blip="">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3hierChild">
                    <dgm:choose name="Name23">
                      <dgm:if name="Name24" func="var" arg="dir" op="equ" val="norm">
                        <dgm:alg type="hierChild">
                          <dgm:param type="linDir" val="fromT"/>
                          <dgm:param type="chAlign" val="l"/>
                        </dgm:alg>
                      </dgm:if>
                      <dgm:else name="Name25">
                        <dgm:alg type="hierChild">
                          <dgm:param type="linDir" val="fromT"/>
                          <dgm:param type="chAlign" val="r"/>
                        </dgm:alg>
                      </dgm:else>
                    </dgm:choose>
                    <dgm:shape xmlns:r="http://schemas.openxmlformats.org/officeDocument/2006/relationships" r:blip="">
                      <dgm:adjLst/>
                    </dgm:shape>
                    <dgm:presOf/>
                    <dgm:forEach name="Name26" ref="repeat"/>
                  </dgm:layoutNode>
                </dgm:layoutNode>
              </dgm:forEach>
            </dgm:forEach>
          </dgm:layoutNode>
        </dgm:layoutNode>
      </dgm:forEach>
    </dgm:forEach>
  </dgm:layoutNode>
</dgm:layoutDef>
</file>

<file path=ppt/diagrams/layout73.xml><?xml version="1.0" encoding="utf-8"?>
<dgm:layoutDef xmlns:dgm="http://schemas.openxmlformats.org/drawingml/2006/diagram" xmlns:a="http://schemas.openxmlformats.org/drawingml/2006/main" uniqueId="urn:microsoft.com/office/officeart/2005/8/layout/target3">
  <dgm:title val=""/>
  <dgm:desc val=""/>
  <dgm:catLst>
    <dgm:cat type="relationship" pri="11000"/>
    <dgm:cat type="list" pri="22000"/>
    <dgm:cat type="convert"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tyleData>
  <dgm:clr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clrData>
  <dgm:layoutNode name="Name0">
    <dgm:varLst>
      <dgm:chMax val="7"/>
      <dgm:dir/>
      <dgm:animLvl val="lvl"/>
      <dgm:resizeHandles val="exact"/>
    </dgm:varLst>
    <dgm:alg type="composite"/>
    <dgm:shape xmlns:r="http://schemas.openxmlformats.org/officeDocument/2006/relationships" r:blip="">
      <dgm:adjLst/>
    </dgm:shape>
    <dgm:presOf/>
    <dgm:choose name="Name1">
      <dgm:if name="Name2" func="var" arg="dir" op="equ" val="norm">
        <dgm:choose name="Name3">
          <dgm:if name="Name4" axis="ch" ptType="node" func="cnt" op="equ" val="1">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rect1ParTx" refType="r" refFor="ch" refForName="space"/>
              <dgm:constr type="w" for="ch" forName="rect1ParTx" refType="w" refFor="ch" refForName="rect1" fact="0.5"/>
              <dgm:constr type="t" for="ch" forName="rect1ParTx" refType="t" refFor="ch" refForName="rect1"/>
              <dgm:constr type="b" for="ch" forName="rect1ParTx" refType="b" refFor="ch" refForName="rect1"/>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5" axis="ch" ptType="node" func="cnt" op="equ" val="2">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rect2ParTx" refType="r" refFor="ch" refForName="space"/>
              <dgm:constr type="w" for="ch" forName="rect2ParTx" refType="w" refFor="ch" refForName="rect2" fact="0.5"/>
              <dgm:constr type="t" for="ch" forName="rect2ParTx" refType="t" refFor="ch" refForName="rect2"/>
              <dgm:constr type="b" for="ch" forName="rect2ParTx" refType="b" refFor="ch" refForName="rect2"/>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b" refFor="ch" refForName="rect2"/>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6" axis="ch" ptType="node" func="cnt" op="equ" val="3">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rect3ParTx" refType="r" refFor="ch" refForName="space"/>
              <dgm:constr type="w" for="ch" forName="rect3ParTx" refType="w" refFor="ch" refForName="rect3" fact="0.5"/>
              <dgm:constr type="t" for="ch" forName="rect3ParTx" refType="t" refFor="ch" refForName="rect3"/>
              <dgm:constr type="b" for="ch" forName="rect3ParTx" refType="b" refFor="ch" refForName="rect3"/>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b" refFor="ch" refForName="rect3"/>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7" axis="ch" ptType="node" func="cnt" op="equ" val="4">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rect4ParTx" refType="r" refFor="ch" refForName="space"/>
              <dgm:constr type="w" for="ch" forName="rect4ParTx" refType="w" refFor="ch" refForName="rect4" fact="0.5"/>
              <dgm:constr type="t" for="ch" forName="rect4ParTx" refType="t" refFor="ch" refForName="rect4"/>
              <dgm:constr type="b" for="ch" forName="rect4ParTx" refType="b" refFor="ch" refForName="rect4"/>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b" refFor="ch" refForName="rect4"/>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8" axis="ch" ptType="node" func="cnt" op="equ" val="5">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rect5ParTx" refType="r" refFor="ch" refForName="space"/>
              <dgm:constr type="w" for="ch" forName="rect5ParTx" refType="w" refFor="ch" refForName="rect5" fact="0.5"/>
              <dgm:constr type="t" for="ch" forName="rect5ParTx" refType="t" refFor="ch" refForName="rect5"/>
              <dgm:constr type="b" for="ch" forName="rect5ParTx" refType="b" refFor="ch" refForName="rect5"/>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b" refFor="ch" refForName="rect5"/>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9" axis="ch" ptType="node" func="cnt" op="equ" val="6">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rect6ParTx" refType="r" refFor="ch" refForName="space"/>
              <dgm:constr type="w" for="ch" forName="rect6ParTx" refType="w" refFor="ch" refForName="rect6" fact="0.5"/>
              <dgm:constr type="t" for="ch" forName="rect6ParTx" refType="t" refFor="ch" refForName="rect6"/>
              <dgm:constr type="b" for="ch" forName="rect6ParTx" refType="b" refFor="ch" refForName="rect6"/>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b" refFor="ch" refForName="rect6"/>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10" axis="ch" ptType="node" func="cnt" op="gte" val="7">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l"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l" for="ch" forName="rect7" refType="r" refFor="ch" refForName="space"/>
              <dgm:constr type="r" for="ch" forName="rect7" refType="w"/>
              <dgm:constr type="h" for="ch" forName="rect7" refType="h" refFor="ch" refForName="circle7"/>
              <dgm:constr type="hOff" for="ch" forName="rect7" refType="hOff" refFor="ch" refForName="circle7"/>
              <dgm:constr type="b" for="ch" forName="rect7" refType="b" refFor="ch" refForName="circle7"/>
              <dgm:constr type="l" for="ch" forName="rect7ParTx" refType="r" refFor="ch" refForName="space"/>
              <dgm:constr type="w" for="ch" forName="rect7ParTx" refType="w" refFor="ch" refForName="rect7" fact="0.5"/>
              <dgm:constr type="t" for="ch" forName="rect7ParTx" refType="t" refFor="ch" refForName="rect7"/>
              <dgm:constr type="b" for="ch" forName="rect7ParTx" refType="b" refFor="ch" refForName="rect7"/>
              <dgm:constr type="l" for="ch" forName="rect7ChTx" refType="r" refFor="ch" refForName="rect7ParTx"/>
              <dgm:constr type="w" for="ch" forName="rect7ChTx" refType="w" refFor="ch" refForName="rect7ParTx"/>
              <dgm:constr type="t" for="ch" forName="rect7ChTx" refType="t" refFor="ch" refForName="rect7ParTx"/>
              <dgm:constr type="b" for="ch" forName="rect7ChTx" refType="b" refFor="ch" refForName="rect7ParTx"/>
              <dgm:constr type="l" for="ch" forName="rect7ParTxNoCh" refType="r" refFor="ch" refForName="space"/>
              <dgm:constr type="w" for="ch" forName="rect7ParTxNoCh" refType="w" refFor="ch" refForName="rect7"/>
              <dgm:constr type="t" for="ch" forName="rect7ParTxNoCh" refType="t" refFor="ch" refForName="rect7"/>
              <dgm:constr type="b" for="ch" forName="rect7ParTxNoCh" refType="b" refFor="ch" refForName="rect7"/>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l" for="ch" forName="rect6ParTx" refType="r" refFor="ch" refForName="space"/>
              <dgm:constr type="w" for="ch" forName="rect6ParTx" refType="w" refFor="ch" refForName="rect6" fact="0.5"/>
              <dgm:constr type="t" for="ch" forName="rect6ParTx" refType="t" refFor="ch" refForName="rect6"/>
              <dgm:constr type="b" for="ch" forName="rect6ParTx" refType="t" refFor="ch" refForName="rect7"/>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11">
            <dgm:constrLst/>
          </dgm:else>
        </dgm:choose>
      </dgm:if>
      <dgm:else name="Name12">
        <dgm:choose name="Name13">
          <dgm:if name="Name14" axis="ch" ptType="node" func="cnt" op="equ" val="1">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r" for="ch" forName="rect1ParTx" refType="l" refFor="ch" refForName="space"/>
              <dgm:constr type="w" for="ch" forName="rect1ParTx" refType="w" refFor="ch" refForName="rect1" fact="0.5"/>
              <dgm:constr type="t" for="ch" forName="rect1ParTx" refType="t" refFor="ch" refForName="rect1"/>
              <dgm:constr type="b" for="ch" forName="rect1ParTx" refType="b" refFor="ch" refForName="rect1"/>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15" axis="ch" ptType="node" func="cnt" op="equ" val="2">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r" for="ch" forName="rect2ParTx" refType="l" refFor="ch" refForName="space"/>
              <dgm:constr type="w" for="ch" forName="rect2ParTx" refType="w" refFor="ch" refForName="rect2" fact="0.5"/>
              <dgm:constr type="t" for="ch" forName="rect2ParTx" refType="t" refFor="ch" refForName="rect2"/>
              <dgm:constr type="b" for="ch" forName="rect2ParTx" refType="b" refFor="ch" refForName="rect2"/>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b" refFor="ch" refForName="rect2"/>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16" axis="ch" ptType="node" func="cnt" op="equ" val="3">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r" for="ch" forName="rect3ParTx" refType="l" refFor="ch" refForName="space"/>
              <dgm:constr type="w" for="ch" forName="rect3ParTx" refType="w" refFor="ch" refForName="rect3" fact="0.5"/>
              <dgm:constr type="t" for="ch" forName="rect3ParTx" refType="t" refFor="ch" refForName="rect3"/>
              <dgm:constr type="b" for="ch" forName="rect3ParTx" refType="b" refFor="ch" refForName="rect3"/>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b" refFor="ch" refForName="rect3"/>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17" axis="ch" ptType="node" func="cnt" op="equ" val="4">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r" for="ch" forName="rect4ParTx" refType="l" refFor="ch" refForName="space"/>
              <dgm:constr type="w" for="ch" forName="rect4ParTx" refType="w" refFor="ch" refForName="rect4" fact="0.5"/>
              <dgm:constr type="t" for="ch" forName="rect4ParTx" refType="t" refFor="ch" refForName="rect4"/>
              <dgm:constr type="b" for="ch" forName="rect4ParTx" refType="b" refFor="ch" refForName="rect4"/>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b" refFor="ch" refForName="rect4"/>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18" axis="ch" ptType="node" func="cnt" op="equ" val="5">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r" for="ch" forName="rect5ParTx" refType="l" refFor="ch" refForName="space"/>
              <dgm:constr type="w" for="ch" forName="rect5ParTx" refType="w" refFor="ch" refForName="rect5" fact="0.5"/>
              <dgm:constr type="t" for="ch" forName="rect5ParTx" refType="t" refFor="ch" refForName="rect5"/>
              <dgm:constr type="b" for="ch" forName="rect5ParTx" refType="b" refFor="ch" refForName="rect5"/>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b" refFor="ch" refForName="rect5"/>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19" axis="ch" ptType="node" func="cnt" op="equ" val="6">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r" for="ch" forName="rect6ParTx" refType="l" refFor="ch" refForName="space"/>
              <dgm:constr type="w" for="ch" forName="rect6ParTx" refType="w" refFor="ch" refForName="rect6" fact="0.5"/>
              <dgm:constr type="t" for="ch" forName="rect6ParTx" refType="t" refFor="ch" refForName="rect6"/>
              <dgm:constr type="b" for="ch" forName="rect6ParTx" refType="b" refFor="ch" refForName="rect6"/>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b" refFor="ch" refForName="rect6"/>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20" axis="ch" ptType="node" func="cnt" op="gte" val="7">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r"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r" for="ch" forName="rect7" refType="l" refFor="ch" refForName="space"/>
              <dgm:constr type="l" for="ch" forName="rect7"/>
              <dgm:constr type="h" for="ch" forName="rect7" refType="h" refFor="ch" refForName="circle7"/>
              <dgm:constr type="hOff" for="ch" forName="rect7" refType="hOff" refFor="ch" refForName="circle7"/>
              <dgm:constr type="b" for="ch" forName="rect7" refType="b" refFor="ch" refForName="circle7"/>
              <dgm:constr type="r" for="ch" forName="rect7ParTx" refType="l" refFor="ch" refForName="space"/>
              <dgm:constr type="w" for="ch" forName="rect7ParTx" refType="w" refFor="ch" refForName="rect7" fact="0.5"/>
              <dgm:constr type="t" for="ch" forName="rect7ParTx" refType="t" refFor="ch" refForName="rect7"/>
              <dgm:constr type="b" for="ch" forName="rect7ParTx" refType="b" refFor="ch" refForName="rect7"/>
              <dgm:constr type="r" for="ch" forName="rect7ChTx" refType="l" refFor="ch" refForName="rect7ParTx"/>
              <dgm:constr type="w" for="ch" forName="rect7ChTx" refType="w" refFor="ch" refForName="rect7ParTx"/>
              <dgm:constr type="t" for="ch" forName="rect7ChTx" refType="t" refFor="ch" refForName="rect7ParTx"/>
              <dgm:constr type="b" for="ch" forName="rect7ChTx" refType="b" refFor="ch" refForName="rect7ParTx"/>
              <dgm:constr type="r" for="ch" forName="rect7ParTxNoCh" refType="l" refFor="ch" refForName="space"/>
              <dgm:constr type="w" for="ch" forName="rect7ParTxNoCh" refType="w" refFor="ch" refForName="rect7"/>
              <dgm:constr type="t" for="ch" forName="rect7ParTxNoCh" refType="t" refFor="ch" refForName="rect7"/>
              <dgm:constr type="b" for="ch" forName="rect7ParTxNoCh" refType="b" refFor="ch" refForName="rect7"/>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r" for="ch" forName="rect6ParTx" refType="l" refFor="ch" refForName="space"/>
              <dgm:constr type="w" for="ch" forName="rect6ParTx" refType="w" refFor="ch" refForName="rect6" fact="0.5"/>
              <dgm:constr type="t" for="ch" forName="rect6ParTx" refType="t" refFor="ch" refForName="rect6"/>
              <dgm:constr type="b" for="ch" forName="rect6ParTx" refType="t" refFor="ch" refForName="rect7"/>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21">
            <dgm:constrLst/>
          </dgm:else>
        </dgm:choose>
      </dgm:else>
    </dgm:choose>
    <dgm:ruleLst/>
    <dgm:forEach name="Name22" axis="ch" ptType="node" cnt="1">
      <dgm:layoutNode name="circle1" styleLbl="node1">
        <dgm:alg type="sp"/>
        <dgm:choose name="Name23">
          <dgm:if name="Name24" func="var" arg="dir" op="equ" val="norm">
            <dgm:shape xmlns:r="http://schemas.openxmlformats.org/officeDocument/2006/relationships" type="pie" r:blip="">
              <dgm:adjLst>
                <dgm:adj idx="1" val="90"/>
                <dgm:adj idx="2" val="270"/>
              </dgm:adjLst>
            </dgm:shape>
          </dgm:if>
          <dgm:else name="Name25">
            <dgm:shape xmlns:r="http://schemas.openxmlformats.org/officeDocument/2006/relationships" type="pie" r:blip="">
              <dgm:adjLst>
                <dgm:adj idx="1" val="270"/>
                <dgm:adj idx="2" val="90"/>
              </dgm:adjLst>
            </dgm:shape>
          </dgm:else>
        </dgm:choose>
        <dgm:presOf/>
        <dgm:constrLst/>
        <dgm:ruleLst/>
      </dgm:layoutNode>
      <dgm:layoutNode name="space">
        <dgm:alg type="sp"/>
        <dgm:shape xmlns:r="http://schemas.openxmlformats.org/officeDocument/2006/relationships" r:blip="">
          <dgm:adjLst/>
        </dgm:shape>
        <dgm:presOf/>
        <dgm:constrLst/>
        <dgm:ruleLst/>
      </dgm:layoutNode>
      <dgm:layoutNode name="rect1" styleLbl="alignAcc1">
        <dgm:alg type="sp"/>
        <dgm:shape xmlns:r="http://schemas.openxmlformats.org/officeDocument/2006/relationships" type="rect" r:blip="">
          <dgm:adjLst/>
        </dgm:shape>
        <dgm:presOf axis="self"/>
        <dgm:constrLst/>
        <dgm:ruleLst/>
      </dgm:layoutNode>
    </dgm:forEach>
    <dgm:forEach name="Name26" axis="ch" ptType="node" st="2" cnt="1">
      <dgm:layoutNode name="vertSpace2">
        <dgm:alg type="sp"/>
        <dgm:shape xmlns:r="http://schemas.openxmlformats.org/officeDocument/2006/relationships" type="rect" r:blip="" hideGeom="1">
          <dgm:adjLst/>
        </dgm:shape>
        <dgm:presOf/>
        <dgm:constrLst/>
        <dgm:ruleLst/>
      </dgm:layoutNode>
      <dgm:layoutNode name="circle2" styleLbl="node1">
        <dgm:alg type="sp"/>
        <dgm:choose name="Name27">
          <dgm:if name="Name28" func="var" arg="dir" op="equ" val="norm">
            <dgm:shape xmlns:r="http://schemas.openxmlformats.org/officeDocument/2006/relationships" type="pie" r:blip="">
              <dgm:adjLst>
                <dgm:adj idx="1" val="90"/>
                <dgm:adj idx="2" val="270"/>
              </dgm:adjLst>
            </dgm:shape>
          </dgm:if>
          <dgm:else name="Name29">
            <dgm:shape xmlns:r="http://schemas.openxmlformats.org/officeDocument/2006/relationships" type="pie" r:blip="">
              <dgm:adjLst>
                <dgm:adj idx="1" val="270"/>
                <dgm:adj idx="2" val="90"/>
              </dgm:adjLst>
            </dgm:shape>
          </dgm:else>
        </dgm:choose>
        <dgm:presOf/>
        <dgm:constrLst/>
        <dgm:ruleLst/>
      </dgm:layoutNode>
      <dgm:layoutNode name="rect2" styleLbl="alignAcc1">
        <dgm:alg type="sp"/>
        <dgm:shape xmlns:r="http://schemas.openxmlformats.org/officeDocument/2006/relationships" type="rect" r:blip="">
          <dgm:adjLst/>
        </dgm:shape>
        <dgm:presOf axis="self"/>
        <dgm:constrLst/>
        <dgm:ruleLst/>
      </dgm:layoutNode>
    </dgm:forEach>
    <dgm:forEach name="Name30" axis="ch" ptType="node" st="3" cnt="1">
      <dgm:layoutNode name="vertSpace3">
        <dgm:alg type="sp"/>
        <dgm:shape xmlns:r="http://schemas.openxmlformats.org/officeDocument/2006/relationships" type="rect" r:blip="" hideGeom="1">
          <dgm:adjLst/>
        </dgm:shape>
        <dgm:presOf/>
        <dgm:constrLst/>
        <dgm:ruleLst/>
      </dgm:layoutNode>
      <dgm:layoutNode name="circle3" styleLbl="node1">
        <dgm:alg type="sp"/>
        <dgm:choose name="Name31">
          <dgm:if name="Name32" func="var" arg="dir" op="equ" val="norm">
            <dgm:shape xmlns:r="http://schemas.openxmlformats.org/officeDocument/2006/relationships" type="pie" r:blip="">
              <dgm:adjLst>
                <dgm:adj idx="1" val="90"/>
                <dgm:adj idx="2" val="270"/>
              </dgm:adjLst>
            </dgm:shape>
          </dgm:if>
          <dgm:else name="Name33">
            <dgm:shape xmlns:r="http://schemas.openxmlformats.org/officeDocument/2006/relationships" type="pie" r:blip="">
              <dgm:adjLst>
                <dgm:adj idx="1" val="270"/>
                <dgm:adj idx="2" val="90"/>
              </dgm:adjLst>
            </dgm:shape>
          </dgm:else>
        </dgm:choose>
        <dgm:presOf/>
        <dgm:constrLst/>
        <dgm:ruleLst/>
      </dgm:layoutNode>
      <dgm:layoutNode name="rect3" styleLbl="alignAcc1">
        <dgm:alg type="sp"/>
        <dgm:shape xmlns:r="http://schemas.openxmlformats.org/officeDocument/2006/relationships" type="rect" r:blip="">
          <dgm:adjLst/>
        </dgm:shape>
        <dgm:presOf axis="self"/>
        <dgm:constrLst/>
        <dgm:ruleLst/>
      </dgm:layoutNode>
    </dgm:forEach>
    <dgm:forEach name="Name34" axis="ch" ptType="node" st="4" cnt="1">
      <dgm:layoutNode name="vertSpace4">
        <dgm:alg type="sp"/>
        <dgm:shape xmlns:r="http://schemas.openxmlformats.org/officeDocument/2006/relationships" type="rect" r:blip="" hideGeom="1">
          <dgm:adjLst/>
        </dgm:shape>
        <dgm:presOf/>
        <dgm:constrLst/>
        <dgm:ruleLst/>
      </dgm:layoutNode>
      <dgm:layoutNode name="circle4" styleLbl="node1">
        <dgm:alg type="sp"/>
        <dgm:choose name="Name35">
          <dgm:if name="Name36" func="var" arg="dir" op="equ" val="norm">
            <dgm:shape xmlns:r="http://schemas.openxmlformats.org/officeDocument/2006/relationships" type="pie" r:blip="">
              <dgm:adjLst>
                <dgm:adj idx="1" val="90"/>
                <dgm:adj idx="2" val="270"/>
              </dgm:adjLst>
            </dgm:shape>
          </dgm:if>
          <dgm:else name="Name37">
            <dgm:shape xmlns:r="http://schemas.openxmlformats.org/officeDocument/2006/relationships" type="pie" r:blip="">
              <dgm:adjLst>
                <dgm:adj idx="1" val="270"/>
                <dgm:adj idx="2" val="90"/>
              </dgm:adjLst>
            </dgm:shape>
          </dgm:else>
        </dgm:choose>
        <dgm:presOf/>
        <dgm:constrLst/>
        <dgm:ruleLst/>
      </dgm:layoutNode>
      <dgm:layoutNode name="rect4" styleLbl="alignAcc1">
        <dgm:alg type="sp"/>
        <dgm:shape xmlns:r="http://schemas.openxmlformats.org/officeDocument/2006/relationships" type="rect" r:blip="">
          <dgm:adjLst/>
        </dgm:shape>
        <dgm:presOf axis="self"/>
        <dgm:constrLst/>
        <dgm:ruleLst/>
      </dgm:layoutNode>
    </dgm:forEach>
    <dgm:forEach name="Name38" axis="ch" ptType="node" st="5" cnt="1">
      <dgm:layoutNode name="vertSpace5">
        <dgm:alg type="sp"/>
        <dgm:shape xmlns:r="http://schemas.openxmlformats.org/officeDocument/2006/relationships" type="rect" r:blip="" hideGeom="1">
          <dgm:adjLst/>
        </dgm:shape>
        <dgm:presOf/>
        <dgm:constrLst/>
        <dgm:ruleLst/>
      </dgm:layoutNode>
      <dgm:layoutNode name="circle5" styleLbl="node1">
        <dgm:alg type="sp"/>
        <dgm:choose name="Name39">
          <dgm:if name="Name40" func="var" arg="dir" op="equ" val="norm">
            <dgm:shape xmlns:r="http://schemas.openxmlformats.org/officeDocument/2006/relationships" type="pie" r:blip="">
              <dgm:adjLst>
                <dgm:adj idx="1" val="90"/>
                <dgm:adj idx="2" val="270"/>
              </dgm:adjLst>
            </dgm:shape>
          </dgm:if>
          <dgm:else name="Name41">
            <dgm:shape xmlns:r="http://schemas.openxmlformats.org/officeDocument/2006/relationships" type="pie" r:blip="">
              <dgm:adjLst>
                <dgm:adj idx="1" val="270"/>
                <dgm:adj idx="2" val="90"/>
              </dgm:adjLst>
            </dgm:shape>
          </dgm:else>
        </dgm:choose>
        <dgm:presOf/>
        <dgm:constrLst/>
        <dgm:ruleLst/>
      </dgm:layoutNode>
      <dgm:layoutNode name="rect5" styleLbl="alignAcc1">
        <dgm:alg type="sp"/>
        <dgm:shape xmlns:r="http://schemas.openxmlformats.org/officeDocument/2006/relationships" type="rect" r:blip="">
          <dgm:adjLst/>
        </dgm:shape>
        <dgm:presOf axis="self"/>
        <dgm:constrLst/>
        <dgm:ruleLst/>
      </dgm:layoutNode>
    </dgm:forEach>
    <dgm:forEach name="Name42" axis="ch" ptType="node" st="6" cnt="1">
      <dgm:layoutNode name="vertSpace6">
        <dgm:alg type="sp"/>
        <dgm:shape xmlns:r="http://schemas.openxmlformats.org/officeDocument/2006/relationships" type="rect" r:blip="" hideGeom="1">
          <dgm:adjLst/>
        </dgm:shape>
        <dgm:presOf/>
        <dgm:constrLst/>
        <dgm:ruleLst/>
      </dgm:layoutNode>
      <dgm:layoutNode name="circle6" styleLbl="node1">
        <dgm:alg type="sp"/>
        <dgm:choose name="Name43">
          <dgm:if name="Name44" func="var" arg="dir" op="equ" val="norm">
            <dgm:shape xmlns:r="http://schemas.openxmlformats.org/officeDocument/2006/relationships" type="pie" r:blip="">
              <dgm:adjLst>
                <dgm:adj idx="1" val="90"/>
                <dgm:adj idx="2" val="270"/>
              </dgm:adjLst>
            </dgm:shape>
          </dgm:if>
          <dgm:else name="Name45">
            <dgm:shape xmlns:r="http://schemas.openxmlformats.org/officeDocument/2006/relationships" type="pie" r:blip="">
              <dgm:adjLst>
                <dgm:adj idx="1" val="270"/>
                <dgm:adj idx="2" val="90"/>
              </dgm:adjLst>
            </dgm:shape>
          </dgm:else>
        </dgm:choose>
        <dgm:presOf/>
        <dgm:constrLst/>
        <dgm:ruleLst/>
      </dgm:layoutNode>
      <dgm:layoutNode name="rect6" styleLbl="alignAcc1">
        <dgm:alg type="sp"/>
        <dgm:shape xmlns:r="http://schemas.openxmlformats.org/officeDocument/2006/relationships" type="rect" r:blip="">
          <dgm:adjLst/>
        </dgm:shape>
        <dgm:presOf axis="self"/>
        <dgm:constrLst/>
        <dgm:ruleLst/>
      </dgm:layoutNode>
    </dgm:forEach>
    <dgm:forEach name="Name46" axis="ch" ptType="node" st="7" cnt="1">
      <dgm:layoutNode name="vertSpace7">
        <dgm:alg type="sp"/>
        <dgm:shape xmlns:r="http://schemas.openxmlformats.org/officeDocument/2006/relationships" type="rect" r:blip="" hideGeom="1">
          <dgm:adjLst/>
        </dgm:shape>
        <dgm:presOf/>
        <dgm:constrLst/>
        <dgm:ruleLst/>
      </dgm:layoutNode>
      <dgm:layoutNode name="circle7" styleLbl="node1">
        <dgm:alg type="sp"/>
        <dgm:choose name="Name47">
          <dgm:if name="Name48" func="var" arg="dir" op="equ" val="norm">
            <dgm:shape xmlns:r="http://schemas.openxmlformats.org/officeDocument/2006/relationships" type="pie" r:blip="">
              <dgm:adjLst>
                <dgm:adj idx="1" val="90"/>
                <dgm:adj idx="2" val="270"/>
              </dgm:adjLst>
            </dgm:shape>
          </dgm:if>
          <dgm:else name="Name49">
            <dgm:shape xmlns:r="http://schemas.openxmlformats.org/officeDocument/2006/relationships" type="pie" r:blip="">
              <dgm:adjLst>
                <dgm:adj idx="1" val="270"/>
                <dgm:adj idx="2" val="90"/>
              </dgm:adjLst>
            </dgm:shape>
          </dgm:else>
        </dgm:choose>
        <dgm:presOf/>
        <dgm:constrLst/>
        <dgm:ruleLst/>
      </dgm:layoutNode>
      <dgm:layoutNode name="rect7" styleLbl="alignAcc1">
        <dgm:alg type="sp"/>
        <dgm:shape xmlns:r="http://schemas.openxmlformats.org/officeDocument/2006/relationships" type="rect" r:blip="">
          <dgm:adjLst/>
        </dgm:shape>
        <dgm:presOf axis="self"/>
        <dgm:constrLst/>
        <dgm:ruleLst/>
      </dgm:layoutNode>
    </dgm:forEach>
    <dgm:forEach name="Name50" axis="ch" ptType="node" cnt="1">
      <dgm:choose name="Name51">
        <dgm:if name="Name52" axis="root des" ptType="all node" func="maxDepth" op="gte" val="2">
          <dgm:layoutNode name="rect1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1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3">
          <dgm:layoutNode name="rect1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4" axis="ch" ptType="node" st="2" cnt="1">
      <dgm:choose name="Name55">
        <dgm:if name="Name56" axis="root des" ptType="all node" func="maxDepth" op="gte" val="2">
          <dgm:layoutNode name="rect2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2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7">
          <dgm:layoutNode name="rect2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8" axis="ch" ptType="node" st="3" cnt="1">
      <dgm:choose name="Name59">
        <dgm:if name="Name60" axis="root des" ptType="all node" func="maxDepth" op="gte" val="2">
          <dgm:layoutNode name="rect3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3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1">
          <dgm:layoutNode name="rect3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2" axis="ch" ptType="node" st="4" cnt="1">
      <dgm:choose name="Name63">
        <dgm:if name="Name64" axis="root des" ptType="all node" func="maxDepth" op="gte" val="2">
          <dgm:layoutNode name="rect4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4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5">
          <dgm:layoutNode name="rect4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6" axis="ch" ptType="node" st="5" cnt="1">
      <dgm:choose name="Name67">
        <dgm:if name="Name68" axis="root des" ptType="all node" func="maxDepth" op="gte" val="2">
          <dgm:layoutNode name="rect5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5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9">
          <dgm:layoutNode name="rect5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0" axis="ch" ptType="node" st="6" cnt="1">
      <dgm:choose name="Name71">
        <dgm:if name="Name72" axis="root des" ptType="all node" func="maxDepth" op="gte" val="2">
          <dgm:layoutNode name="rect6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6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3">
          <dgm:layoutNode name="rect6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4" axis="ch" ptType="node" st="7" cnt="1">
      <dgm:choose name="Name75">
        <dgm:if name="Name76" axis="root des" ptType="all node" func="maxDepth" op="gte" val="2">
          <dgm:layoutNode name="rect7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7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7">
          <dgm:layoutNode name="rect7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layoutNode>
</dgm:layoutDef>
</file>

<file path=ppt/diagrams/layout74.xml><?xml version="1.0" encoding="utf-8"?>
<dgm:layoutDef xmlns:dgm="http://schemas.openxmlformats.org/drawingml/2006/diagram" xmlns:a="http://schemas.openxmlformats.org/drawingml/2006/main" uniqueId="urn:microsoft.com/office/officeart/2005/8/layout/hList7#1">
  <dgm:title val=""/>
  <dgm:desc val=""/>
  <dgm:catLst>
    <dgm:cat type="list" pri="12000"/>
    <dgm:cat type="process" pri="20000"/>
    <dgm:cat type="relationship" pri="14000"/>
    <dgm:cat type="convert" pri="8000"/>
    <dgm:cat type="picture" pri="25000"/>
    <dgm:cat type="pictureconvert" pri="2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alg type="composite"/>
    <dgm:shape xmlns:r="http://schemas.openxmlformats.org/officeDocument/2006/relationships" r:blip="">
      <dgm:adjLst/>
    </dgm:shape>
    <dgm:presOf/>
    <dgm:constrLst>
      <dgm:constr type="w" for="ch" forName="fgShape" refType="w" fact="0.92"/>
      <dgm:constr type="h" for="ch" forName="fgShape" refType="h" fact="0.15"/>
      <dgm:constr type="b" for="ch" forName="fgShape" refType="h" fact="0.95"/>
      <dgm:constr type="ctrX" for="ch" forName="fgShape" refType="w" fact="0.5"/>
      <dgm:constr type="w" for="ch" forName="linComp" refType="w"/>
      <dgm:constr type="h" for="ch" forName="linComp" refType="h"/>
      <dgm:constr type="ctrX" for="ch" forName="linComp" refType="w" fact="0.5"/>
    </dgm:constrLst>
    <dgm:ruleLst/>
    <dgm:layoutNode name="fgShape" styleLbl="fgShp">
      <dgm:alg type="sp"/>
      <dgm:shape xmlns:r="http://schemas.openxmlformats.org/officeDocument/2006/relationships" type="leftRightArrow" r:blip="" zOrderOff="99999">
        <dgm:adjLst/>
      </dgm:shape>
      <dgm:presOf/>
      <dgm:constrLst/>
      <dgm:ruleLst/>
    </dgm:layoutNode>
    <dgm:layoutNode name="linComp">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ptType="sibTrans" refType="w" refFor="ch" refForName="compNode" fact="0.03"/>
        <dgm:constr type="primFontSz" for="des" ptType="node" op="equ" val="65"/>
      </dgm:constrLst>
      <dgm:ruleLst/>
      <dgm:forEach name="nodesForEach" axis="ch" ptType="node">
        <dgm:layoutNode name="compNode">
          <dgm:alg type="composite"/>
          <dgm:shape xmlns:r="http://schemas.openxmlformats.org/officeDocument/2006/relationships" r:blip="">
            <dgm:adjLst/>
          </dgm:shape>
          <dgm:presOf/>
          <dgm:constrLst>
            <dgm:constr type="w" for="ch" forName="bkgdShape" refType="w"/>
            <dgm:constr type="h" for="ch" forName="bkgdShape" refType="h"/>
            <dgm:constr type="w" for="ch" forName="nodeTx" refType="w"/>
            <dgm:constr type="h" for="ch" forName="nodeTx" refType="h" fact="0.4"/>
            <dgm:constr type="b" for="ch" forName="nodeTx" refType="h" fact="0.8"/>
            <dgm:constr type="w" for="ch" forName="invisiNode" refType="w" fact="0.01"/>
            <dgm:constr type="h" for="ch" forName="invisiNode" refType="h" fact="0.06"/>
            <dgm:constr type="t" for="ch" forName="invisiNode"/>
            <dgm:constr type="ctrX" for="ch" forName="invisiNode" refType="w" fact="0.5"/>
            <dgm:constr type="h" for="ch" forName="imagNode" refType="h" fact="0.333"/>
            <dgm:constr type="w" for="ch" forName="imagNode" refType="h" refFor="ch" refForName="imagNode"/>
            <dgm:constr type="ctrX" for="ch" forName="imagNode" refType="w" fact="0.5"/>
            <dgm:constr type="t" for="ch" forName="imagNode" refType="h" fact="0.06"/>
            <dgm:constr type="w" for="ch" forName="imagNode" refType="w" op="lte" fact="0.94"/>
          </dgm:constrLst>
          <dgm:ruleLst/>
          <dgm:layoutNode name="bkgdShape">
            <dgm:alg type="sp"/>
            <dgm:shape xmlns:r="http://schemas.openxmlformats.org/officeDocument/2006/relationships" type="roundRect" r:blip="">
              <dgm:adjLst>
                <dgm:adj idx="1" val="0.1"/>
              </dgm:adjLst>
            </dgm:shape>
            <dgm:presOf axis="desOrSelf" ptType="node"/>
            <dgm:constrLst/>
            <dgm:ruleLst/>
          </dgm:layoutNode>
          <dgm:layoutNode name="nodeTx">
            <dgm:varLst>
              <dgm:bulletEnabled val="1"/>
            </dgm:varLst>
            <dgm:alg type="tx">
              <dgm:param type="txAnchorVert" val="mid"/>
              <dgm:param type="txAnchorHorzCh" val="ctr"/>
              <dgm:param type="stBulletLvl" val="2"/>
            </dgm:alg>
            <dgm:shape xmlns:r="http://schemas.openxmlformats.org/officeDocument/2006/relationships" type="rect" r:blip="" hideGeom="1">
              <dgm:adjLst/>
            </dgm:shape>
            <dgm:presOf axis="desOrSelf" ptType="node"/>
            <dgm:constrLst/>
            <dgm:ruleLst>
              <dgm:rule type="primFontSz" val="5" fact="NaN" max="NaN"/>
            </dgm:ruleLst>
          </dgm:layoutNode>
          <dgm:layoutNode name="invisiNode">
            <dgm:alg type="sp"/>
            <dgm:shape xmlns:r="http://schemas.openxmlformats.org/officeDocument/2006/relationships" type="roundRect" r:blip="" hideGeom="1">
              <dgm:adjLst>
                <dgm:adj idx="1" val="0.1"/>
              </dgm:adjLst>
            </dgm:shape>
            <dgm:presOf/>
            <dgm:constrLst/>
            <dgm:ruleLst/>
          </dgm:layoutNode>
          <dgm:layoutNode name="imagNode" styleLbl="fgImgPlace1">
            <dgm:alg type="sp"/>
            <dgm:shape xmlns:r="http://schemas.openxmlformats.org/officeDocument/2006/relationships" type="ellipse" r:blip="" blipPhldr="1">
              <dgm:adjLst/>
            </dgm:shape>
            <dgm:presOf/>
            <dgm:constrLst/>
            <dgm:ruleLst/>
          </dgm:layoutNode>
        </dgm:layoutNode>
        <dgm:forEach name="sibTransForEach"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layoutNode>
</dgm:layoutDef>
</file>

<file path=ppt/diagrams/layout75.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76.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77.xml><?xml version="1.0" encoding="utf-8"?>
<dgm:layoutDef xmlns:dgm="http://schemas.openxmlformats.org/drawingml/2006/diagram" xmlns:a="http://schemas.openxmlformats.org/drawingml/2006/main" uniqueId="urn:microsoft.com/office/officeart/2005/8/layout/pyramid2">
  <dgm:title val=""/>
  <dgm:desc val=""/>
  <dgm:catLst>
    <dgm:cat type="pyramid" pri="3000"/>
    <dgm:cat type="list" pri="21000"/>
    <dgm:cat type="convert" pri="17000"/>
  </dgm:catLst>
  <dgm:sampData useDef="1">
    <dgm:dataModel>
      <dgm:ptLst/>
      <dgm:bg/>
      <dgm:whole/>
    </dgm:dataModel>
  </dgm:sampData>
  <dgm:styleData useDef="1">
    <dgm:dataModel>
      <dgm:ptLst/>
      <dgm:bg/>
      <dgm:whole/>
    </dgm:dataModel>
  </dgm:styleData>
  <dgm:clrData useDef="1">
    <dgm:dataModel>
      <dgm:ptLst/>
      <dgm:bg/>
      <dgm:whole/>
    </dgm:dataModel>
  </dgm:clrData>
  <dgm:layoutNode name="compositeShape">
    <dgm:alg type="composite"/>
    <dgm:shape xmlns:r="http://schemas.openxmlformats.org/officeDocument/2006/relationships" r:blip="">
      <dgm:adjLst/>
    </dgm:shape>
    <dgm:presOf/>
    <dgm:varLst>
      <dgm:dir/>
      <dgm:resizeHandles/>
    </dgm:varLst>
    <dgm:choose name="Name0">
      <dgm:if name="Name1" func="var" arg="dir" op="equ" val="norm">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l" for="ch" forName="theList" refType="w" refFor="ch" refForName="pyramid" fact="0.5"/>
          <dgm:constr type="h" for="des" forName="aSpace" refType="h" fact="0.1"/>
        </dgm:constrLst>
      </dgm:if>
      <dgm:else name="Name2">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r" for="ch" forName="theList" refType="w" refFor="ch" refForName="pyramid" fact="0.5"/>
          <dgm:constr type="h" for="des" forName="aSpace" refType="h" fact="0.1"/>
        </dgm:constrLst>
      </dgm:else>
    </dgm:choose>
    <dgm:ruleLst/>
    <dgm:choose name="Name3">
      <dgm:if name="Name4" axis="ch" ptType="node" func="cnt" op="gte" val="1">
        <dgm:layoutNode name="pyramid" styleLbl="node1">
          <dgm:alg type="sp"/>
          <dgm:shape xmlns:r="http://schemas.openxmlformats.org/officeDocument/2006/relationships" type="triangle" r:blip="">
            <dgm:adjLst/>
          </dgm:shape>
          <dgm:presOf/>
          <dgm:constrLst/>
          <dgm:ruleLst/>
        </dgm:layoutNode>
        <dgm:layoutNode name="theList">
          <dgm:alg type="lin">
            <dgm:param type="linDir" val="fromT"/>
          </dgm:alg>
          <dgm:shape xmlns:r="http://schemas.openxmlformats.org/officeDocument/2006/relationships" r:blip="">
            <dgm:adjLst/>
          </dgm:shape>
          <dgm:presOf/>
          <dgm:constrLst>
            <dgm:constr type="w" for="ch" forName="aNode" refType="w"/>
            <dgm:constr type="h" for="ch" forName="aNode" refType="h"/>
            <dgm:constr type="primFontSz" for="ch" ptType="node" op="equ"/>
          </dgm:constrLst>
          <dgm:ruleLst/>
          <dgm:forEach name="aNodeForEach" axis="ch" ptType="node">
            <dgm:layoutNode name="aNode" styleLbl="fgAcc1">
              <dgm:varLst>
                <dgm:bulletEnabled val="1"/>
              </dgm:varLst>
              <dgm:alg type="tx"/>
              <dgm:shape xmlns:r="http://schemas.openxmlformats.org/officeDocument/2006/relationships" type="roundRect" r:blip="">
                <dgm:adjLst/>
              </dgm:shape>
              <dgm:presOf axis="desOrSelf" ptType="node"/>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aSpace">
              <dgm:alg type="sp"/>
              <dgm:shape xmlns:r="http://schemas.openxmlformats.org/officeDocument/2006/relationships" r:blip="">
                <dgm:adjLst/>
              </dgm:shape>
              <dgm:presOf/>
              <dgm:constrLst/>
              <dgm:ruleLst/>
            </dgm:layoutNode>
          </dgm:forEach>
        </dgm:layoutNode>
      </dgm:if>
      <dgm:else name="Name5"/>
    </dgm:choose>
  </dgm:layoutNode>
</dgm:layoutDef>
</file>

<file path=ppt/diagrams/layout78.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79.xml><?xml version="1.0" encoding="utf-8"?>
<dgm:layoutDef xmlns:dgm="http://schemas.openxmlformats.org/drawingml/2006/diagram" xmlns:a="http://schemas.openxmlformats.org/drawingml/2006/main" uniqueId="urn:microsoft.com/office/officeart/2005/8/layout/target3">
  <dgm:title val=""/>
  <dgm:desc val=""/>
  <dgm:catLst>
    <dgm:cat type="relationship" pri="11000"/>
    <dgm:cat type="list" pri="22000"/>
    <dgm:cat type="convert"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tyleData>
  <dgm:clr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clrData>
  <dgm:layoutNode name="Name0">
    <dgm:varLst>
      <dgm:chMax val="7"/>
      <dgm:dir/>
      <dgm:animLvl val="lvl"/>
      <dgm:resizeHandles val="exact"/>
    </dgm:varLst>
    <dgm:alg type="composite"/>
    <dgm:shape xmlns:r="http://schemas.openxmlformats.org/officeDocument/2006/relationships" r:blip="">
      <dgm:adjLst/>
    </dgm:shape>
    <dgm:presOf/>
    <dgm:choose name="Name1">
      <dgm:if name="Name2" func="var" arg="dir" op="equ" val="norm">
        <dgm:choose name="Name3">
          <dgm:if name="Name4" axis="ch" ptType="node" func="cnt" op="equ" val="1">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rect1ParTx" refType="r" refFor="ch" refForName="space"/>
              <dgm:constr type="w" for="ch" forName="rect1ParTx" refType="w" refFor="ch" refForName="rect1" fact="0.5"/>
              <dgm:constr type="t" for="ch" forName="rect1ParTx" refType="t" refFor="ch" refForName="rect1"/>
              <dgm:constr type="b" for="ch" forName="rect1ParTx" refType="b" refFor="ch" refForName="rect1"/>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5" axis="ch" ptType="node" func="cnt" op="equ" val="2">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rect2ParTx" refType="r" refFor="ch" refForName="space"/>
              <dgm:constr type="w" for="ch" forName="rect2ParTx" refType="w" refFor="ch" refForName="rect2" fact="0.5"/>
              <dgm:constr type="t" for="ch" forName="rect2ParTx" refType="t" refFor="ch" refForName="rect2"/>
              <dgm:constr type="b" for="ch" forName="rect2ParTx" refType="b" refFor="ch" refForName="rect2"/>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b" refFor="ch" refForName="rect2"/>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6" axis="ch" ptType="node" func="cnt" op="equ" val="3">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rect3ParTx" refType="r" refFor="ch" refForName="space"/>
              <dgm:constr type="w" for="ch" forName="rect3ParTx" refType="w" refFor="ch" refForName="rect3" fact="0.5"/>
              <dgm:constr type="t" for="ch" forName="rect3ParTx" refType="t" refFor="ch" refForName="rect3"/>
              <dgm:constr type="b" for="ch" forName="rect3ParTx" refType="b" refFor="ch" refForName="rect3"/>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b" refFor="ch" refForName="rect3"/>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7" axis="ch" ptType="node" func="cnt" op="equ" val="4">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rect4ParTx" refType="r" refFor="ch" refForName="space"/>
              <dgm:constr type="w" for="ch" forName="rect4ParTx" refType="w" refFor="ch" refForName="rect4" fact="0.5"/>
              <dgm:constr type="t" for="ch" forName="rect4ParTx" refType="t" refFor="ch" refForName="rect4"/>
              <dgm:constr type="b" for="ch" forName="rect4ParTx" refType="b" refFor="ch" refForName="rect4"/>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b" refFor="ch" refForName="rect4"/>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8" axis="ch" ptType="node" func="cnt" op="equ" val="5">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rect5ParTx" refType="r" refFor="ch" refForName="space"/>
              <dgm:constr type="w" for="ch" forName="rect5ParTx" refType="w" refFor="ch" refForName="rect5" fact="0.5"/>
              <dgm:constr type="t" for="ch" forName="rect5ParTx" refType="t" refFor="ch" refForName="rect5"/>
              <dgm:constr type="b" for="ch" forName="rect5ParTx" refType="b" refFor="ch" refForName="rect5"/>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b" refFor="ch" refForName="rect5"/>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9" axis="ch" ptType="node" func="cnt" op="equ" val="6">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rect6ParTx" refType="r" refFor="ch" refForName="space"/>
              <dgm:constr type="w" for="ch" forName="rect6ParTx" refType="w" refFor="ch" refForName="rect6" fact="0.5"/>
              <dgm:constr type="t" for="ch" forName="rect6ParTx" refType="t" refFor="ch" refForName="rect6"/>
              <dgm:constr type="b" for="ch" forName="rect6ParTx" refType="b" refFor="ch" refForName="rect6"/>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b" refFor="ch" refForName="rect6"/>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10" axis="ch" ptType="node" func="cnt" op="gte" val="7">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l"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l" for="ch" forName="rect7" refType="r" refFor="ch" refForName="space"/>
              <dgm:constr type="r" for="ch" forName="rect7" refType="w"/>
              <dgm:constr type="h" for="ch" forName="rect7" refType="h" refFor="ch" refForName="circle7"/>
              <dgm:constr type="hOff" for="ch" forName="rect7" refType="hOff" refFor="ch" refForName="circle7"/>
              <dgm:constr type="b" for="ch" forName="rect7" refType="b" refFor="ch" refForName="circle7"/>
              <dgm:constr type="l" for="ch" forName="rect7ParTx" refType="r" refFor="ch" refForName="space"/>
              <dgm:constr type="w" for="ch" forName="rect7ParTx" refType="w" refFor="ch" refForName="rect7" fact="0.5"/>
              <dgm:constr type="t" for="ch" forName="rect7ParTx" refType="t" refFor="ch" refForName="rect7"/>
              <dgm:constr type="b" for="ch" forName="rect7ParTx" refType="b" refFor="ch" refForName="rect7"/>
              <dgm:constr type="l" for="ch" forName="rect7ChTx" refType="r" refFor="ch" refForName="rect7ParTx"/>
              <dgm:constr type="w" for="ch" forName="rect7ChTx" refType="w" refFor="ch" refForName="rect7ParTx"/>
              <dgm:constr type="t" for="ch" forName="rect7ChTx" refType="t" refFor="ch" refForName="rect7ParTx"/>
              <dgm:constr type="b" for="ch" forName="rect7ChTx" refType="b" refFor="ch" refForName="rect7ParTx"/>
              <dgm:constr type="l" for="ch" forName="rect7ParTxNoCh" refType="r" refFor="ch" refForName="space"/>
              <dgm:constr type="w" for="ch" forName="rect7ParTxNoCh" refType="w" refFor="ch" refForName="rect7"/>
              <dgm:constr type="t" for="ch" forName="rect7ParTxNoCh" refType="t" refFor="ch" refForName="rect7"/>
              <dgm:constr type="b" for="ch" forName="rect7ParTxNoCh" refType="b" refFor="ch" refForName="rect7"/>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l" for="ch" forName="rect6ParTx" refType="r" refFor="ch" refForName="space"/>
              <dgm:constr type="w" for="ch" forName="rect6ParTx" refType="w" refFor="ch" refForName="rect6" fact="0.5"/>
              <dgm:constr type="t" for="ch" forName="rect6ParTx" refType="t" refFor="ch" refForName="rect6"/>
              <dgm:constr type="b" for="ch" forName="rect6ParTx" refType="t" refFor="ch" refForName="rect7"/>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11">
            <dgm:constrLst/>
          </dgm:else>
        </dgm:choose>
      </dgm:if>
      <dgm:else name="Name12">
        <dgm:choose name="Name13">
          <dgm:if name="Name14" axis="ch" ptType="node" func="cnt" op="equ" val="1">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r" for="ch" forName="rect1ParTx" refType="l" refFor="ch" refForName="space"/>
              <dgm:constr type="w" for="ch" forName="rect1ParTx" refType="w" refFor="ch" refForName="rect1" fact="0.5"/>
              <dgm:constr type="t" for="ch" forName="rect1ParTx" refType="t" refFor="ch" refForName="rect1"/>
              <dgm:constr type="b" for="ch" forName="rect1ParTx" refType="b" refFor="ch" refForName="rect1"/>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15" axis="ch" ptType="node" func="cnt" op="equ" val="2">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r" for="ch" forName="rect2ParTx" refType="l" refFor="ch" refForName="space"/>
              <dgm:constr type="w" for="ch" forName="rect2ParTx" refType="w" refFor="ch" refForName="rect2" fact="0.5"/>
              <dgm:constr type="t" for="ch" forName="rect2ParTx" refType="t" refFor="ch" refForName="rect2"/>
              <dgm:constr type="b" for="ch" forName="rect2ParTx" refType="b" refFor="ch" refForName="rect2"/>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b" refFor="ch" refForName="rect2"/>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16" axis="ch" ptType="node" func="cnt" op="equ" val="3">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r" for="ch" forName="rect3ParTx" refType="l" refFor="ch" refForName="space"/>
              <dgm:constr type="w" for="ch" forName="rect3ParTx" refType="w" refFor="ch" refForName="rect3" fact="0.5"/>
              <dgm:constr type="t" for="ch" forName="rect3ParTx" refType="t" refFor="ch" refForName="rect3"/>
              <dgm:constr type="b" for="ch" forName="rect3ParTx" refType="b" refFor="ch" refForName="rect3"/>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b" refFor="ch" refForName="rect3"/>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17" axis="ch" ptType="node" func="cnt" op="equ" val="4">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r" for="ch" forName="rect4ParTx" refType="l" refFor="ch" refForName="space"/>
              <dgm:constr type="w" for="ch" forName="rect4ParTx" refType="w" refFor="ch" refForName="rect4" fact="0.5"/>
              <dgm:constr type="t" for="ch" forName="rect4ParTx" refType="t" refFor="ch" refForName="rect4"/>
              <dgm:constr type="b" for="ch" forName="rect4ParTx" refType="b" refFor="ch" refForName="rect4"/>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b" refFor="ch" refForName="rect4"/>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18" axis="ch" ptType="node" func="cnt" op="equ" val="5">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r" for="ch" forName="rect5ParTx" refType="l" refFor="ch" refForName="space"/>
              <dgm:constr type="w" for="ch" forName="rect5ParTx" refType="w" refFor="ch" refForName="rect5" fact="0.5"/>
              <dgm:constr type="t" for="ch" forName="rect5ParTx" refType="t" refFor="ch" refForName="rect5"/>
              <dgm:constr type="b" for="ch" forName="rect5ParTx" refType="b" refFor="ch" refForName="rect5"/>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b" refFor="ch" refForName="rect5"/>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19" axis="ch" ptType="node" func="cnt" op="equ" val="6">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r" for="ch" forName="rect6ParTx" refType="l" refFor="ch" refForName="space"/>
              <dgm:constr type="w" for="ch" forName="rect6ParTx" refType="w" refFor="ch" refForName="rect6" fact="0.5"/>
              <dgm:constr type="t" for="ch" forName="rect6ParTx" refType="t" refFor="ch" refForName="rect6"/>
              <dgm:constr type="b" for="ch" forName="rect6ParTx" refType="b" refFor="ch" refForName="rect6"/>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b" refFor="ch" refForName="rect6"/>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20" axis="ch" ptType="node" func="cnt" op="gte" val="7">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r"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r" for="ch" forName="rect7" refType="l" refFor="ch" refForName="space"/>
              <dgm:constr type="l" for="ch" forName="rect7"/>
              <dgm:constr type="h" for="ch" forName="rect7" refType="h" refFor="ch" refForName="circle7"/>
              <dgm:constr type="hOff" for="ch" forName="rect7" refType="hOff" refFor="ch" refForName="circle7"/>
              <dgm:constr type="b" for="ch" forName="rect7" refType="b" refFor="ch" refForName="circle7"/>
              <dgm:constr type="r" for="ch" forName="rect7ParTx" refType="l" refFor="ch" refForName="space"/>
              <dgm:constr type="w" for="ch" forName="rect7ParTx" refType="w" refFor="ch" refForName="rect7" fact="0.5"/>
              <dgm:constr type="t" for="ch" forName="rect7ParTx" refType="t" refFor="ch" refForName="rect7"/>
              <dgm:constr type="b" for="ch" forName="rect7ParTx" refType="b" refFor="ch" refForName="rect7"/>
              <dgm:constr type="r" for="ch" forName="rect7ChTx" refType="l" refFor="ch" refForName="rect7ParTx"/>
              <dgm:constr type="w" for="ch" forName="rect7ChTx" refType="w" refFor="ch" refForName="rect7ParTx"/>
              <dgm:constr type="t" for="ch" forName="rect7ChTx" refType="t" refFor="ch" refForName="rect7ParTx"/>
              <dgm:constr type="b" for="ch" forName="rect7ChTx" refType="b" refFor="ch" refForName="rect7ParTx"/>
              <dgm:constr type="r" for="ch" forName="rect7ParTxNoCh" refType="l" refFor="ch" refForName="space"/>
              <dgm:constr type="w" for="ch" forName="rect7ParTxNoCh" refType="w" refFor="ch" refForName="rect7"/>
              <dgm:constr type="t" for="ch" forName="rect7ParTxNoCh" refType="t" refFor="ch" refForName="rect7"/>
              <dgm:constr type="b" for="ch" forName="rect7ParTxNoCh" refType="b" refFor="ch" refForName="rect7"/>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r" for="ch" forName="rect6ParTx" refType="l" refFor="ch" refForName="space"/>
              <dgm:constr type="w" for="ch" forName="rect6ParTx" refType="w" refFor="ch" refForName="rect6" fact="0.5"/>
              <dgm:constr type="t" for="ch" forName="rect6ParTx" refType="t" refFor="ch" refForName="rect6"/>
              <dgm:constr type="b" for="ch" forName="rect6ParTx" refType="t" refFor="ch" refForName="rect7"/>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21">
            <dgm:constrLst/>
          </dgm:else>
        </dgm:choose>
      </dgm:else>
    </dgm:choose>
    <dgm:ruleLst/>
    <dgm:forEach name="Name22" axis="ch" ptType="node" cnt="1">
      <dgm:layoutNode name="circle1" styleLbl="node1">
        <dgm:alg type="sp"/>
        <dgm:choose name="Name23">
          <dgm:if name="Name24" func="var" arg="dir" op="equ" val="norm">
            <dgm:shape xmlns:r="http://schemas.openxmlformats.org/officeDocument/2006/relationships" type="pie" r:blip="">
              <dgm:adjLst>
                <dgm:adj idx="1" val="90"/>
                <dgm:adj idx="2" val="270"/>
              </dgm:adjLst>
            </dgm:shape>
          </dgm:if>
          <dgm:else name="Name25">
            <dgm:shape xmlns:r="http://schemas.openxmlformats.org/officeDocument/2006/relationships" type="pie" r:blip="">
              <dgm:adjLst>
                <dgm:adj idx="1" val="270"/>
                <dgm:adj idx="2" val="90"/>
              </dgm:adjLst>
            </dgm:shape>
          </dgm:else>
        </dgm:choose>
        <dgm:presOf/>
        <dgm:constrLst/>
        <dgm:ruleLst/>
      </dgm:layoutNode>
      <dgm:layoutNode name="space">
        <dgm:alg type="sp"/>
        <dgm:shape xmlns:r="http://schemas.openxmlformats.org/officeDocument/2006/relationships" r:blip="">
          <dgm:adjLst/>
        </dgm:shape>
        <dgm:presOf/>
        <dgm:constrLst/>
        <dgm:ruleLst/>
      </dgm:layoutNode>
      <dgm:layoutNode name="rect1" styleLbl="alignAcc1">
        <dgm:alg type="sp"/>
        <dgm:shape xmlns:r="http://schemas.openxmlformats.org/officeDocument/2006/relationships" type="rect" r:blip="">
          <dgm:adjLst/>
        </dgm:shape>
        <dgm:presOf axis="self"/>
        <dgm:constrLst/>
        <dgm:ruleLst/>
      </dgm:layoutNode>
    </dgm:forEach>
    <dgm:forEach name="Name26" axis="ch" ptType="node" st="2" cnt="1">
      <dgm:layoutNode name="vertSpace2">
        <dgm:alg type="sp"/>
        <dgm:shape xmlns:r="http://schemas.openxmlformats.org/officeDocument/2006/relationships" type="rect" r:blip="" hideGeom="1">
          <dgm:adjLst/>
        </dgm:shape>
        <dgm:presOf/>
        <dgm:constrLst/>
        <dgm:ruleLst/>
      </dgm:layoutNode>
      <dgm:layoutNode name="circle2" styleLbl="node1">
        <dgm:alg type="sp"/>
        <dgm:choose name="Name27">
          <dgm:if name="Name28" func="var" arg="dir" op="equ" val="norm">
            <dgm:shape xmlns:r="http://schemas.openxmlformats.org/officeDocument/2006/relationships" type="pie" r:blip="">
              <dgm:adjLst>
                <dgm:adj idx="1" val="90"/>
                <dgm:adj idx="2" val="270"/>
              </dgm:adjLst>
            </dgm:shape>
          </dgm:if>
          <dgm:else name="Name29">
            <dgm:shape xmlns:r="http://schemas.openxmlformats.org/officeDocument/2006/relationships" type="pie" r:blip="">
              <dgm:adjLst>
                <dgm:adj idx="1" val="270"/>
                <dgm:adj idx="2" val="90"/>
              </dgm:adjLst>
            </dgm:shape>
          </dgm:else>
        </dgm:choose>
        <dgm:presOf/>
        <dgm:constrLst/>
        <dgm:ruleLst/>
      </dgm:layoutNode>
      <dgm:layoutNode name="rect2" styleLbl="alignAcc1">
        <dgm:alg type="sp"/>
        <dgm:shape xmlns:r="http://schemas.openxmlformats.org/officeDocument/2006/relationships" type="rect" r:blip="">
          <dgm:adjLst/>
        </dgm:shape>
        <dgm:presOf axis="self"/>
        <dgm:constrLst/>
        <dgm:ruleLst/>
      </dgm:layoutNode>
    </dgm:forEach>
    <dgm:forEach name="Name30" axis="ch" ptType="node" st="3" cnt="1">
      <dgm:layoutNode name="vertSpace3">
        <dgm:alg type="sp"/>
        <dgm:shape xmlns:r="http://schemas.openxmlformats.org/officeDocument/2006/relationships" type="rect" r:blip="" hideGeom="1">
          <dgm:adjLst/>
        </dgm:shape>
        <dgm:presOf/>
        <dgm:constrLst/>
        <dgm:ruleLst/>
      </dgm:layoutNode>
      <dgm:layoutNode name="circle3" styleLbl="node1">
        <dgm:alg type="sp"/>
        <dgm:choose name="Name31">
          <dgm:if name="Name32" func="var" arg="dir" op="equ" val="norm">
            <dgm:shape xmlns:r="http://schemas.openxmlformats.org/officeDocument/2006/relationships" type="pie" r:blip="">
              <dgm:adjLst>
                <dgm:adj idx="1" val="90"/>
                <dgm:adj idx="2" val="270"/>
              </dgm:adjLst>
            </dgm:shape>
          </dgm:if>
          <dgm:else name="Name33">
            <dgm:shape xmlns:r="http://schemas.openxmlformats.org/officeDocument/2006/relationships" type="pie" r:blip="">
              <dgm:adjLst>
                <dgm:adj idx="1" val="270"/>
                <dgm:adj idx="2" val="90"/>
              </dgm:adjLst>
            </dgm:shape>
          </dgm:else>
        </dgm:choose>
        <dgm:presOf/>
        <dgm:constrLst/>
        <dgm:ruleLst/>
      </dgm:layoutNode>
      <dgm:layoutNode name="rect3" styleLbl="alignAcc1">
        <dgm:alg type="sp"/>
        <dgm:shape xmlns:r="http://schemas.openxmlformats.org/officeDocument/2006/relationships" type="rect" r:blip="">
          <dgm:adjLst/>
        </dgm:shape>
        <dgm:presOf axis="self"/>
        <dgm:constrLst/>
        <dgm:ruleLst/>
      </dgm:layoutNode>
    </dgm:forEach>
    <dgm:forEach name="Name34" axis="ch" ptType="node" st="4" cnt="1">
      <dgm:layoutNode name="vertSpace4">
        <dgm:alg type="sp"/>
        <dgm:shape xmlns:r="http://schemas.openxmlformats.org/officeDocument/2006/relationships" type="rect" r:blip="" hideGeom="1">
          <dgm:adjLst/>
        </dgm:shape>
        <dgm:presOf/>
        <dgm:constrLst/>
        <dgm:ruleLst/>
      </dgm:layoutNode>
      <dgm:layoutNode name="circle4" styleLbl="node1">
        <dgm:alg type="sp"/>
        <dgm:choose name="Name35">
          <dgm:if name="Name36" func="var" arg="dir" op="equ" val="norm">
            <dgm:shape xmlns:r="http://schemas.openxmlformats.org/officeDocument/2006/relationships" type="pie" r:blip="">
              <dgm:adjLst>
                <dgm:adj idx="1" val="90"/>
                <dgm:adj idx="2" val="270"/>
              </dgm:adjLst>
            </dgm:shape>
          </dgm:if>
          <dgm:else name="Name37">
            <dgm:shape xmlns:r="http://schemas.openxmlformats.org/officeDocument/2006/relationships" type="pie" r:blip="">
              <dgm:adjLst>
                <dgm:adj idx="1" val="270"/>
                <dgm:adj idx="2" val="90"/>
              </dgm:adjLst>
            </dgm:shape>
          </dgm:else>
        </dgm:choose>
        <dgm:presOf/>
        <dgm:constrLst/>
        <dgm:ruleLst/>
      </dgm:layoutNode>
      <dgm:layoutNode name="rect4" styleLbl="alignAcc1">
        <dgm:alg type="sp"/>
        <dgm:shape xmlns:r="http://schemas.openxmlformats.org/officeDocument/2006/relationships" type="rect" r:blip="">
          <dgm:adjLst/>
        </dgm:shape>
        <dgm:presOf axis="self"/>
        <dgm:constrLst/>
        <dgm:ruleLst/>
      </dgm:layoutNode>
    </dgm:forEach>
    <dgm:forEach name="Name38" axis="ch" ptType="node" st="5" cnt="1">
      <dgm:layoutNode name="vertSpace5">
        <dgm:alg type="sp"/>
        <dgm:shape xmlns:r="http://schemas.openxmlformats.org/officeDocument/2006/relationships" type="rect" r:blip="" hideGeom="1">
          <dgm:adjLst/>
        </dgm:shape>
        <dgm:presOf/>
        <dgm:constrLst/>
        <dgm:ruleLst/>
      </dgm:layoutNode>
      <dgm:layoutNode name="circle5" styleLbl="node1">
        <dgm:alg type="sp"/>
        <dgm:choose name="Name39">
          <dgm:if name="Name40" func="var" arg="dir" op="equ" val="norm">
            <dgm:shape xmlns:r="http://schemas.openxmlformats.org/officeDocument/2006/relationships" type="pie" r:blip="">
              <dgm:adjLst>
                <dgm:adj idx="1" val="90"/>
                <dgm:adj idx="2" val="270"/>
              </dgm:adjLst>
            </dgm:shape>
          </dgm:if>
          <dgm:else name="Name41">
            <dgm:shape xmlns:r="http://schemas.openxmlformats.org/officeDocument/2006/relationships" type="pie" r:blip="">
              <dgm:adjLst>
                <dgm:adj idx="1" val="270"/>
                <dgm:adj idx="2" val="90"/>
              </dgm:adjLst>
            </dgm:shape>
          </dgm:else>
        </dgm:choose>
        <dgm:presOf/>
        <dgm:constrLst/>
        <dgm:ruleLst/>
      </dgm:layoutNode>
      <dgm:layoutNode name="rect5" styleLbl="alignAcc1">
        <dgm:alg type="sp"/>
        <dgm:shape xmlns:r="http://schemas.openxmlformats.org/officeDocument/2006/relationships" type="rect" r:blip="">
          <dgm:adjLst/>
        </dgm:shape>
        <dgm:presOf axis="self"/>
        <dgm:constrLst/>
        <dgm:ruleLst/>
      </dgm:layoutNode>
    </dgm:forEach>
    <dgm:forEach name="Name42" axis="ch" ptType="node" st="6" cnt="1">
      <dgm:layoutNode name="vertSpace6">
        <dgm:alg type="sp"/>
        <dgm:shape xmlns:r="http://schemas.openxmlformats.org/officeDocument/2006/relationships" type="rect" r:blip="" hideGeom="1">
          <dgm:adjLst/>
        </dgm:shape>
        <dgm:presOf/>
        <dgm:constrLst/>
        <dgm:ruleLst/>
      </dgm:layoutNode>
      <dgm:layoutNode name="circle6" styleLbl="node1">
        <dgm:alg type="sp"/>
        <dgm:choose name="Name43">
          <dgm:if name="Name44" func="var" arg="dir" op="equ" val="norm">
            <dgm:shape xmlns:r="http://schemas.openxmlformats.org/officeDocument/2006/relationships" type="pie" r:blip="">
              <dgm:adjLst>
                <dgm:adj idx="1" val="90"/>
                <dgm:adj idx="2" val="270"/>
              </dgm:adjLst>
            </dgm:shape>
          </dgm:if>
          <dgm:else name="Name45">
            <dgm:shape xmlns:r="http://schemas.openxmlformats.org/officeDocument/2006/relationships" type="pie" r:blip="">
              <dgm:adjLst>
                <dgm:adj idx="1" val="270"/>
                <dgm:adj idx="2" val="90"/>
              </dgm:adjLst>
            </dgm:shape>
          </dgm:else>
        </dgm:choose>
        <dgm:presOf/>
        <dgm:constrLst/>
        <dgm:ruleLst/>
      </dgm:layoutNode>
      <dgm:layoutNode name="rect6" styleLbl="alignAcc1">
        <dgm:alg type="sp"/>
        <dgm:shape xmlns:r="http://schemas.openxmlformats.org/officeDocument/2006/relationships" type="rect" r:blip="">
          <dgm:adjLst/>
        </dgm:shape>
        <dgm:presOf axis="self"/>
        <dgm:constrLst/>
        <dgm:ruleLst/>
      </dgm:layoutNode>
    </dgm:forEach>
    <dgm:forEach name="Name46" axis="ch" ptType="node" st="7" cnt="1">
      <dgm:layoutNode name="vertSpace7">
        <dgm:alg type="sp"/>
        <dgm:shape xmlns:r="http://schemas.openxmlformats.org/officeDocument/2006/relationships" type="rect" r:blip="" hideGeom="1">
          <dgm:adjLst/>
        </dgm:shape>
        <dgm:presOf/>
        <dgm:constrLst/>
        <dgm:ruleLst/>
      </dgm:layoutNode>
      <dgm:layoutNode name="circle7" styleLbl="node1">
        <dgm:alg type="sp"/>
        <dgm:choose name="Name47">
          <dgm:if name="Name48" func="var" arg="dir" op="equ" val="norm">
            <dgm:shape xmlns:r="http://schemas.openxmlformats.org/officeDocument/2006/relationships" type="pie" r:blip="">
              <dgm:adjLst>
                <dgm:adj idx="1" val="90"/>
                <dgm:adj idx="2" val="270"/>
              </dgm:adjLst>
            </dgm:shape>
          </dgm:if>
          <dgm:else name="Name49">
            <dgm:shape xmlns:r="http://schemas.openxmlformats.org/officeDocument/2006/relationships" type="pie" r:blip="">
              <dgm:adjLst>
                <dgm:adj idx="1" val="270"/>
                <dgm:adj idx="2" val="90"/>
              </dgm:adjLst>
            </dgm:shape>
          </dgm:else>
        </dgm:choose>
        <dgm:presOf/>
        <dgm:constrLst/>
        <dgm:ruleLst/>
      </dgm:layoutNode>
      <dgm:layoutNode name="rect7" styleLbl="alignAcc1">
        <dgm:alg type="sp"/>
        <dgm:shape xmlns:r="http://schemas.openxmlformats.org/officeDocument/2006/relationships" type="rect" r:blip="">
          <dgm:adjLst/>
        </dgm:shape>
        <dgm:presOf axis="self"/>
        <dgm:constrLst/>
        <dgm:ruleLst/>
      </dgm:layoutNode>
    </dgm:forEach>
    <dgm:forEach name="Name50" axis="ch" ptType="node" cnt="1">
      <dgm:choose name="Name51">
        <dgm:if name="Name52" axis="root des" ptType="all node" func="maxDepth" op="gte" val="2">
          <dgm:layoutNode name="rect1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1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3">
          <dgm:layoutNode name="rect1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4" axis="ch" ptType="node" st="2" cnt="1">
      <dgm:choose name="Name55">
        <dgm:if name="Name56" axis="root des" ptType="all node" func="maxDepth" op="gte" val="2">
          <dgm:layoutNode name="rect2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2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7">
          <dgm:layoutNode name="rect2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8" axis="ch" ptType="node" st="3" cnt="1">
      <dgm:choose name="Name59">
        <dgm:if name="Name60" axis="root des" ptType="all node" func="maxDepth" op="gte" val="2">
          <dgm:layoutNode name="rect3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3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1">
          <dgm:layoutNode name="rect3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2" axis="ch" ptType="node" st="4" cnt="1">
      <dgm:choose name="Name63">
        <dgm:if name="Name64" axis="root des" ptType="all node" func="maxDepth" op="gte" val="2">
          <dgm:layoutNode name="rect4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4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5">
          <dgm:layoutNode name="rect4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6" axis="ch" ptType="node" st="5" cnt="1">
      <dgm:choose name="Name67">
        <dgm:if name="Name68" axis="root des" ptType="all node" func="maxDepth" op="gte" val="2">
          <dgm:layoutNode name="rect5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5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9">
          <dgm:layoutNode name="rect5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0" axis="ch" ptType="node" st="6" cnt="1">
      <dgm:choose name="Name71">
        <dgm:if name="Name72" axis="root des" ptType="all node" func="maxDepth" op="gte" val="2">
          <dgm:layoutNode name="rect6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6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3">
          <dgm:layoutNode name="rect6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4" axis="ch" ptType="node" st="7" cnt="1">
      <dgm:choose name="Name75">
        <dgm:if name="Name76" axis="root des" ptType="all node" func="maxDepth" op="gte" val="2">
          <dgm:layoutNode name="rect7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7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7">
          <dgm:layoutNode name="rect7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layoutNode>
</dgm:layoutDef>
</file>

<file path=ppt/diagrams/layout8.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80.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8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8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8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8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85.xml><?xml version="1.0" encoding="utf-8"?>
<dgm:layoutDef xmlns:dgm="http://schemas.openxmlformats.org/drawingml/2006/diagram" xmlns:a="http://schemas.openxmlformats.org/drawingml/2006/main" uniqueId="urn:microsoft.com/office/officeart/2005/8/layout/default#1">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86.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87.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88.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89.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9.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5.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6.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7.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8.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9.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0.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1.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2.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3.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4.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5.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6.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8.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29.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0.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31.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2.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3.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4.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5.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6.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7.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9.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0.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3.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4.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5.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6.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7.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8.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9.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0.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3.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5.xml><?xml version="1.0" encoding="utf-8"?>
<dgm:styleDef xmlns:dgm="http://schemas.openxmlformats.org/drawingml/2006/diagram" xmlns:a="http://schemas.openxmlformats.org/drawingml/2006/main" uniqueId="urn:microsoft.com/office/officeart/2005/8/quickstyle/3D5">
  <dgm:title val=""/>
  <dgm:desc val=""/>
  <dgm:catLst>
    <dgm:cat type="3D" pri="11500"/>
  </dgm:catLst>
  <dgm:scene3d>
    <a:camera prst="isometricOffAxis2Left" zoom="95000"/>
    <a:lightRig rig="flat" dir="t"/>
  </dgm:scene3d>
  <dgm:styleLbl name="node0">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extrusionH="381000" contourW="38100" prstMaterial="matte">
      <a:contourClr>
        <a:schemeClr val="lt1"/>
      </a:contourClr>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z="5715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dgm:scene3d>
    <dgm:sp3d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dgm:scene3d>
    <dgm:sp3d z="-381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dgm:scene3d>
    <dgm:sp3d z="-52400" extrusionH="1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z="57150" extrusionH="63500" contourW="12700" prstMaterial="matte">
      <a:contourClr>
        <a:schemeClr val="dk1">
          <a:tint val="20000"/>
        </a:schemeClr>
      </a:contourClr>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z="-381000" extrusionH="63500" contourW="12700" prstMaterial="matte">
      <a:contourClr>
        <a:schemeClr val="dk1">
          <a:tint val="20000"/>
        </a:schemeClr>
      </a:contourClr>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z="52400"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z="52400"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z="60000" prstMaterial="flat">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dgm:scene3d>
    <dgm:sp3d z="60000" prstMaterial="flat">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z="-60000" extrusionH="63500" prstMaterial="matte"/>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z="-60000" extrusionH="63500" prstMaterial="matte"/>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extrusionH="381000" prstMaterial="matte"/>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z="-400500" extrusionH="63500" prstMaterial="matte"/>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z="57150" extrusionH="12700" prstMaterial="flat">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extrusionH="12700" prstMaterial="flat">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dgm:scene3d>
    <dgm:sp3d z="-63500" extrusionH="63500" prstMaterial="matte"/>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z="57150" extrusionH="63500" contourW="12700" prstMaterial="matte">
      <a:contourClr>
        <a:schemeClr val="dk1">
          <a:tint val="20000"/>
        </a:schemeClr>
      </a:contourClr>
    </dgm:sp3d>
    <dgm:txPr/>
    <dgm:style>
      <a:lnRef idx="0">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dgm:style>
  </dgm:styleLbl>
  <dgm:styleLbl name="bgAccFollowNode1">
    <dgm:scene3d>
      <a:camera prst="orthographicFront"/>
      <a:lightRig rig="threePt" dir="t"/>
    </dgm:scene3d>
    <dgm:sp3d z="-400500" extrusionH="63500" contourW="12700" prstMaterial="matte">
      <a:contourClr>
        <a:schemeClr val="lt1"/>
      </a:contourClr>
    </dgm:sp3d>
    <dgm:txPr/>
    <dgm:style>
      <a:lnRef idx="0">
        <a:scrgbClr r="0" g="0" b="0"/>
      </a:lnRef>
      <a:fillRef idx="1">
        <a:scrgbClr r="0" g="0" b="0"/>
      </a:fillRef>
      <a:effectRef idx="2">
        <a:scrgbClr r="0" g="0" b="0"/>
      </a:effectRef>
      <a:fontRef idx="minor"/>
    </dgm:style>
  </dgm:styleLbl>
  <dgm:styleLbl name="fgAcc0">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400500" extrusionH="63500" contourW="12700" prstMaterial="matte">
      <a:contourClr>
        <a:schemeClr val="lt1">
          <a:tint val="50000"/>
        </a:schemeClr>
      </a:contourClr>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trBgShp">
    <dgm:scene3d>
      <a:camera prst="orthographicFront"/>
      <a:lightRig rig="threePt" dir="t"/>
    </dgm:scene3d>
    <dgm:sp3d z="-4005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7150" extrusionH="63500" contourW="12700" prstMaterial="matte">
      <a:contourClr>
        <a:schemeClr val="lt1">
          <a:tint val="50000"/>
        </a:schemeClr>
      </a:contourClr>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6.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7.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8.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9.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0.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1.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2.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3.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4.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5.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6.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7.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8.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9.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0.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2.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3.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4.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5.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6.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8.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9.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0.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1.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4.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6.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7.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8.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9.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97364"/>
          </a:xfrm>
          <a:prstGeom prst="rect">
            <a:avLst/>
          </a:prstGeom>
        </p:spPr>
        <p:txBody>
          <a:bodyPr vert="horz" lIns="91440" tIns="45720" rIns="91440" bIns="45720" rtlCol="0"/>
          <a:lstStyle>
            <a:lvl1pPr algn="l">
              <a:defRPr sz="1200"/>
            </a:lvl1pPr>
          </a:lstStyle>
          <a:p>
            <a:endParaRPr lang="en-IN"/>
          </a:p>
        </p:txBody>
      </p:sp>
      <p:sp>
        <p:nvSpPr>
          <p:cNvPr id="3" name="Date Placeholder 2"/>
          <p:cNvSpPr>
            <a:spLocks noGrp="1"/>
          </p:cNvSpPr>
          <p:nvPr>
            <p:ph type="dt" sz="quarter" idx="1"/>
          </p:nvPr>
        </p:nvSpPr>
        <p:spPr>
          <a:xfrm>
            <a:off x="3884613" y="0"/>
            <a:ext cx="2971800" cy="497364"/>
          </a:xfrm>
          <a:prstGeom prst="rect">
            <a:avLst/>
          </a:prstGeom>
        </p:spPr>
        <p:txBody>
          <a:bodyPr vert="horz" lIns="91440" tIns="45720" rIns="91440" bIns="45720" rtlCol="0"/>
          <a:lstStyle>
            <a:lvl1pPr algn="r">
              <a:defRPr sz="1200"/>
            </a:lvl1pPr>
          </a:lstStyle>
          <a:p>
            <a:fld id="{5D8D7952-3C7F-41A5-8B6B-03ED63D9D63D}" type="datetimeFigureOut">
              <a:rPr lang="en-IN" smtClean="0"/>
              <a:pPr/>
              <a:t>17-05-2013</a:t>
            </a:fld>
            <a:endParaRPr lang="en-IN"/>
          </a:p>
        </p:txBody>
      </p:sp>
      <p:sp>
        <p:nvSpPr>
          <p:cNvPr id="4" name="Footer Placeholder 3"/>
          <p:cNvSpPr>
            <a:spLocks noGrp="1"/>
          </p:cNvSpPr>
          <p:nvPr>
            <p:ph type="ftr" sz="quarter" idx="2"/>
          </p:nvPr>
        </p:nvSpPr>
        <p:spPr>
          <a:xfrm>
            <a:off x="0" y="9448185"/>
            <a:ext cx="2971800" cy="497364"/>
          </a:xfrm>
          <a:prstGeom prst="rect">
            <a:avLst/>
          </a:prstGeom>
        </p:spPr>
        <p:txBody>
          <a:bodyPr vert="horz" lIns="91440" tIns="45720" rIns="91440" bIns="45720" rtlCol="0" anchor="b"/>
          <a:lstStyle>
            <a:lvl1pPr algn="l">
              <a:defRPr sz="1200"/>
            </a:lvl1pPr>
          </a:lstStyle>
          <a:p>
            <a:endParaRPr lang="en-IN"/>
          </a:p>
        </p:txBody>
      </p:sp>
      <p:sp>
        <p:nvSpPr>
          <p:cNvPr id="5" name="Slide Number Placeholder 4"/>
          <p:cNvSpPr>
            <a:spLocks noGrp="1"/>
          </p:cNvSpPr>
          <p:nvPr>
            <p:ph type="sldNum" sz="quarter" idx="3"/>
          </p:nvPr>
        </p:nvSpPr>
        <p:spPr>
          <a:xfrm>
            <a:off x="3884613" y="9448185"/>
            <a:ext cx="2971800" cy="497364"/>
          </a:xfrm>
          <a:prstGeom prst="rect">
            <a:avLst/>
          </a:prstGeom>
        </p:spPr>
        <p:txBody>
          <a:bodyPr vert="horz" lIns="91440" tIns="45720" rIns="91440" bIns="45720" rtlCol="0" anchor="b"/>
          <a:lstStyle>
            <a:lvl1pPr algn="r">
              <a:defRPr sz="1200"/>
            </a:lvl1pPr>
          </a:lstStyle>
          <a:p>
            <a:fld id="{6F3F87FE-C437-46E8-9D80-DC98CC8E4D4E}" type="slidenum">
              <a:rPr lang="en-IN" smtClean="0"/>
              <a:pPr/>
              <a:t>‹#›</a:t>
            </a:fld>
            <a:endParaRPr lang="en-IN"/>
          </a:p>
        </p:txBody>
      </p:sp>
    </p:spTree>
    <p:extLst>
      <p:ext uri="{BB962C8B-B14F-4D97-AF65-F5344CB8AC3E}">
        <p14:creationId xmlns:p14="http://schemas.microsoft.com/office/powerpoint/2010/main" val="212147676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97364"/>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97364"/>
          </a:xfrm>
          <a:prstGeom prst="rect">
            <a:avLst/>
          </a:prstGeom>
        </p:spPr>
        <p:txBody>
          <a:bodyPr vert="horz" lIns="91440" tIns="45720" rIns="91440" bIns="45720" rtlCol="0"/>
          <a:lstStyle>
            <a:lvl1pPr algn="r">
              <a:defRPr sz="1200"/>
            </a:lvl1pPr>
          </a:lstStyle>
          <a:p>
            <a:fld id="{480910CB-422E-DD43-9B66-C749462455E1}" type="datetimeFigureOut">
              <a:rPr lang="en-US" smtClean="0"/>
              <a:pPr/>
              <a:t>5/17/2013</a:t>
            </a:fld>
            <a:endParaRPr lang="en-US"/>
          </a:p>
        </p:txBody>
      </p:sp>
      <p:sp>
        <p:nvSpPr>
          <p:cNvPr id="4" name="Slide Image Placeholder 3"/>
          <p:cNvSpPr>
            <a:spLocks noGrp="1" noRot="1" noChangeAspect="1"/>
          </p:cNvSpPr>
          <p:nvPr>
            <p:ph type="sldImg" idx="2"/>
          </p:nvPr>
        </p:nvSpPr>
        <p:spPr>
          <a:xfrm>
            <a:off x="942975" y="746125"/>
            <a:ext cx="4972050" cy="3730625"/>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724956"/>
            <a:ext cx="5486400" cy="4476274"/>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9448185"/>
            <a:ext cx="2971800" cy="497364"/>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9448185"/>
            <a:ext cx="2971800" cy="497364"/>
          </a:xfrm>
          <a:prstGeom prst="rect">
            <a:avLst/>
          </a:prstGeom>
        </p:spPr>
        <p:txBody>
          <a:bodyPr vert="horz" lIns="91440" tIns="45720" rIns="91440" bIns="45720" rtlCol="0" anchor="b"/>
          <a:lstStyle>
            <a:lvl1pPr algn="r">
              <a:defRPr sz="1200"/>
            </a:lvl1pPr>
          </a:lstStyle>
          <a:p>
            <a:fld id="{65A2F699-009E-DF4B-88B9-2FA47D5960E7}" type="slidenum">
              <a:rPr lang="en-US" smtClean="0"/>
              <a:pPr/>
              <a:t>‹#›</a:t>
            </a:fld>
            <a:endParaRPr lang="en-US"/>
          </a:p>
        </p:txBody>
      </p:sp>
    </p:spTree>
    <p:extLst>
      <p:ext uri="{BB962C8B-B14F-4D97-AF65-F5344CB8AC3E}">
        <p14:creationId xmlns:p14="http://schemas.microsoft.com/office/powerpoint/2010/main" val="3810409949"/>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11E3916-72A6-A94A-9912-53E99F936310}" type="slidenum">
              <a:rPr lang="en-US" smtClean="0"/>
              <a:pPr/>
              <a:t>27</a:t>
            </a:fld>
            <a:endParaRPr lang="en-US"/>
          </a:p>
        </p:txBody>
      </p:sp>
    </p:spTree>
    <p:extLst>
      <p:ext uri="{BB962C8B-B14F-4D97-AF65-F5344CB8AC3E}">
        <p14:creationId xmlns:p14="http://schemas.microsoft.com/office/powerpoint/2010/main" val="8666887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2665AE4E-F902-5742-A550-17B1A24AE5B2}" type="datetimeFigureOut">
              <a:rPr lang="en-US" smtClean="0"/>
              <a:pPr/>
              <a:t>5/17/2013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0DE47FA-01A2-DF44-A183-3C337FAA39A2}" type="slidenum">
              <a:rPr lang="en-US" smtClean="0"/>
              <a:pPr/>
              <a:t>‹#›</a:t>
            </a:fld>
            <a:endParaRPr lang="en-US"/>
          </a:p>
        </p:txBody>
      </p:sp>
    </p:spTree>
    <p:extLst>
      <p:ext uri="{BB962C8B-B14F-4D97-AF65-F5344CB8AC3E}">
        <p14:creationId xmlns:p14="http://schemas.microsoft.com/office/powerpoint/2010/main" val="25900366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665AE4E-F902-5742-A550-17B1A24AE5B2}" type="datetimeFigureOut">
              <a:rPr lang="en-US" smtClean="0"/>
              <a:pPr/>
              <a:t>5/17/2013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0DE47FA-01A2-DF44-A183-3C337FAA39A2}" type="slidenum">
              <a:rPr lang="en-US" smtClean="0"/>
              <a:pPr/>
              <a:t>‹#›</a:t>
            </a:fld>
            <a:endParaRPr lang="en-US"/>
          </a:p>
        </p:txBody>
      </p:sp>
    </p:spTree>
    <p:extLst>
      <p:ext uri="{BB962C8B-B14F-4D97-AF65-F5344CB8AC3E}">
        <p14:creationId xmlns:p14="http://schemas.microsoft.com/office/powerpoint/2010/main" val="156707359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665AE4E-F902-5742-A550-17B1A24AE5B2}" type="datetimeFigureOut">
              <a:rPr lang="en-US" smtClean="0"/>
              <a:pPr/>
              <a:t>5/17/2013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0DE47FA-01A2-DF44-A183-3C337FAA39A2}" type="slidenum">
              <a:rPr lang="en-US" smtClean="0"/>
              <a:pPr/>
              <a:t>‹#›</a:t>
            </a:fld>
            <a:endParaRPr lang="en-US"/>
          </a:p>
        </p:txBody>
      </p:sp>
    </p:spTree>
    <p:extLst>
      <p:ext uri="{BB962C8B-B14F-4D97-AF65-F5344CB8AC3E}">
        <p14:creationId xmlns:p14="http://schemas.microsoft.com/office/powerpoint/2010/main" val="132237363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665AE4E-F902-5742-A550-17B1A24AE5B2}" type="datetimeFigureOut">
              <a:rPr lang="en-US" smtClean="0"/>
              <a:pPr/>
              <a:t>5/17/2013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0DE47FA-01A2-DF44-A183-3C337FAA39A2}" type="slidenum">
              <a:rPr lang="en-US" smtClean="0"/>
              <a:pPr/>
              <a:t>‹#›</a:t>
            </a:fld>
            <a:endParaRPr lang="en-US"/>
          </a:p>
        </p:txBody>
      </p:sp>
    </p:spTree>
    <p:extLst>
      <p:ext uri="{BB962C8B-B14F-4D97-AF65-F5344CB8AC3E}">
        <p14:creationId xmlns:p14="http://schemas.microsoft.com/office/powerpoint/2010/main" val="190417049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665AE4E-F902-5742-A550-17B1A24AE5B2}" type="datetimeFigureOut">
              <a:rPr lang="en-US" smtClean="0"/>
              <a:pPr/>
              <a:t>5/17/2013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0DE47FA-01A2-DF44-A183-3C337FAA39A2}" type="slidenum">
              <a:rPr lang="en-US" smtClean="0"/>
              <a:pPr/>
              <a:t>‹#›</a:t>
            </a:fld>
            <a:endParaRPr lang="en-US"/>
          </a:p>
        </p:txBody>
      </p:sp>
    </p:spTree>
    <p:extLst>
      <p:ext uri="{BB962C8B-B14F-4D97-AF65-F5344CB8AC3E}">
        <p14:creationId xmlns:p14="http://schemas.microsoft.com/office/powerpoint/2010/main" val="132035511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2665AE4E-F902-5742-A550-17B1A24AE5B2}" type="datetimeFigureOut">
              <a:rPr lang="en-US" smtClean="0"/>
              <a:pPr/>
              <a:t>5/17/2013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0DE47FA-01A2-DF44-A183-3C337FAA39A2}" type="slidenum">
              <a:rPr lang="en-US" smtClean="0"/>
              <a:pPr/>
              <a:t>‹#›</a:t>
            </a:fld>
            <a:endParaRPr lang="en-US"/>
          </a:p>
        </p:txBody>
      </p:sp>
    </p:spTree>
    <p:extLst>
      <p:ext uri="{BB962C8B-B14F-4D97-AF65-F5344CB8AC3E}">
        <p14:creationId xmlns:p14="http://schemas.microsoft.com/office/powerpoint/2010/main" val="57854636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2665AE4E-F902-5742-A550-17B1A24AE5B2}" type="datetimeFigureOut">
              <a:rPr lang="en-US" smtClean="0"/>
              <a:pPr/>
              <a:t>5/17/2013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0DE47FA-01A2-DF44-A183-3C337FAA39A2}" type="slidenum">
              <a:rPr lang="en-US" smtClean="0"/>
              <a:pPr/>
              <a:t>‹#›</a:t>
            </a:fld>
            <a:endParaRPr lang="en-US"/>
          </a:p>
        </p:txBody>
      </p:sp>
    </p:spTree>
    <p:extLst>
      <p:ext uri="{BB962C8B-B14F-4D97-AF65-F5344CB8AC3E}">
        <p14:creationId xmlns:p14="http://schemas.microsoft.com/office/powerpoint/2010/main" val="6377330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2665AE4E-F902-5742-A550-17B1A24AE5B2}" type="datetimeFigureOut">
              <a:rPr lang="en-US" smtClean="0"/>
              <a:pPr/>
              <a:t>5/17/2013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0DE47FA-01A2-DF44-A183-3C337FAA39A2}" type="slidenum">
              <a:rPr lang="en-US" smtClean="0"/>
              <a:pPr/>
              <a:t>‹#›</a:t>
            </a:fld>
            <a:endParaRPr lang="en-US"/>
          </a:p>
        </p:txBody>
      </p:sp>
    </p:spTree>
    <p:extLst>
      <p:ext uri="{BB962C8B-B14F-4D97-AF65-F5344CB8AC3E}">
        <p14:creationId xmlns:p14="http://schemas.microsoft.com/office/powerpoint/2010/main" val="154708767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665AE4E-F902-5742-A550-17B1A24AE5B2}" type="datetimeFigureOut">
              <a:rPr lang="en-US" smtClean="0"/>
              <a:pPr/>
              <a:t>5/17/2013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0DE47FA-01A2-DF44-A183-3C337FAA39A2}" type="slidenum">
              <a:rPr lang="en-US" smtClean="0"/>
              <a:pPr/>
              <a:t>‹#›</a:t>
            </a:fld>
            <a:endParaRPr lang="en-US"/>
          </a:p>
        </p:txBody>
      </p:sp>
    </p:spTree>
    <p:extLst>
      <p:ext uri="{BB962C8B-B14F-4D97-AF65-F5344CB8AC3E}">
        <p14:creationId xmlns:p14="http://schemas.microsoft.com/office/powerpoint/2010/main" val="29473414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665AE4E-F902-5742-A550-17B1A24AE5B2}" type="datetimeFigureOut">
              <a:rPr lang="en-US" smtClean="0"/>
              <a:pPr/>
              <a:t>5/17/2013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0DE47FA-01A2-DF44-A183-3C337FAA39A2}" type="slidenum">
              <a:rPr lang="en-US" smtClean="0"/>
              <a:pPr/>
              <a:t>‹#›</a:t>
            </a:fld>
            <a:endParaRPr lang="en-US"/>
          </a:p>
        </p:txBody>
      </p:sp>
    </p:spTree>
    <p:extLst>
      <p:ext uri="{BB962C8B-B14F-4D97-AF65-F5344CB8AC3E}">
        <p14:creationId xmlns:p14="http://schemas.microsoft.com/office/powerpoint/2010/main" val="214063861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665AE4E-F902-5742-A550-17B1A24AE5B2}" type="datetimeFigureOut">
              <a:rPr lang="en-US" smtClean="0"/>
              <a:pPr/>
              <a:t>5/17/2013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0DE47FA-01A2-DF44-A183-3C337FAA39A2}" type="slidenum">
              <a:rPr lang="en-US" smtClean="0"/>
              <a:pPr/>
              <a:t>‹#›</a:t>
            </a:fld>
            <a:endParaRPr lang="en-US"/>
          </a:p>
        </p:txBody>
      </p:sp>
    </p:spTree>
    <p:extLst>
      <p:ext uri="{BB962C8B-B14F-4D97-AF65-F5344CB8AC3E}">
        <p14:creationId xmlns:p14="http://schemas.microsoft.com/office/powerpoint/2010/main" val="216688979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665AE4E-F902-5742-A550-17B1A24AE5B2}" type="datetimeFigureOut">
              <a:rPr lang="en-US" smtClean="0"/>
              <a:pPr/>
              <a:t>5/17/2013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0DE47FA-01A2-DF44-A183-3C337FAA39A2}" type="slidenum">
              <a:rPr lang="en-US" smtClean="0"/>
              <a:pPr/>
              <a:t>‹#›</a:t>
            </a:fld>
            <a:endParaRPr lang="en-US"/>
          </a:p>
        </p:txBody>
      </p:sp>
      <p:pic>
        <p:nvPicPr>
          <p:cNvPr id="1027" name="Picture 3"/>
          <p:cNvPicPr>
            <a:picLocks noChangeAspect="1" noChangeArrowheads="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9525" y="1"/>
            <a:ext cx="9163050" cy="641508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90521605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0.xml.rels><?xml version="1.0" encoding="UTF-8" standalone="yes"?>
<Relationships xmlns="http://schemas.openxmlformats.org/package/2006/relationships"><Relationship Id="rId3" Type="http://schemas.openxmlformats.org/officeDocument/2006/relationships/diagramLayout" Target="../diagrams/layout89.xml"/><Relationship Id="rId2" Type="http://schemas.openxmlformats.org/officeDocument/2006/relationships/diagramData" Target="../diagrams/data89.xml"/><Relationship Id="rId1" Type="http://schemas.openxmlformats.org/officeDocument/2006/relationships/slideLayout" Target="../slideLayouts/slideLayout2.xml"/><Relationship Id="rId6" Type="http://schemas.microsoft.com/office/2007/relationships/diagramDrawing" Target="../diagrams/drawing89.xml"/><Relationship Id="rId5" Type="http://schemas.openxmlformats.org/officeDocument/2006/relationships/diagramColors" Target="../diagrams/colors89.xml"/><Relationship Id="rId4" Type="http://schemas.openxmlformats.org/officeDocument/2006/relationships/diagramQuickStyle" Target="../diagrams/quickStyle89.xml"/></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14.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15.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2.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16.xml.rels><?xml version="1.0" encoding="UTF-8" standalone="yes"?>
<Relationships xmlns="http://schemas.openxmlformats.org/package/2006/relationships"><Relationship Id="rId3" Type="http://schemas.openxmlformats.org/officeDocument/2006/relationships/diagramLayout" Target="../diagrams/layout8.xml"/><Relationship Id="rId2" Type="http://schemas.openxmlformats.org/officeDocument/2006/relationships/diagramData" Target="../diagrams/data8.xml"/><Relationship Id="rId1" Type="http://schemas.openxmlformats.org/officeDocument/2006/relationships/slideLayout" Target="../slideLayouts/slideLayout2.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17.xml.rels><?xml version="1.0" encoding="UTF-8" standalone="yes"?>
<Relationships xmlns="http://schemas.openxmlformats.org/package/2006/relationships"><Relationship Id="rId3" Type="http://schemas.openxmlformats.org/officeDocument/2006/relationships/diagramLayout" Target="../diagrams/layout9.xml"/><Relationship Id="rId2" Type="http://schemas.openxmlformats.org/officeDocument/2006/relationships/diagramData" Target="../diagrams/data9.xml"/><Relationship Id="rId1" Type="http://schemas.openxmlformats.org/officeDocument/2006/relationships/slideLayout" Target="../slideLayouts/slideLayout2.xml"/><Relationship Id="rId6" Type="http://schemas.microsoft.com/office/2007/relationships/diagramDrawing" Target="../diagrams/drawing9.xml"/><Relationship Id="rId5" Type="http://schemas.openxmlformats.org/officeDocument/2006/relationships/diagramColors" Target="../diagrams/colors9.xml"/><Relationship Id="rId4" Type="http://schemas.openxmlformats.org/officeDocument/2006/relationships/diagramQuickStyle" Target="../diagrams/quickStyle9.xml"/></Relationships>
</file>

<file path=ppt/slides/_rels/slide18.xml.rels><?xml version="1.0" encoding="UTF-8" standalone="yes"?>
<Relationships xmlns="http://schemas.openxmlformats.org/package/2006/relationships"><Relationship Id="rId3" Type="http://schemas.openxmlformats.org/officeDocument/2006/relationships/diagramLayout" Target="../diagrams/layout10.xml"/><Relationship Id="rId2" Type="http://schemas.openxmlformats.org/officeDocument/2006/relationships/diagramData" Target="../diagrams/data10.xml"/><Relationship Id="rId1" Type="http://schemas.openxmlformats.org/officeDocument/2006/relationships/slideLayout" Target="../slideLayouts/slideLayout2.xml"/><Relationship Id="rId6" Type="http://schemas.microsoft.com/office/2007/relationships/diagramDrawing" Target="../diagrams/drawing10.xml"/><Relationship Id="rId5" Type="http://schemas.openxmlformats.org/officeDocument/2006/relationships/diagramColors" Target="../diagrams/colors10.xml"/><Relationship Id="rId4" Type="http://schemas.openxmlformats.org/officeDocument/2006/relationships/diagramQuickStyle" Target="../diagrams/quickStyle10.xml"/></Relationships>
</file>

<file path=ppt/slides/_rels/slide19.xml.rels><?xml version="1.0" encoding="UTF-8" standalone="yes"?>
<Relationships xmlns="http://schemas.openxmlformats.org/package/2006/relationships"><Relationship Id="rId3" Type="http://schemas.openxmlformats.org/officeDocument/2006/relationships/diagramLayout" Target="../diagrams/layout11.xml"/><Relationship Id="rId2" Type="http://schemas.openxmlformats.org/officeDocument/2006/relationships/diagramData" Target="../diagrams/data11.xml"/><Relationship Id="rId1" Type="http://schemas.openxmlformats.org/officeDocument/2006/relationships/slideLayout" Target="../slideLayouts/slideLayout2.xml"/><Relationship Id="rId6" Type="http://schemas.microsoft.com/office/2007/relationships/diagramDrawing" Target="../diagrams/drawing11.xml"/><Relationship Id="rId5" Type="http://schemas.openxmlformats.org/officeDocument/2006/relationships/diagramColors" Target="../diagrams/colors11.xml"/><Relationship Id="rId4" Type="http://schemas.openxmlformats.org/officeDocument/2006/relationships/diagramQuickStyle" Target="../diagrams/quickStyle11.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0.xml.rels><?xml version="1.0" encoding="UTF-8" standalone="yes"?>
<Relationships xmlns="http://schemas.openxmlformats.org/package/2006/relationships"><Relationship Id="rId3" Type="http://schemas.openxmlformats.org/officeDocument/2006/relationships/diagramLayout" Target="../diagrams/layout12.xml"/><Relationship Id="rId2" Type="http://schemas.openxmlformats.org/officeDocument/2006/relationships/diagramData" Target="../diagrams/data12.xml"/><Relationship Id="rId1" Type="http://schemas.openxmlformats.org/officeDocument/2006/relationships/slideLayout" Target="../slideLayouts/slideLayout2.xml"/><Relationship Id="rId6" Type="http://schemas.microsoft.com/office/2007/relationships/diagramDrawing" Target="../diagrams/drawing12.xml"/><Relationship Id="rId5" Type="http://schemas.openxmlformats.org/officeDocument/2006/relationships/diagramColors" Target="../diagrams/colors12.xml"/><Relationship Id="rId4" Type="http://schemas.openxmlformats.org/officeDocument/2006/relationships/diagramQuickStyle" Target="../diagrams/quickStyle12.xml"/></Relationships>
</file>

<file path=ppt/slides/_rels/slide21.xml.rels><?xml version="1.0" encoding="UTF-8" standalone="yes"?>
<Relationships xmlns="http://schemas.openxmlformats.org/package/2006/relationships"><Relationship Id="rId3" Type="http://schemas.openxmlformats.org/officeDocument/2006/relationships/diagramLayout" Target="../diagrams/layout13.xml"/><Relationship Id="rId2" Type="http://schemas.openxmlformats.org/officeDocument/2006/relationships/diagramData" Target="../diagrams/data13.xml"/><Relationship Id="rId1" Type="http://schemas.openxmlformats.org/officeDocument/2006/relationships/slideLayout" Target="../slideLayouts/slideLayout2.xml"/><Relationship Id="rId6" Type="http://schemas.microsoft.com/office/2007/relationships/diagramDrawing" Target="../diagrams/drawing13.xml"/><Relationship Id="rId5" Type="http://schemas.openxmlformats.org/officeDocument/2006/relationships/diagramColors" Target="../diagrams/colors13.xml"/><Relationship Id="rId4" Type="http://schemas.openxmlformats.org/officeDocument/2006/relationships/diagramQuickStyle" Target="../diagrams/quickStyle13.xml"/></Relationships>
</file>

<file path=ppt/slides/_rels/slide22.xml.rels><?xml version="1.0" encoding="UTF-8" standalone="yes"?>
<Relationships xmlns="http://schemas.openxmlformats.org/package/2006/relationships"><Relationship Id="rId3" Type="http://schemas.openxmlformats.org/officeDocument/2006/relationships/diagramLayout" Target="../diagrams/layout14.xml"/><Relationship Id="rId2" Type="http://schemas.openxmlformats.org/officeDocument/2006/relationships/diagramData" Target="../diagrams/data14.xml"/><Relationship Id="rId1" Type="http://schemas.openxmlformats.org/officeDocument/2006/relationships/slideLayout" Target="../slideLayouts/slideLayout2.xml"/><Relationship Id="rId6" Type="http://schemas.microsoft.com/office/2007/relationships/diagramDrawing" Target="../diagrams/drawing14.xml"/><Relationship Id="rId5" Type="http://schemas.openxmlformats.org/officeDocument/2006/relationships/diagramColors" Target="../diagrams/colors14.xml"/><Relationship Id="rId4" Type="http://schemas.openxmlformats.org/officeDocument/2006/relationships/diagramQuickStyle" Target="../diagrams/quickStyle14.xml"/></Relationships>
</file>

<file path=ppt/slides/_rels/slide23.xml.rels><?xml version="1.0" encoding="UTF-8" standalone="yes"?>
<Relationships xmlns="http://schemas.openxmlformats.org/package/2006/relationships"><Relationship Id="rId3" Type="http://schemas.openxmlformats.org/officeDocument/2006/relationships/diagramLayout" Target="../diagrams/layout15.xml"/><Relationship Id="rId2" Type="http://schemas.openxmlformats.org/officeDocument/2006/relationships/diagramData" Target="../diagrams/data15.xml"/><Relationship Id="rId1" Type="http://schemas.openxmlformats.org/officeDocument/2006/relationships/slideLayout" Target="../slideLayouts/slideLayout2.xml"/><Relationship Id="rId6" Type="http://schemas.microsoft.com/office/2007/relationships/diagramDrawing" Target="../diagrams/drawing15.xml"/><Relationship Id="rId5" Type="http://schemas.openxmlformats.org/officeDocument/2006/relationships/diagramColors" Target="../diagrams/colors15.xml"/><Relationship Id="rId4" Type="http://schemas.openxmlformats.org/officeDocument/2006/relationships/diagramQuickStyle" Target="../diagrams/quickStyle15.xml"/></Relationships>
</file>

<file path=ppt/slides/_rels/slide24.xml.rels><?xml version="1.0" encoding="UTF-8" standalone="yes"?>
<Relationships xmlns="http://schemas.openxmlformats.org/package/2006/relationships"><Relationship Id="rId3" Type="http://schemas.openxmlformats.org/officeDocument/2006/relationships/diagramLayout" Target="../diagrams/layout16.xml"/><Relationship Id="rId2" Type="http://schemas.openxmlformats.org/officeDocument/2006/relationships/diagramData" Target="../diagrams/data16.xml"/><Relationship Id="rId1" Type="http://schemas.openxmlformats.org/officeDocument/2006/relationships/slideLayout" Target="../slideLayouts/slideLayout2.xml"/><Relationship Id="rId6" Type="http://schemas.microsoft.com/office/2007/relationships/diagramDrawing" Target="../diagrams/drawing16.xml"/><Relationship Id="rId5" Type="http://schemas.openxmlformats.org/officeDocument/2006/relationships/diagramColors" Target="../diagrams/colors16.xml"/><Relationship Id="rId4" Type="http://schemas.openxmlformats.org/officeDocument/2006/relationships/diagramQuickStyle" Target="../diagrams/quickStyle16.xml"/></Relationships>
</file>

<file path=ppt/slides/_rels/slide25.xml.rels><?xml version="1.0" encoding="UTF-8" standalone="yes"?>
<Relationships xmlns="http://schemas.openxmlformats.org/package/2006/relationships"><Relationship Id="rId3" Type="http://schemas.openxmlformats.org/officeDocument/2006/relationships/diagramLayout" Target="../diagrams/layout17.xml"/><Relationship Id="rId2" Type="http://schemas.openxmlformats.org/officeDocument/2006/relationships/diagramData" Target="../diagrams/data17.xml"/><Relationship Id="rId1" Type="http://schemas.openxmlformats.org/officeDocument/2006/relationships/slideLayout" Target="../slideLayouts/slideLayout2.xml"/><Relationship Id="rId6" Type="http://schemas.microsoft.com/office/2007/relationships/diagramDrawing" Target="../diagrams/drawing17.xml"/><Relationship Id="rId5" Type="http://schemas.openxmlformats.org/officeDocument/2006/relationships/diagramColors" Target="../diagrams/colors17.xml"/><Relationship Id="rId4" Type="http://schemas.openxmlformats.org/officeDocument/2006/relationships/diagramQuickStyle" Target="../diagrams/quickStyle1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diagramData" Target="../diagrams/data18.xml"/><Relationship Id="rId7" Type="http://schemas.microsoft.com/office/2007/relationships/diagramDrawing" Target="../diagrams/drawing18.xml"/><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diagramColors" Target="../diagrams/colors18.xml"/><Relationship Id="rId5" Type="http://schemas.openxmlformats.org/officeDocument/2006/relationships/diagramQuickStyle" Target="../diagrams/quickStyle18.xml"/><Relationship Id="rId4" Type="http://schemas.openxmlformats.org/officeDocument/2006/relationships/diagramLayout" Target="../diagrams/layout18.xml"/></Relationships>
</file>

<file path=ppt/slides/_rels/slide28.xml.rels><?xml version="1.0" encoding="UTF-8" standalone="yes"?>
<Relationships xmlns="http://schemas.openxmlformats.org/package/2006/relationships"><Relationship Id="rId3" Type="http://schemas.openxmlformats.org/officeDocument/2006/relationships/diagramLayout" Target="../diagrams/layout19.xml"/><Relationship Id="rId2" Type="http://schemas.openxmlformats.org/officeDocument/2006/relationships/diagramData" Target="../diagrams/data19.xml"/><Relationship Id="rId1" Type="http://schemas.openxmlformats.org/officeDocument/2006/relationships/slideLayout" Target="../slideLayouts/slideLayout2.xml"/><Relationship Id="rId6" Type="http://schemas.microsoft.com/office/2007/relationships/diagramDrawing" Target="../diagrams/drawing19.xml"/><Relationship Id="rId5" Type="http://schemas.openxmlformats.org/officeDocument/2006/relationships/diagramColors" Target="../diagrams/colors19.xml"/><Relationship Id="rId4" Type="http://schemas.openxmlformats.org/officeDocument/2006/relationships/diagramQuickStyle" Target="../diagrams/quickStyle19.xml"/></Relationships>
</file>

<file path=ppt/slides/_rels/slide29.xml.rels><?xml version="1.0" encoding="UTF-8" standalone="yes"?>
<Relationships xmlns="http://schemas.openxmlformats.org/package/2006/relationships"><Relationship Id="rId3" Type="http://schemas.openxmlformats.org/officeDocument/2006/relationships/diagramLayout" Target="../diagrams/layout20.xml"/><Relationship Id="rId2" Type="http://schemas.openxmlformats.org/officeDocument/2006/relationships/diagramData" Target="../diagrams/data20.xml"/><Relationship Id="rId1" Type="http://schemas.openxmlformats.org/officeDocument/2006/relationships/slideLayout" Target="../slideLayouts/slideLayout2.xml"/><Relationship Id="rId6" Type="http://schemas.microsoft.com/office/2007/relationships/diagramDrawing" Target="../diagrams/drawing20.xml"/><Relationship Id="rId5" Type="http://schemas.openxmlformats.org/officeDocument/2006/relationships/diagramColors" Target="../diagrams/colors20.xml"/><Relationship Id="rId4" Type="http://schemas.openxmlformats.org/officeDocument/2006/relationships/diagramQuickStyle" Target="../diagrams/quickStyle20.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diagramLayout" Target="../diagrams/layout21.xml"/><Relationship Id="rId2" Type="http://schemas.openxmlformats.org/officeDocument/2006/relationships/diagramData" Target="../diagrams/data21.xml"/><Relationship Id="rId1" Type="http://schemas.openxmlformats.org/officeDocument/2006/relationships/slideLayout" Target="../slideLayouts/slideLayout2.xml"/><Relationship Id="rId6" Type="http://schemas.microsoft.com/office/2007/relationships/diagramDrawing" Target="../diagrams/drawing21.xml"/><Relationship Id="rId5" Type="http://schemas.openxmlformats.org/officeDocument/2006/relationships/diagramColors" Target="../diagrams/colors21.xml"/><Relationship Id="rId4" Type="http://schemas.openxmlformats.org/officeDocument/2006/relationships/diagramQuickStyle" Target="../diagrams/quickStyle21.xml"/></Relationships>
</file>

<file path=ppt/slides/_rels/slide31.xml.rels><?xml version="1.0" encoding="UTF-8" standalone="yes"?>
<Relationships xmlns="http://schemas.openxmlformats.org/package/2006/relationships"><Relationship Id="rId3" Type="http://schemas.openxmlformats.org/officeDocument/2006/relationships/diagramLayout" Target="../diagrams/layout22.xml"/><Relationship Id="rId2" Type="http://schemas.openxmlformats.org/officeDocument/2006/relationships/diagramData" Target="../diagrams/data22.xml"/><Relationship Id="rId1" Type="http://schemas.openxmlformats.org/officeDocument/2006/relationships/slideLayout" Target="../slideLayouts/slideLayout2.xml"/><Relationship Id="rId6" Type="http://schemas.microsoft.com/office/2007/relationships/diagramDrawing" Target="../diagrams/drawing22.xml"/><Relationship Id="rId5" Type="http://schemas.openxmlformats.org/officeDocument/2006/relationships/diagramColors" Target="../diagrams/colors22.xml"/><Relationship Id="rId4" Type="http://schemas.openxmlformats.org/officeDocument/2006/relationships/diagramQuickStyle" Target="../diagrams/quickStyle22.xml"/></Relationships>
</file>

<file path=ppt/slides/_rels/slide32.xml.rels><?xml version="1.0" encoding="UTF-8" standalone="yes"?>
<Relationships xmlns="http://schemas.openxmlformats.org/package/2006/relationships"><Relationship Id="rId3" Type="http://schemas.openxmlformats.org/officeDocument/2006/relationships/diagramLayout" Target="../diagrams/layout23.xml"/><Relationship Id="rId2" Type="http://schemas.openxmlformats.org/officeDocument/2006/relationships/diagramData" Target="../diagrams/data23.xml"/><Relationship Id="rId1" Type="http://schemas.openxmlformats.org/officeDocument/2006/relationships/slideLayout" Target="../slideLayouts/slideLayout2.xml"/><Relationship Id="rId6" Type="http://schemas.microsoft.com/office/2007/relationships/diagramDrawing" Target="../diagrams/drawing23.xml"/><Relationship Id="rId5" Type="http://schemas.openxmlformats.org/officeDocument/2006/relationships/diagramColors" Target="../diagrams/colors23.xml"/><Relationship Id="rId4" Type="http://schemas.openxmlformats.org/officeDocument/2006/relationships/diagramQuickStyle" Target="../diagrams/quickStyle23.xml"/></Relationships>
</file>

<file path=ppt/slides/_rels/slide33.xml.rels><?xml version="1.0" encoding="UTF-8" standalone="yes"?>
<Relationships xmlns="http://schemas.openxmlformats.org/package/2006/relationships"><Relationship Id="rId3" Type="http://schemas.openxmlformats.org/officeDocument/2006/relationships/diagramLayout" Target="../diagrams/layout24.xml"/><Relationship Id="rId2" Type="http://schemas.openxmlformats.org/officeDocument/2006/relationships/diagramData" Target="../diagrams/data24.xml"/><Relationship Id="rId1" Type="http://schemas.openxmlformats.org/officeDocument/2006/relationships/slideLayout" Target="../slideLayouts/slideLayout2.xml"/><Relationship Id="rId6" Type="http://schemas.microsoft.com/office/2007/relationships/diagramDrawing" Target="../diagrams/drawing24.xml"/><Relationship Id="rId5" Type="http://schemas.openxmlformats.org/officeDocument/2006/relationships/diagramColors" Target="../diagrams/colors24.xml"/><Relationship Id="rId4" Type="http://schemas.openxmlformats.org/officeDocument/2006/relationships/diagramQuickStyle" Target="../diagrams/quickStyle24.xml"/></Relationships>
</file>

<file path=ppt/slides/_rels/slide34.xml.rels><?xml version="1.0" encoding="UTF-8" standalone="yes"?>
<Relationships xmlns="http://schemas.openxmlformats.org/package/2006/relationships"><Relationship Id="rId3" Type="http://schemas.openxmlformats.org/officeDocument/2006/relationships/diagramLayout" Target="../diagrams/layout25.xml"/><Relationship Id="rId2" Type="http://schemas.openxmlformats.org/officeDocument/2006/relationships/diagramData" Target="../diagrams/data25.xml"/><Relationship Id="rId1" Type="http://schemas.openxmlformats.org/officeDocument/2006/relationships/slideLayout" Target="../slideLayouts/slideLayout2.xml"/><Relationship Id="rId6" Type="http://schemas.microsoft.com/office/2007/relationships/diagramDrawing" Target="../diagrams/drawing25.xml"/><Relationship Id="rId5" Type="http://schemas.openxmlformats.org/officeDocument/2006/relationships/diagramColors" Target="../diagrams/colors25.xml"/><Relationship Id="rId4" Type="http://schemas.openxmlformats.org/officeDocument/2006/relationships/diagramQuickStyle" Target="../diagrams/quickStyle25.xml"/></Relationships>
</file>

<file path=ppt/slides/_rels/slide35.xml.rels><?xml version="1.0" encoding="UTF-8" standalone="yes"?>
<Relationships xmlns="http://schemas.openxmlformats.org/package/2006/relationships"><Relationship Id="rId3" Type="http://schemas.openxmlformats.org/officeDocument/2006/relationships/diagramLayout" Target="../diagrams/layout26.xml"/><Relationship Id="rId2" Type="http://schemas.openxmlformats.org/officeDocument/2006/relationships/diagramData" Target="../diagrams/data26.xml"/><Relationship Id="rId1" Type="http://schemas.openxmlformats.org/officeDocument/2006/relationships/slideLayout" Target="../slideLayouts/slideLayout2.xml"/><Relationship Id="rId6" Type="http://schemas.microsoft.com/office/2007/relationships/diagramDrawing" Target="../diagrams/drawing26.xml"/><Relationship Id="rId5" Type="http://schemas.openxmlformats.org/officeDocument/2006/relationships/diagramColors" Target="../diagrams/colors26.xml"/><Relationship Id="rId4" Type="http://schemas.openxmlformats.org/officeDocument/2006/relationships/diagramQuickStyle" Target="../diagrams/quickStyle26.xml"/></Relationships>
</file>

<file path=ppt/slides/_rels/slide36.xml.rels><?xml version="1.0" encoding="UTF-8" standalone="yes"?>
<Relationships xmlns="http://schemas.openxmlformats.org/package/2006/relationships"><Relationship Id="rId3" Type="http://schemas.openxmlformats.org/officeDocument/2006/relationships/diagramLayout" Target="../diagrams/layout27.xml"/><Relationship Id="rId2" Type="http://schemas.openxmlformats.org/officeDocument/2006/relationships/diagramData" Target="../diagrams/data27.xml"/><Relationship Id="rId1" Type="http://schemas.openxmlformats.org/officeDocument/2006/relationships/slideLayout" Target="../slideLayouts/slideLayout2.xml"/><Relationship Id="rId6" Type="http://schemas.microsoft.com/office/2007/relationships/diagramDrawing" Target="../diagrams/drawing27.xml"/><Relationship Id="rId5" Type="http://schemas.openxmlformats.org/officeDocument/2006/relationships/diagramColors" Target="../diagrams/colors27.xml"/><Relationship Id="rId4" Type="http://schemas.openxmlformats.org/officeDocument/2006/relationships/diagramQuickStyle" Target="../diagrams/quickStyle27.xml"/></Relationships>
</file>

<file path=ppt/slides/_rels/slide37.xml.rels><?xml version="1.0" encoding="UTF-8" standalone="yes"?>
<Relationships xmlns="http://schemas.openxmlformats.org/package/2006/relationships"><Relationship Id="rId3" Type="http://schemas.openxmlformats.org/officeDocument/2006/relationships/diagramLayout" Target="../diagrams/layout28.xml"/><Relationship Id="rId2" Type="http://schemas.openxmlformats.org/officeDocument/2006/relationships/diagramData" Target="../diagrams/data28.xml"/><Relationship Id="rId1" Type="http://schemas.openxmlformats.org/officeDocument/2006/relationships/slideLayout" Target="../slideLayouts/slideLayout2.xml"/><Relationship Id="rId6" Type="http://schemas.microsoft.com/office/2007/relationships/diagramDrawing" Target="../diagrams/drawing28.xml"/><Relationship Id="rId5" Type="http://schemas.openxmlformats.org/officeDocument/2006/relationships/diagramColors" Target="../diagrams/colors28.xml"/><Relationship Id="rId4" Type="http://schemas.openxmlformats.org/officeDocument/2006/relationships/diagramQuickStyle" Target="../diagrams/quickStyle28.xml"/></Relationships>
</file>

<file path=ppt/slides/_rels/slide38.xml.rels><?xml version="1.0" encoding="UTF-8" standalone="yes"?>
<Relationships xmlns="http://schemas.openxmlformats.org/package/2006/relationships"><Relationship Id="rId3" Type="http://schemas.openxmlformats.org/officeDocument/2006/relationships/diagramLayout" Target="../diagrams/layout29.xml"/><Relationship Id="rId2" Type="http://schemas.openxmlformats.org/officeDocument/2006/relationships/diagramData" Target="../diagrams/data29.xml"/><Relationship Id="rId1" Type="http://schemas.openxmlformats.org/officeDocument/2006/relationships/slideLayout" Target="../slideLayouts/slideLayout2.xml"/><Relationship Id="rId6" Type="http://schemas.microsoft.com/office/2007/relationships/diagramDrawing" Target="../diagrams/drawing29.xml"/><Relationship Id="rId5" Type="http://schemas.openxmlformats.org/officeDocument/2006/relationships/diagramColors" Target="../diagrams/colors29.xml"/><Relationship Id="rId4" Type="http://schemas.openxmlformats.org/officeDocument/2006/relationships/diagramQuickStyle" Target="../diagrams/quickStyle29.xml"/></Relationships>
</file>

<file path=ppt/slides/_rels/slide39.xml.rels><?xml version="1.0" encoding="UTF-8" standalone="yes"?>
<Relationships xmlns="http://schemas.openxmlformats.org/package/2006/relationships"><Relationship Id="rId3" Type="http://schemas.openxmlformats.org/officeDocument/2006/relationships/diagramLayout" Target="../diagrams/layout30.xml"/><Relationship Id="rId2" Type="http://schemas.openxmlformats.org/officeDocument/2006/relationships/diagramData" Target="../diagrams/data30.xml"/><Relationship Id="rId1" Type="http://schemas.openxmlformats.org/officeDocument/2006/relationships/slideLayout" Target="../slideLayouts/slideLayout2.xml"/><Relationship Id="rId6" Type="http://schemas.microsoft.com/office/2007/relationships/diagramDrawing" Target="../diagrams/drawing30.xml"/><Relationship Id="rId5" Type="http://schemas.openxmlformats.org/officeDocument/2006/relationships/diagramColors" Target="../diagrams/colors30.xml"/><Relationship Id="rId4" Type="http://schemas.openxmlformats.org/officeDocument/2006/relationships/diagramQuickStyle" Target="../diagrams/quickStyle30.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diagramLayout" Target="../diagrams/layout31.xml"/><Relationship Id="rId2" Type="http://schemas.openxmlformats.org/officeDocument/2006/relationships/diagramData" Target="../diagrams/data31.xml"/><Relationship Id="rId1" Type="http://schemas.openxmlformats.org/officeDocument/2006/relationships/slideLayout" Target="../slideLayouts/slideLayout2.xml"/><Relationship Id="rId6" Type="http://schemas.microsoft.com/office/2007/relationships/diagramDrawing" Target="../diagrams/drawing31.xml"/><Relationship Id="rId5" Type="http://schemas.openxmlformats.org/officeDocument/2006/relationships/diagramColors" Target="../diagrams/colors31.xml"/><Relationship Id="rId4" Type="http://schemas.openxmlformats.org/officeDocument/2006/relationships/diagramQuickStyle" Target="../diagrams/quickStyle31.xml"/></Relationships>
</file>

<file path=ppt/slides/_rels/slide41.xml.rels><?xml version="1.0" encoding="UTF-8" standalone="yes"?>
<Relationships xmlns="http://schemas.openxmlformats.org/package/2006/relationships"><Relationship Id="rId3" Type="http://schemas.openxmlformats.org/officeDocument/2006/relationships/diagramLayout" Target="../diagrams/layout32.xml"/><Relationship Id="rId2" Type="http://schemas.openxmlformats.org/officeDocument/2006/relationships/diagramData" Target="../diagrams/data32.xml"/><Relationship Id="rId1" Type="http://schemas.openxmlformats.org/officeDocument/2006/relationships/slideLayout" Target="../slideLayouts/slideLayout2.xml"/><Relationship Id="rId6" Type="http://schemas.microsoft.com/office/2007/relationships/diagramDrawing" Target="../diagrams/drawing32.xml"/><Relationship Id="rId5" Type="http://schemas.openxmlformats.org/officeDocument/2006/relationships/diagramColors" Target="../diagrams/colors32.xml"/><Relationship Id="rId4" Type="http://schemas.openxmlformats.org/officeDocument/2006/relationships/diagramQuickStyle" Target="../diagrams/quickStyle32.xml"/></Relationships>
</file>

<file path=ppt/slides/_rels/slide42.xml.rels><?xml version="1.0" encoding="UTF-8" standalone="yes"?>
<Relationships xmlns="http://schemas.openxmlformats.org/package/2006/relationships"><Relationship Id="rId3" Type="http://schemas.openxmlformats.org/officeDocument/2006/relationships/diagramLayout" Target="../diagrams/layout33.xml"/><Relationship Id="rId2" Type="http://schemas.openxmlformats.org/officeDocument/2006/relationships/diagramData" Target="../diagrams/data33.xml"/><Relationship Id="rId1" Type="http://schemas.openxmlformats.org/officeDocument/2006/relationships/slideLayout" Target="../slideLayouts/slideLayout2.xml"/><Relationship Id="rId6" Type="http://schemas.microsoft.com/office/2007/relationships/diagramDrawing" Target="../diagrams/drawing33.xml"/><Relationship Id="rId5" Type="http://schemas.openxmlformats.org/officeDocument/2006/relationships/diagramColors" Target="../diagrams/colors33.xml"/><Relationship Id="rId4" Type="http://schemas.openxmlformats.org/officeDocument/2006/relationships/diagramQuickStyle" Target="../diagrams/quickStyle33.xml"/></Relationships>
</file>

<file path=ppt/slides/_rels/slide43.xml.rels><?xml version="1.0" encoding="UTF-8" standalone="yes"?>
<Relationships xmlns="http://schemas.openxmlformats.org/package/2006/relationships"><Relationship Id="rId3" Type="http://schemas.openxmlformats.org/officeDocument/2006/relationships/diagramLayout" Target="../diagrams/layout34.xml"/><Relationship Id="rId2" Type="http://schemas.openxmlformats.org/officeDocument/2006/relationships/diagramData" Target="../diagrams/data34.xml"/><Relationship Id="rId1" Type="http://schemas.openxmlformats.org/officeDocument/2006/relationships/slideLayout" Target="../slideLayouts/slideLayout2.xml"/><Relationship Id="rId6" Type="http://schemas.microsoft.com/office/2007/relationships/diagramDrawing" Target="../diagrams/drawing34.xml"/><Relationship Id="rId5" Type="http://schemas.openxmlformats.org/officeDocument/2006/relationships/diagramColors" Target="../diagrams/colors34.xml"/><Relationship Id="rId4" Type="http://schemas.openxmlformats.org/officeDocument/2006/relationships/diagramQuickStyle" Target="../diagrams/quickStyle34.xml"/></Relationships>
</file>

<file path=ppt/slides/_rels/slide44.xml.rels><?xml version="1.0" encoding="UTF-8" standalone="yes"?>
<Relationships xmlns="http://schemas.openxmlformats.org/package/2006/relationships"><Relationship Id="rId3" Type="http://schemas.openxmlformats.org/officeDocument/2006/relationships/diagramLayout" Target="../diagrams/layout35.xml"/><Relationship Id="rId2" Type="http://schemas.openxmlformats.org/officeDocument/2006/relationships/diagramData" Target="../diagrams/data35.xml"/><Relationship Id="rId1" Type="http://schemas.openxmlformats.org/officeDocument/2006/relationships/slideLayout" Target="../slideLayouts/slideLayout2.xml"/><Relationship Id="rId6" Type="http://schemas.microsoft.com/office/2007/relationships/diagramDrawing" Target="../diagrams/drawing35.xml"/><Relationship Id="rId5" Type="http://schemas.openxmlformats.org/officeDocument/2006/relationships/diagramColors" Target="../diagrams/colors35.xml"/><Relationship Id="rId4" Type="http://schemas.openxmlformats.org/officeDocument/2006/relationships/diagramQuickStyle" Target="../diagrams/quickStyle35.xml"/></Relationships>
</file>

<file path=ppt/slides/_rels/slide45.xml.rels><?xml version="1.0" encoding="UTF-8" standalone="yes"?>
<Relationships xmlns="http://schemas.openxmlformats.org/package/2006/relationships"><Relationship Id="rId3" Type="http://schemas.openxmlformats.org/officeDocument/2006/relationships/diagramLayout" Target="../diagrams/layout36.xml"/><Relationship Id="rId2" Type="http://schemas.openxmlformats.org/officeDocument/2006/relationships/diagramData" Target="../diagrams/data36.xml"/><Relationship Id="rId1" Type="http://schemas.openxmlformats.org/officeDocument/2006/relationships/slideLayout" Target="../slideLayouts/slideLayout2.xml"/><Relationship Id="rId6" Type="http://schemas.microsoft.com/office/2007/relationships/diagramDrawing" Target="../diagrams/drawing36.xml"/><Relationship Id="rId5" Type="http://schemas.openxmlformats.org/officeDocument/2006/relationships/diagramColors" Target="../diagrams/colors36.xml"/><Relationship Id="rId4" Type="http://schemas.openxmlformats.org/officeDocument/2006/relationships/diagramQuickStyle" Target="../diagrams/quickStyle36.xml"/></Relationships>
</file>

<file path=ppt/slides/_rels/slide46.xml.rels><?xml version="1.0" encoding="UTF-8" standalone="yes"?>
<Relationships xmlns="http://schemas.openxmlformats.org/package/2006/relationships"><Relationship Id="rId3" Type="http://schemas.openxmlformats.org/officeDocument/2006/relationships/diagramLayout" Target="../diagrams/layout37.xml"/><Relationship Id="rId2" Type="http://schemas.openxmlformats.org/officeDocument/2006/relationships/diagramData" Target="../diagrams/data37.xml"/><Relationship Id="rId1" Type="http://schemas.openxmlformats.org/officeDocument/2006/relationships/slideLayout" Target="../slideLayouts/slideLayout2.xml"/><Relationship Id="rId6" Type="http://schemas.microsoft.com/office/2007/relationships/diagramDrawing" Target="../diagrams/drawing37.xml"/><Relationship Id="rId5" Type="http://schemas.openxmlformats.org/officeDocument/2006/relationships/diagramColors" Target="../diagrams/colors37.xml"/><Relationship Id="rId4" Type="http://schemas.openxmlformats.org/officeDocument/2006/relationships/diagramQuickStyle" Target="../diagrams/quickStyle37.xml"/></Relationships>
</file>

<file path=ppt/slides/_rels/slide47.xml.rels><?xml version="1.0" encoding="UTF-8" standalone="yes"?>
<Relationships xmlns="http://schemas.openxmlformats.org/package/2006/relationships"><Relationship Id="rId3" Type="http://schemas.openxmlformats.org/officeDocument/2006/relationships/diagramLayout" Target="../diagrams/layout38.xml"/><Relationship Id="rId2" Type="http://schemas.openxmlformats.org/officeDocument/2006/relationships/diagramData" Target="../diagrams/data38.xml"/><Relationship Id="rId1" Type="http://schemas.openxmlformats.org/officeDocument/2006/relationships/slideLayout" Target="../slideLayouts/slideLayout2.xml"/><Relationship Id="rId6" Type="http://schemas.microsoft.com/office/2007/relationships/diagramDrawing" Target="../diagrams/drawing38.xml"/><Relationship Id="rId5" Type="http://schemas.openxmlformats.org/officeDocument/2006/relationships/diagramColors" Target="../diagrams/colors38.xml"/><Relationship Id="rId4" Type="http://schemas.openxmlformats.org/officeDocument/2006/relationships/diagramQuickStyle" Target="../diagrams/quickStyle38.xml"/></Relationships>
</file>

<file path=ppt/slides/_rels/slide48.xml.rels><?xml version="1.0" encoding="UTF-8" standalone="yes"?>
<Relationships xmlns="http://schemas.openxmlformats.org/package/2006/relationships"><Relationship Id="rId3" Type="http://schemas.openxmlformats.org/officeDocument/2006/relationships/diagramLayout" Target="../diagrams/layout39.xml"/><Relationship Id="rId2" Type="http://schemas.openxmlformats.org/officeDocument/2006/relationships/diagramData" Target="../diagrams/data39.xml"/><Relationship Id="rId1" Type="http://schemas.openxmlformats.org/officeDocument/2006/relationships/slideLayout" Target="../slideLayouts/slideLayout2.xml"/><Relationship Id="rId6" Type="http://schemas.microsoft.com/office/2007/relationships/diagramDrawing" Target="../diagrams/drawing39.xml"/><Relationship Id="rId5" Type="http://schemas.openxmlformats.org/officeDocument/2006/relationships/diagramColors" Target="../diagrams/colors39.xml"/><Relationship Id="rId4" Type="http://schemas.openxmlformats.org/officeDocument/2006/relationships/diagramQuickStyle" Target="../diagrams/quickStyle39.xml"/></Relationships>
</file>

<file path=ppt/slides/_rels/slide49.xml.rels><?xml version="1.0" encoding="UTF-8" standalone="yes"?>
<Relationships xmlns="http://schemas.openxmlformats.org/package/2006/relationships"><Relationship Id="rId3" Type="http://schemas.openxmlformats.org/officeDocument/2006/relationships/diagramLayout" Target="../diagrams/layout40.xml"/><Relationship Id="rId2" Type="http://schemas.openxmlformats.org/officeDocument/2006/relationships/diagramData" Target="../diagrams/data40.xml"/><Relationship Id="rId1" Type="http://schemas.openxmlformats.org/officeDocument/2006/relationships/slideLayout" Target="../slideLayouts/slideLayout2.xml"/><Relationship Id="rId6" Type="http://schemas.microsoft.com/office/2007/relationships/diagramDrawing" Target="../diagrams/drawing40.xml"/><Relationship Id="rId5" Type="http://schemas.openxmlformats.org/officeDocument/2006/relationships/diagramColors" Target="../diagrams/colors40.xml"/><Relationship Id="rId4" Type="http://schemas.openxmlformats.org/officeDocument/2006/relationships/diagramQuickStyle" Target="../diagrams/quickStyle40.xml"/></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gif"/><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diagramLayout" Target="../diagrams/layout41.xml"/><Relationship Id="rId2" Type="http://schemas.openxmlformats.org/officeDocument/2006/relationships/diagramData" Target="../diagrams/data41.xml"/><Relationship Id="rId1" Type="http://schemas.openxmlformats.org/officeDocument/2006/relationships/slideLayout" Target="../slideLayouts/slideLayout2.xml"/><Relationship Id="rId6" Type="http://schemas.microsoft.com/office/2007/relationships/diagramDrawing" Target="../diagrams/drawing41.xml"/><Relationship Id="rId5" Type="http://schemas.openxmlformats.org/officeDocument/2006/relationships/diagramColors" Target="../diagrams/colors41.xml"/><Relationship Id="rId4" Type="http://schemas.openxmlformats.org/officeDocument/2006/relationships/diagramQuickStyle" Target="../diagrams/quickStyle41.xml"/></Relationships>
</file>

<file path=ppt/slides/_rels/slide51.xml.rels><?xml version="1.0" encoding="UTF-8" standalone="yes"?>
<Relationships xmlns="http://schemas.openxmlformats.org/package/2006/relationships"><Relationship Id="rId3" Type="http://schemas.openxmlformats.org/officeDocument/2006/relationships/diagramLayout" Target="../diagrams/layout42.xml"/><Relationship Id="rId2" Type="http://schemas.openxmlformats.org/officeDocument/2006/relationships/diagramData" Target="../diagrams/data42.xml"/><Relationship Id="rId1" Type="http://schemas.openxmlformats.org/officeDocument/2006/relationships/slideLayout" Target="../slideLayouts/slideLayout2.xml"/><Relationship Id="rId6" Type="http://schemas.microsoft.com/office/2007/relationships/diagramDrawing" Target="../diagrams/drawing42.xml"/><Relationship Id="rId5" Type="http://schemas.openxmlformats.org/officeDocument/2006/relationships/diagramColors" Target="../diagrams/colors42.xml"/><Relationship Id="rId4" Type="http://schemas.openxmlformats.org/officeDocument/2006/relationships/diagramQuickStyle" Target="../diagrams/quickStyle42.xml"/></Relationships>
</file>

<file path=ppt/slides/_rels/slide52.xml.rels><?xml version="1.0" encoding="UTF-8" standalone="yes"?>
<Relationships xmlns="http://schemas.openxmlformats.org/package/2006/relationships"><Relationship Id="rId3" Type="http://schemas.openxmlformats.org/officeDocument/2006/relationships/diagramLayout" Target="../diagrams/layout43.xml"/><Relationship Id="rId2" Type="http://schemas.openxmlformats.org/officeDocument/2006/relationships/diagramData" Target="../diagrams/data43.xml"/><Relationship Id="rId1" Type="http://schemas.openxmlformats.org/officeDocument/2006/relationships/slideLayout" Target="../slideLayouts/slideLayout2.xml"/><Relationship Id="rId6" Type="http://schemas.microsoft.com/office/2007/relationships/diagramDrawing" Target="../diagrams/drawing43.xml"/><Relationship Id="rId5" Type="http://schemas.openxmlformats.org/officeDocument/2006/relationships/diagramColors" Target="../diagrams/colors43.xml"/><Relationship Id="rId4" Type="http://schemas.openxmlformats.org/officeDocument/2006/relationships/diagramQuickStyle" Target="../diagrams/quickStyle43.xml"/></Relationships>
</file>

<file path=ppt/slides/_rels/slide53.xml.rels><?xml version="1.0" encoding="UTF-8" standalone="yes"?>
<Relationships xmlns="http://schemas.openxmlformats.org/package/2006/relationships"><Relationship Id="rId3" Type="http://schemas.openxmlformats.org/officeDocument/2006/relationships/diagramLayout" Target="../diagrams/layout44.xml"/><Relationship Id="rId2" Type="http://schemas.openxmlformats.org/officeDocument/2006/relationships/diagramData" Target="../diagrams/data44.xml"/><Relationship Id="rId1" Type="http://schemas.openxmlformats.org/officeDocument/2006/relationships/slideLayout" Target="../slideLayouts/slideLayout2.xml"/><Relationship Id="rId6" Type="http://schemas.microsoft.com/office/2007/relationships/diagramDrawing" Target="../diagrams/drawing44.xml"/><Relationship Id="rId5" Type="http://schemas.openxmlformats.org/officeDocument/2006/relationships/diagramColors" Target="../diagrams/colors44.xml"/><Relationship Id="rId4" Type="http://schemas.openxmlformats.org/officeDocument/2006/relationships/diagramQuickStyle" Target="../diagrams/quickStyle44.xml"/></Relationships>
</file>

<file path=ppt/slides/_rels/slide54.xml.rels><?xml version="1.0" encoding="UTF-8" standalone="yes"?>
<Relationships xmlns="http://schemas.openxmlformats.org/package/2006/relationships"><Relationship Id="rId3" Type="http://schemas.openxmlformats.org/officeDocument/2006/relationships/diagramLayout" Target="../diagrams/layout45.xml"/><Relationship Id="rId2" Type="http://schemas.openxmlformats.org/officeDocument/2006/relationships/diagramData" Target="../diagrams/data45.xml"/><Relationship Id="rId1" Type="http://schemas.openxmlformats.org/officeDocument/2006/relationships/slideLayout" Target="../slideLayouts/slideLayout2.xml"/><Relationship Id="rId6" Type="http://schemas.microsoft.com/office/2007/relationships/diagramDrawing" Target="../diagrams/drawing45.xml"/><Relationship Id="rId5" Type="http://schemas.openxmlformats.org/officeDocument/2006/relationships/diagramColors" Target="../diagrams/colors45.xml"/><Relationship Id="rId4" Type="http://schemas.openxmlformats.org/officeDocument/2006/relationships/diagramQuickStyle" Target="../diagrams/quickStyle45.xml"/></Relationships>
</file>

<file path=ppt/slides/_rels/slide55.xml.rels><?xml version="1.0" encoding="UTF-8" standalone="yes"?>
<Relationships xmlns="http://schemas.openxmlformats.org/package/2006/relationships"><Relationship Id="rId3" Type="http://schemas.openxmlformats.org/officeDocument/2006/relationships/diagramLayout" Target="../diagrams/layout46.xml"/><Relationship Id="rId2" Type="http://schemas.openxmlformats.org/officeDocument/2006/relationships/diagramData" Target="../diagrams/data46.xml"/><Relationship Id="rId1" Type="http://schemas.openxmlformats.org/officeDocument/2006/relationships/slideLayout" Target="../slideLayouts/slideLayout2.xml"/><Relationship Id="rId6" Type="http://schemas.microsoft.com/office/2007/relationships/diagramDrawing" Target="../diagrams/drawing46.xml"/><Relationship Id="rId5" Type="http://schemas.openxmlformats.org/officeDocument/2006/relationships/diagramColors" Target="../diagrams/colors46.xml"/><Relationship Id="rId4" Type="http://schemas.openxmlformats.org/officeDocument/2006/relationships/diagramQuickStyle" Target="../diagrams/quickStyle46.xml"/></Relationships>
</file>

<file path=ppt/slides/_rels/slide56.xml.rels><?xml version="1.0" encoding="UTF-8" standalone="yes"?>
<Relationships xmlns="http://schemas.openxmlformats.org/package/2006/relationships"><Relationship Id="rId3" Type="http://schemas.openxmlformats.org/officeDocument/2006/relationships/diagramLayout" Target="../diagrams/layout47.xml"/><Relationship Id="rId2" Type="http://schemas.openxmlformats.org/officeDocument/2006/relationships/diagramData" Target="../diagrams/data47.xml"/><Relationship Id="rId1" Type="http://schemas.openxmlformats.org/officeDocument/2006/relationships/slideLayout" Target="../slideLayouts/slideLayout2.xml"/><Relationship Id="rId6" Type="http://schemas.microsoft.com/office/2007/relationships/diagramDrawing" Target="../diagrams/drawing47.xml"/><Relationship Id="rId5" Type="http://schemas.openxmlformats.org/officeDocument/2006/relationships/diagramColors" Target="../diagrams/colors47.xml"/><Relationship Id="rId4" Type="http://schemas.openxmlformats.org/officeDocument/2006/relationships/diagramQuickStyle" Target="../diagrams/quickStyle47.xml"/></Relationships>
</file>

<file path=ppt/slides/_rels/slide57.xml.rels><?xml version="1.0" encoding="UTF-8" standalone="yes"?>
<Relationships xmlns="http://schemas.openxmlformats.org/package/2006/relationships"><Relationship Id="rId3" Type="http://schemas.openxmlformats.org/officeDocument/2006/relationships/diagramLayout" Target="../diagrams/layout48.xml"/><Relationship Id="rId2" Type="http://schemas.openxmlformats.org/officeDocument/2006/relationships/diagramData" Target="../diagrams/data48.xml"/><Relationship Id="rId1" Type="http://schemas.openxmlformats.org/officeDocument/2006/relationships/slideLayout" Target="../slideLayouts/slideLayout2.xml"/><Relationship Id="rId6" Type="http://schemas.microsoft.com/office/2007/relationships/diagramDrawing" Target="../diagrams/drawing48.xml"/><Relationship Id="rId5" Type="http://schemas.openxmlformats.org/officeDocument/2006/relationships/diagramColors" Target="../diagrams/colors48.xml"/><Relationship Id="rId4" Type="http://schemas.openxmlformats.org/officeDocument/2006/relationships/diagramQuickStyle" Target="../diagrams/quickStyle48.xml"/></Relationships>
</file>

<file path=ppt/slides/_rels/slide58.xml.rels><?xml version="1.0" encoding="UTF-8" standalone="yes"?>
<Relationships xmlns="http://schemas.openxmlformats.org/package/2006/relationships"><Relationship Id="rId3" Type="http://schemas.openxmlformats.org/officeDocument/2006/relationships/diagramLayout" Target="../diagrams/layout49.xml"/><Relationship Id="rId2" Type="http://schemas.openxmlformats.org/officeDocument/2006/relationships/diagramData" Target="../diagrams/data49.xml"/><Relationship Id="rId1" Type="http://schemas.openxmlformats.org/officeDocument/2006/relationships/slideLayout" Target="../slideLayouts/slideLayout2.xml"/><Relationship Id="rId6" Type="http://schemas.microsoft.com/office/2007/relationships/diagramDrawing" Target="../diagrams/drawing49.xml"/><Relationship Id="rId5" Type="http://schemas.openxmlformats.org/officeDocument/2006/relationships/diagramColors" Target="../diagrams/colors49.xml"/><Relationship Id="rId4" Type="http://schemas.openxmlformats.org/officeDocument/2006/relationships/diagramQuickStyle" Target="../diagrams/quickStyle49.xml"/></Relationships>
</file>

<file path=ppt/slides/_rels/slide59.xml.rels><?xml version="1.0" encoding="UTF-8" standalone="yes"?>
<Relationships xmlns="http://schemas.openxmlformats.org/package/2006/relationships"><Relationship Id="rId3" Type="http://schemas.openxmlformats.org/officeDocument/2006/relationships/diagramLayout" Target="../diagrams/layout50.xml"/><Relationship Id="rId2" Type="http://schemas.openxmlformats.org/officeDocument/2006/relationships/diagramData" Target="../diagrams/data50.xml"/><Relationship Id="rId1" Type="http://schemas.openxmlformats.org/officeDocument/2006/relationships/slideLayout" Target="../slideLayouts/slideLayout2.xml"/><Relationship Id="rId6" Type="http://schemas.microsoft.com/office/2007/relationships/diagramDrawing" Target="../diagrams/drawing50.xml"/><Relationship Id="rId5" Type="http://schemas.openxmlformats.org/officeDocument/2006/relationships/diagramColors" Target="../diagrams/colors50.xml"/><Relationship Id="rId4" Type="http://schemas.openxmlformats.org/officeDocument/2006/relationships/diagramQuickStyle" Target="../diagrams/quickStyle50.xml"/></Relationships>
</file>

<file path=ppt/slides/_rels/slide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2.xml"/><Relationship Id="rId5" Type="http://schemas.openxmlformats.org/officeDocument/2006/relationships/image" Target="../media/image9.gif"/><Relationship Id="rId4" Type="http://schemas.openxmlformats.org/officeDocument/2006/relationships/image" Target="../media/image8.jpeg"/></Relationships>
</file>

<file path=ppt/slides/_rels/slide60.xml.rels><?xml version="1.0" encoding="UTF-8" standalone="yes"?>
<Relationships xmlns="http://schemas.openxmlformats.org/package/2006/relationships"><Relationship Id="rId3" Type="http://schemas.openxmlformats.org/officeDocument/2006/relationships/diagramLayout" Target="../diagrams/layout51.xml"/><Relationship Id="rId2" Type="http://schemas.openxmlformats.org/officeDocument/2006/relationships/diagramData" Target="../diagrams/data51.xml"/><Relationship Id="rId1" Type="http://schemas.openxmlformats.org/officeDocument/2006/relationships/slideLayout" Target="../slideLayouts/slideLayout2.xml"/><Relationship Id="rId6" Type="http://schemas.microsoft.com/office/2007/relationships/diagramDrawing" Target="../diagrams/drawing51.xml"/><Relationship Id="rId5" Type="http://schemas.openxmlformats.org/officeDocument/2006/relationships/diagramColors" Target="../diagrams/colors51.xml"/><Relationship Id="rId4" Type="http://schemas.openxmlformats.org/officeDocument/2006/relationships/diagramQuickStyle" Target="../diagrams/quickStyle51.xml"/></Relationships>
</file>

<file path=ppt/slides/_rels/slide61.xml.rels><?xml version="1.0" encoding="UTF-8" standalone="yes"?>
<Relationships xmlns="http://schemas.openxmlformats.org/package/2006/relationships"><Relationship Id="rId3" Type="http://schemas.openxmlformats.org/officeDocument/2006/relationships/diagramLayout" Target="../diagrams/layout52.xml"/><Relationship Id="rId2" Type="http://schemas.openxmlformats.org/officeDocument/2006/relationships/diagramData" Target="../diagrams/data52.xml"/><Relationship Id="rId1" Type="http://schemas.openxmlformats.org/officeDocument/2006/relationships/slideLayout" Target="../slideLayouts/slideLayout2.xml"/><Relationship Id="rId6" Type="http://schemas.microsoft.com/office/2007/relationships/diagramDrawing" Target="../diagrams/drawing52.xml"/><Relationship Id="rId5" Type="http://schemas.openxmlformats.org/officeDocument/2006/relationships/diagramColors" Target="../diagrams/colors52.xml"/><Relationship Id="rId4" Type="http://schemas.openxmlformats.org/officeDocument/2006/relationships/diagramQuickStyle" Target="../diagrams/quickStyle52.xml"/></Relationships>
</file>

<file path=ppt/slides/_rels/slide62.xml.rels><?xml version="1.0" encoding="UTF-8" standalone="yes"?>
<Relationships xmlns="http://schemas.openxmlformats.org/package/2006/relationships"><Relationship Id="rId3" Type="http://schemas.openxmlformats.org/officeDocument/2006/relationships/diagramLayout" Target="../diagrams/layout53.xml"/><Relationship Id="rId2" Type="http://schemas.openxmlformats.org/officeDocument/2006/relationships/diagramData" Target="../diagrams/data53.xml"/><Relationship Id="rId1" Type="http://schemas.openxmlformats.org/officeDocument/2006/relationships/slideLayout" Target="../slideLayouts/slideLayout2.xml"/><Relationship Id="rId6" Type="http://schemas.microsoft.com/office/2007/relationships/diagramDrawing" Target="../diagrams/drawing53.xml"/><Relationship Id="rId5" Type="http://schemas.openxmlformats.org/officeDocument/2006/relationships/diagramColors" Target="../diagrams/colors53.xml"/><Relationship Id="rId4" Type="http://schemas.openxmlformats.org/officeDocument/2006/relationships/diagramQuickStyle" Target="../diagrams/quickStyle53.xml"/></Relationships>
</file>

<file path=ppt/slides/_rels/slide63.xml.rels><?xml version="1.0" encoding="UTF-8" standalone="yes"?>
<Relationships xmlns="http://schemas.openxmlformats.org/package/2006/relationships"><Relationship Id="rId3" Type="http://schemas.openxmlformats.org/officeDocument/2006/relationships/diagramLayout" Target="../diagrams/layout54.xml"/><Relationship Id="rId2" Type="http://schemas.openxmlformats.org/officeDocument/2006/relationships/diagramData" Target="../diagrams/data54.xml"/><Relationship Id="rId1" Type="http://schemas.openxmlformats.org/officeDocument/2006/relationships/slideLayout" Target="../slideLayouts/slideLayout2.xml"/><Relationship Id="rId6" Type="http://schemas.microsoft.com/office/2007/relationships/diagramDrawing" Target="../diagrams/drawing54.xml"/><Relationship Id="rId5" Type="http://schemas.openxmlformats.org/officeDocument/2006/relationships/diagramColors" Target="../diagrams/colors54.xml"/><Relationship Id="rId4" Type="http://schemas.openxmlformats.org/officeDocument/2006/relationships/diagramQuickStyle" Target="../diagrams/quickStyle54.xml"/></Relationships>
</file>

<file path=ppt/slides/_rels/slide64.xml.rels><?xml version="1.0" encoding="UTF-8" standalone="yes"?>
<Relationships xmlns="http://schemas.openxmlformats.org/package/2006/relationships"><Relationship Id="rId3" Type="http://schemas.openxmlformats.org/officeDocument/2006/relationships/diagramLayout" Target="../diagrams/layout55.xml"/><Relationship Id="rId2" Type="http://schemas.openxmlformats.org/officeDocument/2006/relationships/diagramData" Target="../diagrams/data55.xml"/><Relationship Id="rId1" Type="http://schemas.openxmlformats.org/officeDocument/2006/relationships/slideLayout" Target="../slideLayouts/slideLayout2.xml"/><Relationship Id="rId6" Type="http://schemas.microsoft.com/office/2007/relationships/diagramDrawing" Target="../diagrams/drawing55.xml"/><Relationship Id="rId5" Type="http://schemas.openxmlformats.org/officeDocument/2006/relationships/diagramColors" Target="../diagrams/colors55.xml"/><Relationship Id="rId4" Type="http://schemas.openxmlformats.org/officeDocument/2006/relationships/diagramQuickStyle" Target="../diagrams/quickStyle55.xml"/></Relationships>
</file>

<file path=ppt/slides/_rels/slide65.xml.rels><?xml version="1.0" encoding="UTF-8" standalone="yes"?>
<Relationships xmlns="http://schemas.openxmlformats.org/package/2006/relationships"><Relationship Id="rId3" Type="http://schemas.openxmlformats.org/officeDocument/2006/relationships/diagramLayout" Target="../diagrams/layout56.xml"/><Relationship Id="rId2" Type="http://schemas.openxmlformats.org/officeDocument/2006/relationships/diagramData" Target="../diagrams/data56.xml"/><Relationship Id="rId1" Type="http://schemas.openxmlformats.org/officeDocument/2006/relationships/slideLayout" Target="../slideLayouts/slideLayout2.xml"/><Relationship Id="rId6" Type="http://schemas.microsoft.com/office/2007/relationships/diagramDrawing" Target="../diagrams/drawing56.xml"/><Relationship Id="rId5" Type="http://schemas.openxmlformats.org/officeDocument/2006/relationships/diagramColors" Target="../diagrams/colors56.xml"/><Relationship Id="rId4" Type="http://schemas.openxmlformats.org/officeDocument/2006/relationships/diagramQuickStyle" Target="../diagrams/quickStyle56.xml"/></Relationships>
</file>

<file path=ppt/slides/_rels/slide66.xml.rels><?xml version="1.0" encoding="UTF-8" standalone="yes"?>
<Relationships xmlns="http://schemas.openxmlformats.org/package/2006/relationships"><Relationship Id="rId3" Type="http://schemas.openxmlformats.org/officeDocument/2006/relationships/diagramLayout" Target="../diagrams/layout57.xml"/><Relationship Id="rId2" Type="http://schemas.openxmlformats.org/officeDocument/2006/relationships/diagramData" Target="../diagrams/data57.xml"/><Relationship Id="rId1" Type="http://schemas.openxmlformats.org/officeDocument/2006/relationships/slideLayout" Target="../slideLayouts/slideLayout2.xml"/><Relationship Id="rId6" Type="http://schemas.microsoft.com/office/2007/relationships/diagramDrawing" Target="../diagrams/drawing57.xml"/><Relationship Id="rId5" Type="http://schemas.openxmlformats.org/officeDocument/2006/relationships/diagramColors" Target="../diagrams/colors57.xml"/><Relationship Id="rId4" Type="http://schemas.openxmlformats.org/officeDocument/2006/relationships/diagramQuickStyle" Target="../diagrams/quickStyle57.xml"/></Relationships>
</file>

<file path=ppt/slides/_rels/slide67.xml.rels><?xml version="1.0" encoding="UTF-8" standalone="yes"?>
<Relationships xmlns="http://schemas.openxmlformats.org/package/2006/relationships"><Relationship Id="rId3" Type="http://schemas.openxmlformats.org/officeDocument/2006/relationships/diagramLayout" Target="../diagrams/layout58.xml"/><Relationship Id="rId2" Type="http://schemas.openxmlformats.org/officeDocument/2006/relationships/diagramData" Target="../diagrams/data58.xml"/><Relationship Id="rId1" Type="http://schemas.openxmlformats.org/officeDocument/2006/relationships/slideLayout" Target="../slideLayouts/slideLayout2.xml"/><Relationship Id="rId6" Type="http://schemas.microsoft.com/office/2007/relationships/diagramDrawing" Target="../diagrams/drawing58.xml"/><Relationship Id="rId5" Type="http://schemas.openxmlformats.org/officeDocument/2006/relationships/diagramColors" Target="../diagrams/colors58.xml"/><Relationship Id="rId4" Type="http://schemas.openxmlformats.org/officeDocument/2006/relationships/diagramQuickStyle" Target="../diagrams/quickStyle58.xml"/></Relationships>
</file>

<file path=ppt/slides/_rels/slide68.xml.rels><?xml version="1.0" encoding="UTF-8" standalone="yes"?>
<Relationships xmlns="http://schemas.openxmlformats.org/package/2006/relationships"><Relationship Id="rId3" Type="http://schemas.openxmlformats.org/officeDocument/2006/relationships/diagramLayout" Target="../diagrams/layout59.xml"/><Relationship Id="rId2" Type="http://schemas.openxmlformats.org/officeDocument/2006/relationships/diagramData" Target="../diagrams/data59.xml"/><Relationship Id="rId1" Type="http://schemas.openxmlformats.org/officeDocument/2006/relationships/slideLayout" Target="../slideLayouts/slideLayout2.xml"/><Relationship Id="rId6" Type="http://schemas.microsoft.com/office/2007/relationships/diagramDrawing" Target="../diagrams/drawing59.xml"/><Relationship Id="rId5" Type="http://schemas.openxmlformats.org/officeDocument/2006/relationships/diagramColors" Target="../diagrams/colors59.xml"/><Relationship Id="rId4" Type="http://schemas.openxmlformats.org/officeDocument/2006/relationships/diagramQuickStyle" Target="../diagrams/quickStyle59.xml"/></Relationships>
</file>

<file path=ppt/slides/_rels/slide69.xml.rels><?xml version="1.0" encoding="UTF-8" standalone="yes"?>
<Relationships xmlns="http://schemas.openxmlformats.org/package/2006/relationships"><Relationship Id="rId3" Type="http://schemas.openxmlformats.org/officeDocument/2006/relationships/diagramLayout" Target="../diagrams/layout60.xml"/><Relationship Id="rId2" Type="http://schemas.openxmlformats.org/officeDocument/2006/relationships/diagramData" Target="../diagrams/data60.xml"/><Relationship Id="rId1" Type="http://schemas.openxmlformats.org/officeDocument/2006/relationships/slideLayout" Target="../slideLayouts/slideLayout2.xml"/><Relationship Id="rId6" Type="http://schemas.microsoft.com/office/2007/relationships/diagramDrawing" Target="../diagrams/drawing60.xml"/><Relationship Id="rId5" Type="http://schemas.openxmlformats.org/officeDocument/2006/relationships/diagramColors" Target="../diagrams/colors60.xml"/><Relationship Id="rId4" Type="http://schemas.openxmlformats.org/officeDocument/2006/relationships/diagramQuickStyle" Target="../diagrams/quickStyle60.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3" Type="http://schemas.openxmlformats.org/officeDocument/2006/relationships/diagramLayout" Target="../diagrams/layout61.xml"/><Relationship Id="rId2" Type="http://schemas.openxmlformats.org/officeDocument/2006/relationships/diagramData" Target="../diagrams/data61.xml"/><Relationship Id="rId1" Type="http://schemas.openxmlformats.org/officeDocument/2006/relationships/slideLayout" Target="../slideLayouts/slideLayout2.xml"/><Relationship Id="rId6" Type="http://schemas.microsoft.com/office/2007/relationships/diagramDrawing" Target="../diagrams/drawing61.xml"/><Relationship Id="rId5" Type="http://schemas.openxmlformats.org/officeDocument/2006/relationships/diagramColors" Target="../diagrams/colors61.xml"/><Relationship Id="rId4" Type="http://schemas.openxmlformats.org/officeDocument/2006/relationships/diagramQuickStyle" Target="../diagrams/quickStyle61.xml"/></Relationships>
</file>

<file path=ppt/slides/_rels/slide71.xml.rels><?xml version="1.0" encoding="UTF-8" standalone="yes"?>
<Relationships xmlns="http://schemas.openxmlformats.org/package/2006/relationships"><Relationship Id="rId3" Type="http://schemas.openxmlformats.org/officeDocument/2006/relationships/diagramLayout" Target="../diagrams/layout62.xml"/><Relationship Id="rId2" Type="http://schemas.openxmlformats.org/officeDocument/2006/relationships/diagramData" Target="../diagrams/data62.xml"/><Relationship Id="rId1" Type="http://schemas.openxmlformats.org/officeDocument/2006/relationships/slideLayout" Target="../slideLayouts/slideLayout2.xml"/><Relationship Id="rId6" Type="http://schemas.microsoft.com/office/2007/relationships/diagramDrawing" Target="../diagrams/drawing62.xml"/><Relationship Id="rId5" Type="http://schemas.openxmlformats.org/officeDocument/2006/relationships/diagramColors" Target="../diagrams/colors62.xml"/><Relationship Id="rId4" Type="http://schemas.openxmlformats.org/officeDocument/2006/relationships/diagramQuickStyle" Target="../diagrams/quickStyle62.xml"/></Relationships>
</file>

<file path=ppt/slides/_rels/slide72.xml.rels><?xml version="1.0" encoding="UTF-8" standalone="yes"?>
<Relationships xmlns="http://schemas.openxmlformats.org/package/2006/relationships"><Relationship Id="rId3" Type="http://schemas.openxmlformats.org/officeDocument/2006/relationships/diagramLayout" Target="../diagrams/layout63.xml"/><Relationship Id="rId2" Type="http://schemas.openxmlformats.org/officeDocument/2006/relationships/diagramData" Target="../diagrams/data63.xml"/><Relationship Id="rId1" Type="http://schemas.openxmlformats.org/officeDocument/2006/relationships/slideLayout" Target="../slideLayouts/slideLayout2.xml"/><Relationship Id="rId6" Type="http://schemas.microsoft.com/office/2007/relationships/diagramDrawing" Target="../diagrams/drawing63.xml"/><Relationship Id="rId5" Type="http://schemas.openxmlformats.org/officeDocument/2006/relationships/diagramColors" Target="../diagrams/colors63.xml"/><Relationship Id="rId4" Type="http://schemas.openxmlformats.org/officeDocument/2006/relationships/diagramQuickStyle" Target="../diagrams/quickStyle63.xml"/></Relationships>
</file>

<file path=ppt/slides/_rels/slide73.xml.rels><?xml version="1.0" encoding="UTF-8" standalone="yes"?>
<Relationships xmlns="http://schemas.openxmlformats.org/package/2006/relationships"><Relationship Id="rId3" Type="http://schemas.openxmlformats.org/officeDocument/2006/relationships/diagramLayout" Target="../diagrams/layout64.xml"/><Relationship Id="rId2" Type="http://schemas.openxmlformats.org/officeDocument/2006/relationships/diagramData" Target="../diagrams/data64.xml"/><Relationship Id="rId1" Type="http://schemas.openxmlformats.org/officeDocument/2006/relationships/slideLayout" Target="../slideLayouts/slideLayout2.xml"/><Relationship Id="rId6" Type="http://schemas.microsoft.com/office/2007/relationships/diagramDrawing" Target="../diagrams/drawing64.xml"/><Relationship Id="rId5" Type="http://schemas.openxmlformats.org/officeDocument/2006/relationships/diagramColors" Target="../diagrams/colors64.xml"/><Relationship Id="rId4" Type="http://schemas.openxmlformats.org/officeDocument/2006/relationships/diagramQuickStyle" Target="../diagrams/quickStyle64.xml"/></Relationships>
</file>

<file path=ppt/slides/_rels/slide74.xml.rels><?xml version="1.0" encoding="UTF-8" standalone="yes"?>
<Relationships xmlns="http://schemas.openxmlformats.org/package/2006/relationships"><Relationship Id="rId3" Type="http://schemas.openxmlformats.org/officeDocument/2006/relationships/diagramLayout" Target="../diagrams/layout65.xml"/><Relationship Id="rId2" Type="http://schemas.openxmlformats.org/officeDocument/2006/relationships/diagramData" Target="../diagrams/data65.xml"/><Relationship Id="rId1" Type="http://schemas.openxmlformats.org/officeDocument/2006/relationships/slideLayout" Target="../slideLayouts/slideLayout2.xml"/><Relationship Id="rId6" Type="http://schemas.microsoft.com/office/2007/relationships/diagramDrawing" Target="../diagrams/drawing65.xml"/><Relationship Id="rId5" Type="http://schemas.openxmlformats.org/officeDocument/2006/relationships/diagramColors" Target="../diagrams/colors65.xml"/><Relationship Id="rId4" Type="http://schemas.openxmlformats.org/officeDocument/2006/relationships/diagramQuickStyle" Target="../diagrams/quickStyle65.xml"/></Relationships>
</file>

<file path=ppt/slides/_rels/slide75.xml.rels><?xml version="1.0" encoding="UTF-8" standalone="yes"?>
<Relationships xmlns="http://schemas.openxmlformats.org/package/2006/relationships"><Relationship Id="rId3" Type="http://schemas.openxmlformats.org/officeDocument/2006/relationships/diagramLayout" Target="../diagrams/layout66.xml"/><Relationship Id="rId2" Type="http://schemas.openxmlformats.org/officeDocument/2006/relationships/diagramData" Target="../diagrams/data66.xml"/><Relationship Id="rId1" Type="http://schemas.openxmlformats.org/officeDocument/2006/relationships/slideLayout" Target="../slideLayouts/slideLayout2.xml"/><Relationship Id="rId6" Type="http://schemas.microsoft.com/office/2007/relationships/diagramDrawing" Target="../diagrams/drawing66.xml"/><Relationship Id="rId5" Type="http://schemas.openxmlformats.org/officeDocument/2006/relationships/diagramColors" Target="../diagrams/colors66.xml"/><Relationship Id="rId4" Type="http://schemas.openxmlformats.org/officeDocument/2006/relationships/diagramQuickStyle" Target="../diagrams/quickStyle66.xml"/></Relationships>
</file>

<file path=ppt/slides/_rels/slide76.xml.rels><?xml version="1.0" encoding="UTF-8" standalone="yes"?>
<Relationships xmlns="http://schemas.openxmlformats.org/package/2006/relationships"><Relationship Id="rId3" Type="http://schemas.openxmlformats.org/officeDocument/2006/relationships/diagramLayout" Target="../diagrams/layout67.xml"/><Relationship Id="rId2" Type="http://schemas.openxmlformats.org/officeDocument/2006/relationships/diagramData" Target="../diagrams/data67.xml"/><Relationship Id="rId1" Type="http://schemas.openxmlformats.org/officeDocument/2006/relationships/slideLayout" Target="../slideLayouts/slideLayout2.xml"/><Relationship Id="rId6" Type="http://schemas.microsoft.com/office/2007/relationships/diagramDrawing" Target="../diagrams/drawing67.xml"/><Relationship Id="rId5" Type="http://schemas.openxmlformats.org/officeDocument/2006/relationships/diagramColors" Target="../diagrams/colors67.xml"/><Relationship Id="rId4" Type="http://schemas.openxmlformats.org/officeDocument/2006/relationships/diagramQuickStyle" Target="../diagrams/quickStyle67.xml"/></Relationships>
</file>

<file path=ppt/slides/_rels/slide77.xml.rels><?xml version="1.0" encoding="UTF-8" standalone="yes"?>
<Relationships xmlns="http://schemas.openxmlformats.org/package/2006/relationships"><Relationship Id="rId3" Type="http://schemas.openxmlformats.org/officeDocument/2006/relationships/diagramLayout" Target="../diagrams/layout68.xml"/><Relationship Id="rId2" Type="http://schemas.openxmlformats.org/officeDocument/2006/relationships/diagramData" Target="../diagrams/data68.xml"/><Relationship Id="rId1" Type="http://schemas.openxmlformats.org/officeDocument/2006/relationships/slideLayout" Target="../slideLayouts/slideLayout2.xml"/><Relationship Id="rId6" Type="http://schemas.microsoft.com/office/2007/relationships/diagramDrawing" Target="../diagrams/drawing68.xml"/><Relationship Id="rId5" Type="http://schemas.openxmlformats.org/officeDocument/2006/relationships/diagramColors" Target="../diagrams/colors68.xml"/><Relationship Id="rId4" Type="http://schemas.openxmlformats.org/officeDocument/2006/relationships/diagramQuickStyle" Target="../diagrams/quickStyle68.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3" Type="http://schemas.openxmlformats.org/officeDocument/2006/relationships/diagramLayout" Target="../diagrams/layout69.xml"/><Relationship Id="rId2" Type="http://schemas.openxmlformats.org/officeDocument/2006/relationships/diagramData" Target="../diagrams/data69.xml"/><Relationship Id="rId1" Type="http://schemas.openxmlformats.org/officeDocument/2006/relationships/slideLayout" Target="../slideLayouts/slideLayout2.xml"/><Relationship Id="rId6" Type="http://schemas.microsoft.com/office/2007/relationships/diagramDrawing" Target="../diagrams/drawing69.xml"/><Relationship Id="rId5" Type="http://schemas.openxmlformats.org/officeDocument/2006/relationships/diagramColors" Target="../diagrams/colors69.xml"/><Relationship Id="rId4" Type="http://schemas.openxmlformats.org/officeDocument/2006/relationships/diagramQuickStyle" Target="../diagrams/quickStyle69.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80.xml.rels><?xml version="1.0" encoding="UTF-8" standalone="yes"?>
<Relationships xmlns="http://schemas.openxmlformats.org/package/2006/relationships"><Relationship Id="rId3" Type="http://schemas.openxmlformats.org/officeDocument/2006/relationships/diagramLayout" Target="../diagrams/layout70.xml"/><Relationship Id="rId2" Type="http://schemas.openxmlformats.org/officeDocument/2006/relationships/diagramData" Target="../diagrams/data70.xml"/><Relationship Id="rId1" Type="http://schemas.openxmlformats.org/officeDocument/2006/relationships/slideLayout" Target="../slideLayouts/slideLayout2.xml"/><Relationship Id="rId6" Type="http://schemas.microsoft.com/office/2007/relationships/diagramDrawing" Target="../diagrams/drawing70.xml"/><Relationship Id="rId5" Type="http://schemas.openxmlformats.org/officeDocument/2006/relationships/diagramColors" Target="../diagrams/colors70.xml"/><Relationship Id="rId4" Type="http://schemas.openxmlformats.org/officeDocument/2006/relationships/diagramQuickStyle" Target="../diagrams/quickStyle70.xml"/></Relationships>
</file>

<file path=ppt/slides/_rels/slide81.xml.rels><?xml version="1.0" encoding="UTF-8" standalone="yes"?>
<Relationships xmlns="http://schemas.openxmlformats.org/package/2006/relationships"><Relationship Id="rId3" Type="http://schemas.openxmlformats.org/officeDocument/2006/relationships/diagramLayout" Target="../diagrams/layout71.xml"/><Relationship Id="rId2" Type="http://schemas.openxmlformats.org/officeDocument/2006/relationships/diagramData" Target="../diagrams/data71.xml"/><Relationship Id="rId1" Type="http://schemas.openxmlformats.org/officeDocument/2006/relationships/slideLayout" Target="../slideLayouts/slideLayout2.xml"/><Relationship Id="rId6" Type="http://schemas.microsoft.com/office/2007/relationships/diagramDrawing" Target="../diagrams/drawing71.xml"/><Relationship Id="rId5" Type="http://schemas.openxmlformats.org/officeDocument/2006/relationships/diagramColors" Target="../diagrams/colors71.xml"/><Relationship Id="rId4" Type="http://schemas.openxmlformats.org/officeDocument/2006/relationships/diagramQuickStyle" Target="../diagrams/quickStyle71.xml"/></Relationships>
</file>

<file path=ppt/slides/_rels/slide82.xml.rels><?xml version="1.0" encoding="UTF-8" standalone="yes"?>
<Relationships xmlns="http://schemas.openxmlformats.org/package/2006/relationships"><Relationship Id="rId3" Type="http://schemas.openxmlformats.org/officeDocument/2006/relationships/diagramLayout" Target="../diagrams/layout72.xml"/><Relationship Id="rId2" Type="http://schemas.openxmlformats.org/officeDocument/2006/relationships/diagramData" Target="../diagrams/data72.xml"/><Relationship Id="rId1" Type="http://schemas.openxmlformats.org/officeDocument/2006/relationships/slideLayout" Target="../slideLayouts/slideLayout2.xml"/><Relationship Id="rId6" Type="http://schemas.microsoft.com/office/2007/relationships/diagramDrawing" Target="../diagrams/drawing72.xml"/><Relationship Id="rId5" Type="http://schemas.openxmlformats.org/officeDocument/2006/relationships/diagramColors" Target="../diagrams/colors72.xml"/><Relationship Id="rId4" Type="http://schemas.openxmlformats.org/officeDocument/2006/relationships/diagramQuickStyle" Target="../diagrams/quickStyle72.xml"/></Relationships>
</file>

<file path=ppt/slides/_rels/slide83.xml.rels><?xml version="1.0" encoding="UTF-8" standalone="yes"?>
<Relationships xmlns="http://schemas.openxmlformats.org/package/2006/relationships"><Relationship Id="rId3" Type="http://schemas.openxmlformats.org/officeDocument/2006/relationships/diagramLayout" Target="../diagrams/layout73.xml"/><Relationship Id="rId2" Type="http://schemas.openxmlformats.org/officeDocument/2006/relationships/diagramData" Target="../diagrams/data73.xml"/><Relationship Id="rId1" Type="http://schemas.openxmlformats.org/officeDocument/2006/relationships/slideLayout" Target="../slideLayouts/slideLayout2.xml"/><Relationship Id="rId6" Type="http://schemas.microsoft.com/office/2007/relationships/diagramDrawing" Target="../diagrams/drawing73.xml"/><Relationship Id="rId5" Type="http://schemas.openxmlformats.org/officeDocument/2006/relationships/diagramColors" Target="../diagrams/colors73.xml"/><Relationship Id="rId4" Type="http://schemas.openxmlformats.org/officeDocument/2006/relationships/diagramQuickStyle" Target="../diagrams/quickStyle73.xml"/></Relationships>
</file>

<file path=ppt/slides/_rels/slide84.xml.rels><?xml version="1.0" encoding="UTF-8" standalone="yes"?>
<Relationships xmlns="http://schemas.openxmlformats.org/package/2006/relationships"><Relationship Id="rId3" Type="http://schemas.openxmlformats.org/officeDocument/2006/relationships/diagramLayout" Target="../diagrams/layout74.xml"/><Relationship Id="rId2" Type="http://schemas.openxmlformats.org/officeDocument/2006/relationships/diagramData" Target="../diagrams/data74.xml"/><Relationship Id="rId1" Type="http://schemas.openxmlformats.org/officeDocument/2006/relationships/slideLayout" Target="../slideLayouts/slideLayout2.xml"/><Relationship Id="rId6" Type="http://schemas.microsoft.com/office/2007/relationships/diagramDrawing" Target="../diagrams/drawing74.xml"/><Relationship Id="rId5" Type="http://schemas.openxmlformats.org/officeDocument/2006/relationships/diagramColors" Target="../diagrams/colors74.xml"/><Relationship Id="rId4" Type="http://schemas.openxmlformats.org/officeDocument/2006/relationships/diagramQuickStyle" Target="../diagrams/quickStyle74.xml"/></Relationships>
</file>

<file path=ppt/slides/_rels/slide85.xml.rels><?xml version="1.0" encoding="UTF-8" standalone="yes"?>
<Relationships xmlns="http://schemas.openxmlformats.org/package/2006/relationships"><Relationship Id="rId3" Type="http://schemas.openxmlformats.org/officeDocument/2006/relationships/diagramLayout" Target="../diagrams/layout75.xml"/><Relationship Id="rId2" Type="http://schemas.openxmlformats.org/officeDocument/2006/relationships/diagramData" Target="../diagrams/data75.xml"/><Relationship Id="rId1" Type="http://schemas.openxmlformats.org/officeDocument/2006/relationships/slideLayout" Target="../slideLayouts/slideLayout2.xml"/><Relationship Id="rId6" Type="http://schemas.microsoft.com/office/2007/relationships/diagramDrawing" Target="../diagrams/drawing75.xml"/><Relationship Id="rId5" Type="http://schemas.openxmlformats.org/officeDocument/2006/relationships/diagramColors" Target="../diagrams/colors75.xml"/><Relationship Id="rId4" Type="http://schemas.openxmlformats.org/officeDocument/2006/relationships/diagramQuickStyle" Target="../diagrams/quickStyle75.xml"/></Relationships>
</file>

<file path=ppt/slides/_rels/slide86.xml.rels><?xml version="1.0" encoding="UTF-8" standalone="yes"?>
<Relationships xmlns="http://schemas.openxmlformats.org/package/2006/relationships"><Relationship Id="rId3" Type="http://schemas.openxmlformats.org/officeDocument/2006/relationships/diagramLayout" Target="../diagrams/layout76.xml"/><Relationship Id="rId2" Type="http://schemas.openxmlformats.org/officeDocument/2006/relationships/diagramData" Target="../diagrams/data76.xml"/><Relationship Id="rId1" Type="http://schemas.openxmlformats.org/officeDocument/2006/relationships/slideLayout" Target="../slideLayouts/slideLayout2.xml"/><Relationship Id="rId6" Type="http://schemas.microsoft.com/office/2007/relationships/diagramDrawing" Target="../diagrams/drawing76.xml"/><Relationship Id="rId5" Type="http://schemas.openxmlformats.org/officeDocument/2006/relationships/diagramColors" Target="../diagrams/colors76.xml"/><Relationship Id="rId4" Type="http://schemas.openxmlformats.org/officeDocument/2006/relationships/diagramQuickStyle" Target="../diagrams/quickStyle76.xml"/></Relationships>
</file>

<file path=ppt/slides/_rels/slide87.xml.rels><?xml version="1.0" encoding="UTF-8" standalone="yes"?>
<Relationships xmlns="http://schemas.openxmlformats.org/package/2006/relationships"><Relationship Id="rId3" Type="http://schemas.openxmlformats.org/officeDocument/2006/relationships/diagramLayout" Target="../diagrams/layout77.xml"/><Relationship Id="rId2" Type="http://schemas.openxmlformats.org/officeDocument/2006/relationships/diagramData" Target="../diagrams/data77.xml"/><Relationship Id="rId1" Type="http://schemas.openxmlformats.org/officeDocument/2006/relationships/slideLayout" Target="../slideLayouts/slideLayout2.xml"/><Relationship Id="rId6" Type="http://schemas.microsoft.com/office/2007/relationships/diagramDrawing" Target="../diagrams/drawing77.xml"/><Relationship Id="rId5" Type="http://schemas.openxmlformats.org/officeDocument/2006/relationships/diagramColors" Target="../diagrams/colors77.xml"/><Relationship Id="rId4" Type="http://schemas.openxmlformats.org/officeDocument/2006/relationships/diagramQuickStyle" Target="../diagrams/quickStyle77.xml"/></Relationships>
</file>

<file path=ppt/slides/_rels/slide88.xml.rels><?xml version="1.0" encoding="UTF-8" standalone="yes"?>
<Relationships xmlns="http://schemas.openxmlformats.org/package/2006/relationships"><Relationship Id="rId3" Type="http://schemas.openxmlformats.org/officeDocument/2006/relationships/diagramLayout" Target="../diagrams/layout78.xml"/><Relationship Id="rId2" Type="http://schemas.openxmlformats.org/officeDocument/2006/relationships/diagramData" Target="../diagrams/data78.xml"/><Relationship Id="rId1" Type="http://schemas.openxmlformats.org/officeDocument/2006/relationships/slideLayout" Target="../slideLayouts/slideLayout2.xml"/><Relationship Id="rId6" Type="http://schemas.microsoft.com/office/2007/relationships/diagramDrawing" Target="../diagrams/drawing78.xml"/><Relationship Id="rId5" Type="http://schemas.openxmlformats.org/officeDocument/2006/relationships/diagramColors" Target="../diagrams/colors78.xml"/><Relationship Id="rId4" Type="http://schemas.openxmlformats.org/officeDocument/2006/relationships/diagramQuickStyle" Target="../diagrams/quickStyle78.xml"/></Relationships>
</file>

<file path=ppt/slides/_rels/slide89.xml.rels><?xml version="1.0" encoding="UTF-8" standalone="yes"?>
<Relationships xmlns="http://schemas.openxmlformats.org/package/2006/relationships"><Relationship Id="rId3" Type="http://schemas.openxmlformats.org/officeDocument/2006/relationships/diagramLayout" Target="../diagrams/layout79.xml"/><Relationship Id="rId2" Type="http://schemas.openxmlformats.org/officeDocument/2006/relationships/diagramData" Target="../diagrams/data79.xml"/><Relationship Id="rId1" Type="http://schemas.openxmlformats.org/officeDocument/2006/relationships/slideLayout" Target="../slideLayouts/slideLayout2.xml"/><Relationship Id="rId6" Type="http://schemas.microsoft.com/office/2007/relationships/diagramDrawing" Target="../diagrams/drawing79.xml"/><Relationship Id="rId5" Type="http://schemas.openxmlformats.org/officeDocument/2006/relationships/diagramColors" Target="../diagrams/colors79.xml"/><Relationship Id="rId4" Type="http://schemas.openxmlformats.org/officeDocument/2006/relationships/diagramQuickStyle" Target="../diagrams/quickStyle79.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90.xml.rels><?xml version="1.0" encoding="UTF-8" standalone="yes"?>
<Relationships xmlns="http://schemas.openxmlformats.org/package/2006/relationships"><Relationship Id="rId3" Type="http://schemas.openxmlformats.org/officeDocument/2006/relationships/diagramLayout" Target="../diagrams/layout80.xml"/><Relationship Id="rId2" Type="http://schemas.openxmlformats.org/officeDocument/2006/relationships/diagramData" Target="../diagrams/data80.xml"/><Relationship Id="rId1" Type="http://schemas.openxmlformats.org/officeDocument/2006/relationships/slideLayout" Target="../slideLayouts/slideLayout2.xml"/><Relationship Id="rId6" Type="http://schemas.microsoft.com/office/2007/relationships/diagramDrawing" Target="../diagrams/drawing80.xml"/><Relationship Id="rId5" Type="http://schemas.openxmlformats.org/officeDocument/2006/relationships/diagramColors" Target="../diagrams/colors80.xml"/><Relationship Id="rId4" Type="http://schemas.openxmlformats.org/officeDocument/2006/relationships/diagramQuickStyle" Target="../diagrams/quickStyle80.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3" Type="http://schemas.openxmlformats.org/officeDocument/2006/relationships/diagramLayout" Target="../diagrams/layout81.xml"/><Relationship Id="rId2" Type="http://schemas.openxmlformats.org/officeDocument/2006/relationships/diagramData" Target="../diagrams/data81.xml"/><Relationship Id="rId1" Type="http://schemas.openxmlformats.org/officeDocument/2006/relationships/slideLayout" Target="../slideLayouts/slideLayout2.xml"/><Relationship Id="rId6" Type="http://schemas.microsoft.com/office/2007/relationships/diagramDrawing" Target="../diagrams/drawing81.xml"/><Relationship Id="rId5" Type="http://schemas.openxmlformats.org/officeDocument/2006/relationships/diagramColors" Target="../diagrams/colors81.xml"/><Relationship Id="rId4" Type="http://schemas.openxmlformats.org/officeDocument/2006/relationships/diagramQuickStyle" Target="../diagrams/quickStyle81.xml"/></Relationships>
</file>

<file path=ppt/slides/_rels/slide93.xml.rels><?xml version="1.0" encoding="UTF-8" standalone="yes"?>
<Relationships xmlns="http://schemas.openxmlformats.org/package/2006/relationships"><Relationship Id="rId3" Type="http://schemas.openxmlformats.org/officeDocument/2006/relationships/diagramLayout" Target="../diagrams/layout82.xml"/><Relationship Id="rId2" Type="http://schemas.openxmlformats.org/officeDocument/2006/relationships/diagramData" Target="../diagrams/data82.xml"/><Relationship Id="rId1" Type="http://schemas.openxmlformats.org/officeDocument/2006/relationships/slideLayout" Target="../slideLayouts/slideLayout2.xml"/><Relationship Id="rId6" Type="http://schemas.microsoft.com/office/2007/relationships/diagramDrawing" Target="../diagrams/drawing82.xml"/><Relationship Id="rId5" Type="http://schemas.openxmlformats.org/officeDocument/2006/relationships/diagramColors" Target="../diagrams/colors82.xml"/><Relationship Id="rId4" Type="http://schemas.openxmlformats.org/officeDocument/2006/relationships/diagramQuickStyle" Target="../diagrams/quickStyle82.xml"/></Relationships>
</file>

<file path=ppt/slides/_rels/slide94.xml.rels><?xml version="1.0" encoding="UTF-8" standalone="yes"?>
<Relationships xmlns="http://schemas.openxmlformats.org/package/2006/relationships"><Relationship Id="rId3" Type="http://schemas.openxmlformats.org/officeDocument/2006/relationships/diagramLayout" Target="../diagrams/layout83.xml"/><Relationship Id="rId2" Type="http://schemas.openxmlformats.org/officeDocument/2006/relationships/diagramData" Target="../diagrams/data83.xml"/><Relationship Id="rId1" Type="http://schemas.openxmlformats.org/officeDocument/2006/relationships/slideLayout" Target="../slideLayouts/slideLayout2.xml"/><Relationship Id="rId6" Type="http://schemas.microsoft.com/office/2007/relationships/diagramDrawing" Target="../diagrams/drawing83.xml"/><Relationship Id="rId5" Type="http://schemas.openxmlformats.org/officeDocument/2006/relationships/diagramColors" Target="../diagrams/colors83.xml"/><Relationship Id="rId4" Type="http://schemas.openxmlformats.org/officeDocument/2006/relationships/diagramQuickStyle" Target="../diagrams/quickStyle83.xml"/></Relationships>
</file>

<file path=ppt/slides/_rels/slide95.xml.rels><?xml version="1.0" encoding="UTF-8" standalone="yes"?>
<Relationships xmlns="http://schemas.openxmlformats.org/package/2006/relationships"><Relationship Id="rId3" Type="http://schemas.openxmlformats.org/officeDocument/2006/relationships/diagramLayout" Target="../diagrams/layout84.xml"/><Relationship Id="rId2" Type="http://schemas.openxmlformats.org/officeDocument/2006/relationships/diagramData" Target="../diagrams/data84.xml"/><Relationship Id="rId1" Type="http://schemas.openxmlformats.org/officeDocument/2006/relationships/slideLayout" Target="../slideLayouts/slideLayout2.xml"/><Relationship Id="rId6" Type="http://schemas.microsoft.com/office/2007/relationships/diagramDrawing" Target="../diagrams/drawing84.xml"/><Relationship Id="rId5" Type="http://schemas.openxmlformats.org/officeDocument/2006/relationships/diagramColors" Target="../diagrams/colors84.xml"/><Relationship Id="rId4" Type="http://schemas.openxmlformats.org/officeDocument/2006/relationships/diagramQuickStyle" Target="../diagrams/quickStyle84.xml"/></Relationships>
</file>

<file path=ppt/slides/_rels/slide96.xml.rels><?xml version="1.0" encoding="UTF-8" standalone="yes"?>
<Relationships xmlns="http://schemas.openxmlformats.org/package/2006/relationships"><Relationship Id="rId3" Type="http://schemas.openxmlformats.org/officeDocument/2006/relationships/diagramLayout" Target="../diagrams/layout85.xml"/><Relationship Id="rId2" Type="http://schemas.openxmlformats.org/officeDocument/2006/relationships/diagramData" Target="../diagrams/data85.xml"/><Relationship Id="rId1" Type="http://schemas.openxmlformats.org/officeDocument/2006/relationships/slideLayout" Target="../slideLayouts/slideLayout2.xml"/><Relationship Id="rId6" Type="http://schemas.microsoft.com/office/2007/relationships/diagramDrawing" Target="../diagrams/drawing85.xml"/><Relationship Id="rId5" Type="http://schemas.openxmlformats.org/officeDocument/2006/relationships/diagramColors" Target="../diagrams/colors85.xml"/><Relationship Id="rId4" Type="http://schemas.openxmlformats.org/officeDocument/2006/relationships/diagramQuickStyle" Target="../diagrams/quickStyle85.xml"/></Relationships>
</file>

<file path=ppt/slides/_rels/slide97.xml.rels><?xml version="1.0" encoding="UTF-8" standalone="yes"?>
<Relationships xmlns="http://schemas.openxmlformats.org/package/2006/relationships"><Relationship Id="rId3" Type="http://schemas.openxmlformats.org/officeDocument/2006/relationships/diagramLayout" Target="../diagrams/layout86.xml"/><Relationship Id="rId2" Type="http://schemas.openxmlformats.org/officeDocument/2006/relationships/diagramData" Target="../diagrams/data86.xml"/><Relationship Id="rId1" Type="http://schemas.openxmlformats.org/officeDocument/2006/relationships/slideLayout" Target="../slideLayouts/slideLayout2.xml"/><Relationship Id="rId6" Type="http://schemas.microsoft.com/office/2007/relationships/diagramDrawing" Target="../diagrams/drawing86.xml"/><Relationship Id="rId5" Type="http://schemas.openxmlformats.org/officeDocument/2006/relationships/diagramColors" Target="../diagrams/colors86.xml"/><Relationship Id="rId4" Type="http://schemas.openxmlformats.org/officeDocument/2006/relationships/diagramQuickStyle" Target="../diagrams/quickStyle86.xml"/></Relationships>
</file>

<file path=ppt/slides/_rels/slide98.xml.rels><?xml version="1.0" encoding="UTF-8" standalone="yes"?>
<Relationships xmlns="http://schemas.openxmlformats.org/package/2006/relationships"><Relationship Id="rId3" Type="http://schemas.openxmlformats.org/officeDocument/2006/relationships/diagramLayout" Target="../diagrams/layout87.xml"/><Relationship Id="rId2" Type="http://schemas.openxmlformats.org/officeDocument/2006/relationships/diagramData" Target="../diagrams/data87.xml"/><Relationship Id="rId1" Type="http://schemas.openxmlformats.org/officeDocument/2006/relationships/slideLayout" Target="../slideLayouts/slideLayout2.xml"/><Relationship Id="rId6" Type="http://schemas.microsoft.com/office/2007/relationships/diagramDrawing" Target="../diagrams/drawing87.xml"/><Relationship Id="rId5" Type="http://schemas.openxmlformats.org/officeDocument/2006/relationships/diagramColors" Target="../diagrams/colors87.xml"/><Relationship Id="rId4" Type="http://schemas.openxmlformats.org/officeDocument/2006/relationships/diagramQuickStyle" Target="../diagrams/quickStyle87.xml"/></Relationships>
</file>

<file path=ppt/slides/_rels/slide99.xml.rels><?xml version="1.0" encoding="UTF-8" standalone="yes"?>
<Relationships xmlns="http://schemas.openxmlformats.org/package/2006/relationships"><Relationship Id="rId3" Type="http://schemas.openxmlformats.org/officeDocument/2006/relationships/diagramLayout" Target="../diagrams/layout88.xml"/><Relationship Id="rId2" Type="http://schemas.openxmlformats.org/officeDocument/2006/relationships/diagramData" Target="../diagrams/data88.xml"/><Relationship Id="rId1" Type="http://schemas.openxmlformats.org/officeDocument/2006/relationships/slideLayout" Target="../slideLayouts/slideLayout2.xml"/><Relationship Id="rId6" Type="http://schemas.microsoft.com/office/2007/relationships/diagramDrawing" Target="../diagrams/drawing88.xml"/><Relationship Id="rId5" Type="http://schemas.openxmlformats.org/officeDocument/2006/relationships/diagramColors" Target="../diagrams/colors88.xml"/><Relationship Id="rId4" Type="http://schemas.openxmlformats.org/officeDocument/2006/relationships/diagramQuickStyle" Target="../diagrams/quickStyle8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
            <a:ext cx="9144000" cy="2611885"/>
          </a:xfrm>
        </p:spPr>
        <p:txBody>
          <a:bodyPr>
            <a:normAutofit/>
          </a:bodyPr>
          <a:lstStyle/>
          <a:p>
            <a:r>
              <a:rPr lang="en-US" dirty="0" smtClean="0">
                <a:latin typeface="+mj-lt"/>
              </a:rPr>
              <a:t>The Model Code of Conduct</a:t>
            </a:r>
            <a:endParaRPr lang="en-US" dirty="0">
              <a:latin typeface="+mj-lt"/>
            </a:endParaRPr>
          </a:p>
        </p:txBody>
      </p:sp>
      <p:sp>
        <p:nvSpPr>
          <p:cNvPr id="5" name="Footer Placeholder 4"/>
          <p:cNvSpPr>
            <a:spLocks noGrp="1"/>
          </p:cNvSpPr>
          <p:nvPr>
            <p:ph type="ftr" sz="quarter" idx="11"/>
          </p:nvPr>
        </p:nvSpPr>
        <p:spPr/>
        <p:txBody>
          <a:bodyPr/>
          <a:lstStyle/>
          <a:p>
            <a:r>
              <a:rPr lang="en-US" dirty="0" smtClean="0">
                <a:solidFill>
                  <a:prstClr val="black">
                    <a:tint val="75000"/>
                  </a:prstClr>
                </a:solidFill>
              </a:rPr>
              <a:t>Learning Module for RO/</a:t>
            </a:r>
            <a:r>
              <a:rPr lang="en-US" dirty="0" err="1" smtClean="0">
                <a:solidFill>
                  <a:prstClr val="black">
                    <a:tint val="75000"/>
                  </a:prstClr>
                </a:solidFill>
              </a:rPr>
              <a:t>AROs</a:t>
            </a:r>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82304205-CB8D-8C4D-9F73-F3EA086242A9}" type="slidenum">
              <a:rPr lang="en-US" smtClean="0">
                <a:solidFill>
                  <a:prstClr val="black">
                    <a:tint val="75000"/>
                  </a:prstClr>
                </a:solidFill>
              </a:rPr>
              <a:pPr/>
              <a:t>1</a:t>
            </a:fld>
            <a:endParaRPr lang="en-US" dirty="0">
              <a:solidFill>
                <a:prstClr val="black">
                  <a:tint val="75000"/>
                </a:prstClr>
              </a:solidFill>
            </a:endParaRPr>
          </a:p>
        </p:txBody>
      </p:sp>
      <p:pic>
        <p:nvPicPr>
          <p:cNvPr id="3" name="Picture 2" descr="code-conduct- parchment.gif"/>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20099489">
            <a:off x="992567" y="1767001"/>
            <a:ext cx="4215730" cy="4880085"/>
          </a:xfrm>
          <a:prstGeom prst="rect">
            <a:avLst/>
          </a:prstGeom>
        </p:spPr>
      </p:pic>
    </p:spTree>
    <p:extLst>
      <p:ext uri="{BB962C8B-B14F-4D97-AF65-F5344CB8AC3E}">
        <p14:creationId xmlns:p14="http://schemas.microsoft.com/office/powerpoint/2010/main" val="1468487376"/>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solidFill>
                  <a:srgbClr val="000000"/>
                </a:solidFill>
                <a:cs typeface="Calibri"/>
              </a:rPr>
              <a:t>4/2: </a:t>
            </a:r>
            <a:r>
              <a:rPr lang="en-US" dirty="0">
                <a:solidFill>
                  <a:srgbClr val="000000"/>
                </a:solidFill>
                <a:cs typeface="Calibri"/>
              </a:rPr>
              <a:t>Model Code of Conduct for </a:t>
            </a:r>
            <a:r>
              <a:rPr lang="en-US" dirty="0" smtClean="0">
                <a:solidFill>
                  <a:srgbClr val="000000"/>
                </a:solidFill>
                <a:cs typeface="Calibri"/>
              </a:rPr>
              <a:t>Officials</a:t>
            </a:r>
            <a:endParaRPr lang="en-US" dirty="0"/>
          </a:p>
        </p:txBody>
      </p:sp>
      <p:grpSp>
        <p:nvGrpSpPr>
          <p:cNvPr id="4" name="Group 3"/>
          <p:cNvGrpSpPr/>
          <p:nvPr/>
        </p:nvGrpSpPr>
        <p:grpSpPr>
          <a:xfrm>
            <a:off x="457200" y="2816362"/>
            <a:ext cx="8229600" cy="1225277"/>
            <a:chOff x="0" y="3714740"/>
            <a:chExt cx="8229600" cy="1225277"/>
          </a:xfrm>
        </p:grpSpPr>
        <p:sp>
          <p:nvSpPr>
            <p:cNvPr id="5" name="Rounded Rectangle 4"/>
            <p:cNvSpPr/>
            <p:nvPr/>
          </p:nvSpPr>
          <p:spPr>
            <a:xfrm>
              <a:off x="0" y="3714740"/>
              <a:ext cx="8229600" cy="1225277"/>
            </a:xfrm>
            <a:prstGeom prst="roundRect">
              <a:avLst/>
            </a:prstGeom>
          </p:spPr>
          <p:style>
            <a:lnRef idx="1">
              <a:schemeClr val="accent3"/>
            </a:lnRef>
            <a:fillRef idx="2">
              <a:schemeClr val="accent3"/>
            </a:fillRef>
            <a:effectRef idx="1">
              <a:schemeClr val="accent3"/>
            </a:effectRef>
            <a:fontRef idx="minor">
              <a:schemeClr val="dk1"/>
            </a:fontRef>
          </p:style>
        </p:sp>
        <p:sp>
          <p:nvSpPr>
            <p:cNvPr id="6" name="Rounded Rectangle 4"/>
            <p:cNvSpPr/>
            <p:nvPr/>
          </p:nvSpPr>
          <p:spPr>
            <a:xfrm>
              <a:off x="59813" y="3774553"/>
              <a:ext cx="8109974" cy="1105651"/>
            </a:xfrm>
            <a:prstGeom prst="rect">
              <a:avLst/>
            </a:prstGeom>
          </p:spPr>
          <p:style>
            <a:lnRef idx="0">
              <a:scrgbClr r="0" g="0" b="0"/>
            </a:lnRef>
            <a:fillRef idx="0">
              <a:scrgbClr r="0" g="0" b="0"/>
            </a:fillRef>
            <a:effectRef idx="0">
              <a:scrgbClr r="0" g="0" b="0"/>
            </a:effectRef>
            <a:fontRef idx="minor">
              <a:schemeClr val="dk1"/>
            </a:fontRef>
          </p:style>
          <p:txBody>
            <a:bodyPr spcFirstLastPara="0" vert="horz" wrap="square" lIns="76200" tIns="76200" rIns="76200" bIns="76200" numCol="1" spcCol="1270" anchor="ctr" anchorCtr="0">
              <a:noAutofit/>
            </a:bodyPr>
            <a:lstStyle/>
            <a:p>
              <a:pPr lvl="0" algn="l" defTabSz="889000" rtl="0">
                <a:lnSpc>
                  <a:spcPct val="90000"/>
                </a:lnSpc>
                <a:spcBef>
                  <a:spcPct val="0"/>
                </a:spcBef>
                <a:spcAft>
                  <a:spcPct val="35000"/>
                </a:spcAft>
              </a:pPr>
              <a:r>
                <a:rPr lang="en-US" sz="2000" kern="1200" dirty="0" smtClean="0">
                  <a:solidFill>
                    <a:srgbClr val="000000"/>
                  </a:solidFill>
                </a:rPr>
                <a:t>No Official Video Conferencing should take place between the Ministers and Union of State Government and other Political functionaries after announcement of Election. (Instruction Sl. No.29 of compendium Vol.-3.   ECI letter No.437/6/ 2004-PLN dt.30.12.2004)</a:t>
              </a:r>
              <a:endParaRPr lang="en-US" sz="2000" kern="1200" dirty="0">
                <a:solidFill>
                  <a:srgbClr val="000000"/>
                </a:solidFill>
              </a:endParaRPr>
            </a:p>
          </p:txBody>
        </p:sp>
      </p:grpSp>
    </p:spTree>
    <p:extLst>
      <p:ext uri="{BB962C8B-B14F-4D97-AF65-F5344CB8AC3E}">
        <p14:creationId xmlns:p14="http://schemas.microsoft.com/office/powerpoint/2010/main" val="3683689840"/>
      </p:ext>
    </p:extLst>
  </p:cSld>
  <p:clrMapOvr>
    <a:masterClrMapping/>
  </p:clrMapOvr>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11/4. FAQ </a:t>
            </a:r>
            <a:r>
              <a:rPr lang="en-US" dirty="0"/>
              <a:t>on MCC</a:t>
            </a:r>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3662826250"/>
              </p:ext>
            </p:extLst>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Date Placeholder 3"/>
          <p:cNvSpPr>
            <a:spLocks noGrp="1"/>
          </p:cNvSpPr>
          <p:nvPr>
            <p:ph type="dt" sz="half" idx="10"/>
          </p:nvPr>
        </p:nvSpPr>
        <p:spPr/>
        <p:txBody>
          <a:bodyPr/>
          <a:lstStyle/>
          <a:p>
            <a:fld id="{58646356-D9EF-ED4D-A516-2CFEB5A9735F}" type="datetime1">
              <a:rPr lang="en-IN" smtClean="0">
                <a:solidFill>
                  <a:prstClr val="black">
                    <a:tint val="75000"/>
                  </a:prstClr>
                </a:solidFill>
              </a:rPr>
              <a:pPr/>
              <a:t>17-05-2013</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r>
              <a:rPr lang="en-US" smtClean="0">
                <a:solidFill>
                  <a:prstClr val="black">
                    <a:tint val="75000"/>
                  </a:prstClr>
                </a:solidFill>
              </a:rPr>
              <a:t>Learning Module for RO/AROs</a:t>
            </a:r>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82304205-CB8D-8C4D-9F73-F3EA086242A9}" type="slidenum">
              <a:rPr lang="en-US" smtClean="0">
                <a:solidFill>
                  <a:prstClr val="black">
                    <a:tint val="75000"/>
                  </a:prstClr>
                </a:solidFill>
              </a:rPr>
              <a:pPr/>
              <a:t>100</a:t>
            </a:fld>
            <a:endParaRPr lang="en-US" dirty="0">
              <a:solidFill>
                <a:prstClr val="black">
                  <a:tint val="75000"/>
                </a:prstClr>
              </a:solidFill>
            </a:endParaRPr>
          </a:p>
        </p:txBody>
      </p:sp>
    </p:spTree>
    <p:extLst>
      <p:ext uri="{BB962C8B-B14F-4D97-AF65-F5344CB8AC3E}">
        <p14:creationId xmlns:p14="http://schemas.microsoft.com/office/powerpoint/2010/main" val="1885137516"/>
      </p:ext>
    </p:extLst>
  </p:cSld>
  <p:clrMapOvr>
    <a:masterClrMapping/>
  </p:clrMapOvr>
  <p:timing>
    <p:tnLst>
      <p:par>
        <p:cTn id="1" dur="indefinite" restart="never" nodeType="tmRoot"/>
      </p:par>
    </p:tnLst>
  </p:timing>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Content Placeholder 2"/>
          <p:cNvSpPr>
            <a:spLocks noGrp="1"/>
          </p:cNvSpPr>
          <p:nvPr>
            <p:ph idx="1"/>
          </p:nvPr>
        </p:nvSpPr>
        <p:spPr/>
        <p:txBody>
          <a:bodyPr/>
          <a:lstStyle/>
          <a:p>
            <a:pPr algn="ctr" eaLnBrk="1" hangingPunct="1">
              <a:buFont typeface="Arial" charset="0"/>
              <a:buNone/>
            </a:pPr>
            <a:endParaRPr lang="en-US" sz="3600" smtClean="0"/>
          </a:p>
          <a:p>
            <a:pPr algn="ctr" eaLnBrk="1" hangingPunct="1">
              <a:buFont typeface="Arial" charset="0"/>
              <a:buNone/>
            </a:pPr>
            <a:r>
              <a:rPr lang="en-US" sz="8000" smtClean="0"/>
              <a:t>THANKS</a:t>
            </a:r>
            <a:endParaRPr lang="en-IN" sz="8000" smtClean="0"/>
          </a:p>
        </p:txBody>
      </p:sp>
      <p:sp>
        <p:nvSpPr>
          <p:cNvPr id="3" name="Slide Number Placeholder 5"/>
          <p:cNvSpPr>
            <a:spLocks noGrp="1"/>
          </p:cNvSpPr>
          <p:nvPr>
            <p:ph type="sldNum" sz="quarter" idx="12"/>
          </p:nvPr>
        </p:nvSpPr>
        <p:spPr/>
        <p:txBody>
          <a:bodyPr/>
          <a:lstStyle/>
          <a:p>
            <a:r>
              <a:rPr lang="en-US" dirty="0" smtClean="0">
                <a:solidFill>
                  <a:prstClr val="black">
                    <a:tint val="75000"/>
                  </a:prstClr>
                </a:solidFill>
              </a:rPr>
              <a:t>87</a:t>
            </a:r>
            <a:endParaRPr lang="en-US" dirty="0">
              <a:solidFill>
                <a:prstClr val="black">
                  <a:tint val="75000"/>
                </a:prstClr>
              </a:solidFill>
            </a:endParaRPr>
          </a:p>
        </p:txBody>
      </p:sp>
    </p:spTree>
    <p:extLst>
      <p:ext uri="{BB962C8B-B14F-4D97-AF65-F5344CB8AC3E}">
        <p14:creationId xmlns:p14="http://schemas.microsoft.com/office/powerpoint/2010/main" val="151575337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solidFill>
                  <a:srgbClr val="000000"/>
                </a:solidFill>
                <a:cs typeface="Calibri"/>
              </a:rPr>
              <a:t>4/3: </a:t>
            </a:r>
            <a:r>
              <a:rPr lang="en-US" dirty="0">
                <a:solidFill>
                  <a:srgbClr val="000000"/>
                </a:solidFill>
                <a:cs typeface="Calibri"/>
              </a:rPr>
              <a:t>Model Code of Conduct for </a:t>
            </a:r>
            <a:r>
              <a:rPr lang="en-US" dirty="0" smtClean="0">
                <a:solidFill>
                  <a:srgbClr val="000000"/>
                </a:solidFill>
                <a:cs typeface="Calibri"/>
              </a:rPr>
              <a:t>Officials</a:t>
            </a:r>
            <a:endParaRPr lang="en-US" dirty="0"/>
          </a:p>
        </p:txBody>
      </p:sp>
      <p:grpSp>
        <p:nvGrpSpPr>
          <p:cNvPr id="4" name="Group 3"/>
          <p:cNvGrpSpPr/>
          <p:nvPr/>
        </p:nvGrpSpPr>
        <p:grpSpPr>
          <a:xfrm>
            <a:off x="457200" y="2440350"/>
            <a:ext cx="8229600" cy="1977300"/>
            <a:chOff x="0" y="134023"/>
            <a:chExt cx="8229600" cy="1977300"/>
          </a:xfrm>
        </p:grpSpPr>
        <p:sp>
          <p:nvSpPr>
            <p:cNvPr id="5" name="Rounded Rectangle 4"/>
            <p:cNvSpPr/>
            <p:nvPr/>
          </p:nvSpPr>
          <p:spPr>
            <a:xfrm>
              <a:off x="0" y="134023"/>
              <a:ext cx="8229600" cy="1977300"/>
            </a:xfrm>
            <a:prstGeom prst="roundRect">
              <a:avLst/>
            </a:prstGeom>
          </p:spPr>
          <p:style>
            <a:lnRef idx="1">
              <a:schemeClr val="accent3"/>
            </a:lnRef>
            <a:fillRef idx="2">
              <a:schemeClr val="accent3"/>
            </a:fillRef>
            <a:effectRef idx="1">
              <a:schemeClr val="accent3"/>
            </a:effectRef>
            <a:fontRef idx="minor">
              <a:schemeClr val="dk1"/>
            </a:fontRef>
          </p:style>
        </p:sp>
        <p:sp>
          <p:nvSpPr>
            <p:cNvPr id="6" name="Rounded Rectangle 4"/>
            <p:cNvSpPr/>
            <p:nvPr/>
          </p:nvSpPr>
          <p:spPr>
            <a:xfrm>
              <a:off x="96524" y="230547"/>
              <a:ext cx="8036552" cy="1784252"/>
            </a:xfrm>
            <a:prstGeom prst="rect">
              <a:avLst/>
            </a:prstGeom>
          </p:spPr>
          <p:style>
            <a:lnRef idx="0">
              <a:scrgbClr r="0" g="0" b="0"/>
            </a:lnRef>
            <a:fillRef idx="0">
              <a:scrgbClr r="0" g="0" b="0"/>
            </a:fillRef>
            <a:effectRef idx="0">
              <a:scrgbClr r="0" g="0" b="0"/>
            </a:effectRef>
            <a:fontRef idx="minor">
              <a:schemeClr val="dk1"/>
            </a:fontRef>
          </p:style>
          <p:txBody>
            <a:bodyPr spcFirstLastPara="0" vert="horz" wrap="square" lIns="87630" tIns="87630" rIns="87630" bIns="87630" numCol="1" spcCol="1270" anchor="ctr" anchorCtr="0">
              <a:noAutofit/>
            </a:bodyPr>
            <a:lstStyle/>
            <a:p>
              <a:pPr lvl="0" algn="l" defTabSz="1022350" rtl="0">
                <a:lnSpc>
                  <a:spcPct val="90000"/>
                </a:lnSpc>
                <a:spcBef>
                  <a:spcPct val="0"/>
                </a:spcBef>
                <a:spcAft>
                  <a:spcPct val="35000"/>
                </a:spcAft>
              </a:pPr>
              <a:r>
                <a:rPr lang="en-US" sz="2300" b="1" kern="1200" dirty="0" smtClean="0">
                  <a:solidFill>
                    <a:schemeClr val="tx1"/>
                  </a:solidFill>
                  <a:latin typeface="Calibri"/>
                  <a:cs typeface="Calibri"/>
                </a:rPr>
                <a:t>There are restrictions on tours / leave of the officers whose spouses are active in Political arena. In such cases, the concerned officers should not leave their HQs either on leave or on tour till the elections are complete (Instruction SL. No. 9, EC letter No.437/6/98-PLN-III dated 23.01.1998)</a:t>
              </a:r>
              <a:endParaRPr lang="en-US" sz="2300" b="1" kern="1200" dirty="0">
                <a:solidFill>
                  <a:schemeClr val="bg1">
                    <a:lumMod val="95000"/>
                  </a:schemeClr>
                </a:solidFill>
                <a:latin typeface="Calibri"/>
                <a:cs typeface="Calibri"/>
              </a:endParaRPr>
            </a:p>
          </p:txBody>
        </p:sp>
      </p:grpSp>
    </p:spTree>
    <p:extLst>
      <p:ext uri="{BB962C8B-B14F-4D97-AF65-F5344CB8AC3E}">
        <p14:creationId xmlns:p14="http://schemas.microsoft.com/office/powerpoint/2010/main" val="55158235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7401"/>
            <a:ext cx="9144000" cy="1143000"/>
          </a:xfrm>
        </p:spPr>
        <p:txBody>
          <a:bodyPr>
            <a:normAutofit/>
          </a:bodyPr>
          <a:lstStyle/>
          <a:p>
            <a:r>
              <a:rPr lang="en-US" sz="3200" dirty="0" smtClean="0">
                <a:latin typeface="+mj-lt"/>
              </a:rPr>
              <a:t>Model </a:t>
            </a:r>
            <a:r>
              <a:rPr lang="en-US" sz="3200" dirty="0">
                <a:latin typeface="+mj-lt"/>
              </a:rPr>
              <a:t>Code of </a:t>
            </a:r>
            <a:r>
              <a:rPr lang="en-US" sz="3200" dirty="0" smtClean="0">
                <a:latin typeface="+mj-lt"/>
              </a:rPr>
              <a:t>Conduct (MCC)</a:t>
            </a:r>
            <a:endParaRPr lang="en-US" sz="3200" dirty="0">
              <a:latin typeface="+mj-lt"/>
            </a:endParaRPr>
          </a:p>
        </p:txBody>
      </p:sp>
      <p:sp>
        <p:nvSpPr>
          <p:cNvPr id="5" name="Footer Placeholder 4"/>
          <p:cNvSpPr>
            <a:spLocks noGrp="1"/>
          </p:cNvSpPr>
          <p:nvPr>
            <p:ph type="ftr" sz="quarter" idx="11"/>
          </p:nvPr>
        </p:nvSpPr>
        <p:spPr/>
        <p:txBody>
          <a:bodyPr/>
          <a:lstStyle/>
          <a:p>
            <a:r>
              <a:rPr lang="en-US" dirty="0" smtClean="0">
                <a:solidFill>
                  <a:prstClr val="black">
                    <a:tint val="75000"/>
                  </a:prstClr>
                </a:solidFill>
                <a:latin typeface="+mj-lt"/>
              </a:rPr>
              <a:t>Learning Module for RO/</a:t>
            </a:r>
            <a:r>
              <a:rPr lang="en-US" dirty="0" err="1" smtClean="0">
                <a:solidFill>
                  <a:prstClr val="black">
                    <a:tint val="75000"/>
                  </a:prstClr>
                </a:solidFill>
                <a:latin typeface="+mj-lt"/>
              </a:rPr>
              <a:t>AROs</a:t>
            </a:r>
            <a:endParaRPr lang="en-US" dirty="0">
              <a:solidFill>
                <a:prstClr val="black">
                  <a:tint val="75000"/>
                </a:prstClr>
              </a:solidFill>
              <a:latin typeface="+mj-lt"/>
            </a:endParaRPr>
          </a:p>
        </p:txBody>
      </p:sp>
      <p:sp>
        <p:nvSpPr>
          <p:cNvPr id="6" name="Slide Number Placeholder 5"/>
          <p:cNvSpPr>
            <a:spLocks noGrp="1"/>
          </p:cNvSpPr>
          <p:nvPr>
            <p:ph type="sldNum" sz="quarter" idx="12"/>
          </p:nvPr>
        </p:nvSpPr>
        <p:spPr/>
        <p:txBody>
          <a:bodyPr/>
          <a:lstStyle/>
          <a:p>
            <a:fld id="{82304205-CB8D-8C4D-9F73-F3EA086242A9}" type="slidenum">
              <a:rPr lang="en-US" smtClean="0">
                <a:solidFill>
                  <a:prstClr val="black">
                    <a:tint val="75000"/>
                  </a:prstClr>
                </a:solidFill>
                <a:latin typeface="+mj-lt"/>
              </a:rPr>
              <a:pPr/>
              <a:t>12</a:t>
            </a:fld>
            <a:endParaRPr lang="en-US">
              <a:solidFill>
                <a:prstClr val="black">
                  <a:tint val="75000"/>
                </a:prstClr>
              </a:solidFill>
              <a:latin typeface="+mj-lt"/>
            </a:endParaRPr>
          </a:p>
        </p:txBody>
      </p:sp>
      <p:graphicFrame>
        <p:nvGraphicFramePr>
          <p:cNvPr id="7" name="Diagram 6"/>
          <p:cNvGraphicFramePr/>
          <p:nvPr>
            <p:extLst>
              <p:ext uri="{D42A27DB-BD31-4B8C-83A1-F6EECF244321}">
                <p14:modId xmlns:p14="http://schemas.microsoft.com/office/powerpoint/2010/main" val="3382178352"/>
              </p:ext>
            </p:extLst>
          </p:nvPr>
        </p:nvGraphicFramePr>
        <p:xfrm>
          <a:off x="0" y="1231602"/>
          <a:ext cx="9144000" cy="562639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657946798"/>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3523"/>
            <a:ext cx="9144000" cy="1143000"/>
          </a:xfrm>
        </p:spPr>
        <p:txBody>
          <a:bodyPr>
            <a:normAutofit fontScale="90000"/>
          </a:bodyPr>
          <a:lstStyle/>
          <a:p>
            <a:r>
              <a:rPr lang="en-US" dirty="0" smtClean="0">
                <a:latin typeface="Calibri"/>
                <a:cs typeface="Calibri"/>
              </a:rPr>
              <a:t>5/1:  </a:t>
            </a:r>
            <a:r>
              <a:rPr lang="en-US" dirty="0">
                <a:latin typeface="Calibri"/>
                <a:cs typeface="Calibri"/>
              </a:rPr>
              <a:t>Model Code of Conduct for Ban on Transfer</a:t>
            </a:r>
            <a:endParaRPr lang="en-US" dirty="0"/>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263311686"/>
              </p:ext>
            </p:extLst>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Date Placeholder 3"/>
          <p:cNvSpPr>
            <a:spLocks noGrp="1"/>
          </p:cNvSpPr>
          <p:nvPr>
            <p:ph type="dt" sz="half" idx="10"/>
          </p:nvPr>
        </p:nvSpPr>
        <p:spPr/>
        <p:txBody>
          <a:bodyPr/>
          <a:lstStyle/>
          <a:p>
            <a:fld id="{58646356-D9EF-ED4D-A516-2CFEB5A9735F}" type="datetime1">
              <a:rPr lang="en-IN" smtClean="0"/>
              <a:pPr/>
              <a:t>17-05-2013</a:t>
            </a:fld>
            <a:endParaRPr lang="en-US"/>
          </a:p>
        </p:txBody>
      </p:sp>
      <p:sp>
        <p:nvSpPr>
          <p:cNvPr id="5" name="Footer Placeholder 4"/>
          <p:cNvSpPr>
            <a:spLocks noGrp="1"/>
          </p:cNvSpPr>
          <p:nvPr>
            <p:ph type="ftr" sz="quarter" idx="11"/>
          </p:nvPr>
        </p:nvSpPr>
        <p:spPr/>
        <p:txBody>
          <a:bodyPr/>
          <a:lstStyle/>
          <a:p>
            <a:r>
              <a:rPr lang="en-US" dirty="0" smtClean="0"/>
              <a:t>Learning Module for RO/</a:t>
            </a:r>
            <a:r>
              <a:rPr lang="en-US" dirty="0" err="1" smtClean="0"/>
              <a:t>AROs</a:t>
            </a:r>
            <a:endParaRPr lang="en-US" dirty="0"/>
          </a:p>
        </p:txBody>
      </p:sp>
      <p:sp>
        <p:nvSpPr>
          <p:cNvPr id="6" name="Slide Number Placeholder 5"/>
          <p:cNvSpPr>
            <a:spLocks noGrp="1"/>
          </p:cNvSpPr>
          <p:nvPr>
            <p:ph type="sldNum" sz="quarter" idx="12"/>
          </p:nvPr>
        </p:nvSpPr>
        <p:spPr/>
        <p:txBody>
          <a:bodyPr/>
          <a:lstStyle/>
          <a:p>
            <a:fld id="{82304205-CB8D-8C4D-9F73-F3EA086242A9}" type="slidenum">
              <a:rPr lang="en-US" smtClean="0"/>
              <a:pPr/>
              <a:t>13</a:t>
            </a:fld>
            <a:endParaRPr lang="en-US"/>
          </a:p>
        </p:txBody>
      </p:sp>
    </p:spTree>
    <p:extLst>
      <p:ext uri="{BB962C8B-B14F-4D97-AF65-F5344CB8AC3E}">
        <p14:creationId xmlns:p14="http://schemas.microsoft.com/office/powerpoint/2010/main" val="3913438904"/>
      </p:ext>
    </p:extLst>
  </p:cSld>
  <p:clrMapOvr>
    <a:masterClrMapping/>
  </p:clrMapOvr>
  <p:transition spd="slow">
    <p:cove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027362"/>
          </a:xfrm>
        </p:spPr>
        <p:txBody>
          <a:bodyPr>
            <a:normAutofit fontScale="90000"/>
          </a:bodyPr>
          <a:lstStyle/>
          <a:p>
            <a:r>
              <a:rPr lang="en-US" dirty="0" smtClean="0">
                <a:latin typeface="Calibri"/>
                <a:cs typeface="Calibri"/>
              </a:rPr>
              <a:t>5/2:  Model Code of Conduct </a:t>
            </a:r>
            <a:r>
              <a:rPr lang="en-US" dirty="0">
                <a:latin typeface="Calibri"/>
                <a:cs typeface="Calibri"/>
              </a:rPr>
              <a:t>for Ban on Transfer</a:t>
            </a:r>
            <a:endParaRPr lang="en-US" dirty="0"/>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2397856866"/>
              </p:ext>
            </p:extLst>
          </p:nvPr>
        </p:nvGraphicFramePr>
        <p:xfrm>
          <a:off x="214062" y="1198590"/>
          <a:ext cx="8472738" cy="492757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Date Placeholder 3"/>
          <p:cNvSpPr>
            <a:spLocks noGrp="1"/>
          </p:cNvSpPr>
          <p:nvPr>
            <p:ph type="dt" sz="half" idx="10"/>
          </p:nvPr>
        </p:nvSpPr>
        <p:spPr/>
        <p:txBody>
          <a:bodyPr/>
          <a:lstStyle/>
          <a:p>
            <a:fld id="{58646356-D9EF-ED4D-A516-2CFEB5A9735F}" type="datetime1">
              <a:rPr lang="en-IN" smtClean="0"/>
              <a:pPr/>
              <a:t>17-05-2013</a:t>
            </a:fld>
            <a:endParaRPr lang="en-US"/>
          </a:p>
        </p:txBody>
      </p:sp>
      <p:sp>
        <p:nvSpPr>
          <p:cNvPr id="5" name="Footer Placeholder 4"/>
          <p:cNvSpPr>
            <a:spLocks noGrp="1"/>
          </p:cNvSpPr>
          <p:nvPr>
            <p:ph type="ftr" sz="quarter" idx="11"/>
          </p:nvPr>
        </p:nvSpPr>
        <p:spPr/>
        <p:txBody>
          <a:bodyPr/>
          <a:lstStyle/>
          <a:p>
            <a:r>
              <a:rPr lang="en-US" dirty="0" smtClean="0"/>
              <a:t>Learning Module for RO/</a:t>
            </a:r>
            <a:r>
              <a:rPr lang="en-US" dirty="0" err="1" smtClean="0"/>
              <a:t>AROs</a:t>
            </a:r>
            <a:endParaRPr lang="en-US" dirty="0"/>
          </a:p>
        </p:txBody>
      </p:sp>
      <p:sp>
        <p:nvSpPr>
          <p:cNvPr id="6" name="Slide Number Placeholder 5"/>
          <p:cNvSpPr>
            <a:spLocks noGrp="1"/>
          </p:cNvSpPr>
          <p:nvPr>
            <p:ph type="sldNum" sz="quarter" idx="12"/>
          </p:nvPr>
        </p:nvSpPr>
        <p:spPr/>
        <p:txBody>
          <a:bodyPr/>
          <a:lstStyle/>
          <a:p>
            <a:fld id="{82304205-CB8D-8C4D-9F73-F3EA086242A9}" type="slidenum">
              <a:rPr lang="en-US" smtClean="0"/>
              <a:pPr/>
              <a:t>14</a:t>
            </a:fld>
            <a:endParaRPr lang="en-US"/>
          </a:p>
        </p:txBody>
      </p:sp>
    </p:spTree>
    <p:extLst>
      <p:ext uri="{BB962C8B-B14F-4D97-AF65-F5344CB8AC3E}">
        <p14:creationId xmlns:p14="http://schemas.microsoft.com/office/powerpoint/2010/main" val="252271840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9254"/>
            <a:ext cx="9144000" cy="1143000"/>
          </a:xfrm>
        </p:spPr>
        <p:txBody>
          <a:bodyPr>
            <a:normAutofit fontScale="90000"/>
          </a:bodyPr>
          <a:lstStyle/>
          <a:p>
            <a:r>
              <a:rPr lang="en-US" dirty="0" smtClean="0">
                <a:latin typeface="Calibri"/>
                <a:cs typeface="Calibri"/>
              </a:rPr>
              <a:t>5/3:  </a:t>
            </a:r>
            <a:r>
              <a:rPr lang="en-US" dirty="0">
                <a:latin typeface="Calibri"/>
                <a:cs typeface="Calibri"/>
              </a:rPr>
              <a:t>Model Code of Conduct for Ban on Transfer</a:t>
            </a:r>
            <a:endParaRPr lang="en-US" dirty="0"/>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1114461320"/>
              </p:ext>
            </p:extLst>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Date Placeholder 3"/>
          <p:cNvSpPr>
            <a:spLocks noGrp="1"/>
          </p:cNvSpPr>
          <p:nvPr>
            <p:ph type="dt" sz="half" idx="10"/>
          </p:nvPr>
        </p:nvSpPr>
        <p:spPr/>
        <p:txBody>
          <a:bodyPr/>
          <a:lstStyle/>
          <a:p>
            <a:fld id="{58646356-D9EF-ED4D-A516-2CFEB5A9735F}" type="datetime1">
              <a:rPr lang="en-IN" smtClean="0"/>
              <a:pPr/>
              <a:t>17-05-2013</a:t>
            </a:fld>
            <a:endParaRPr lang="en-US"/>
          </a:p>
        </p:txBody>
      </p:sp>
      <p:sp>
        <p:nvSpPr>
          <p:cNvPr id="5" name="Footer Placeholder 4"/>
          <p:cNvSpPr>
            <a:spLocks noGrp="1"/>
          </p:cNvSpPr>
          <p:nvPr>
            <p:ph type="ftr" sz="quarter" idx="11"/>
          </p:nvPr>
        </p:nvSpPr>
        <p:spPr/>
        <p:txBody>
          <a:bodyPr/>
          <a:lstStyle/>
          <a:p>
            <a:r>
              <a:rPr lang="en-US" dirty="0" smtClean="0"/>
              <a:t>Learning Module for RO/</a:t>
            </a:r>
            <a:r>
              <a:rPr lang="en-US" dirty="0" err="1" smtClean="0"/>
              <a:t>AROs</a:t>
            </a:r>
            <a:endParaRPr lang="en-US" dirty="0"/>
          </a:p>
        </p:txBody>
      </p:sp>
      <p:sp>
        <p:nvSpPr>
          <p:cNvPr id="6" name="Slide Number Placeholder 5"/>
          <p:cNvSpPr>
            <a:spLocks noGrp="1"/>
          </p:cNvSpPr>
          <p:nvPr>
            <p:ph type="sldNum" sz="quarter" idx="12"/>
          </p:nvPr>
        </p:nvSpPr>
        <p:spPr/>
        <p:txBody>
          <a:bodyPr/>
          <a:lstStyle/>
          <a:p>
            <a:fld id="{82304205-CB8D-8C4D-9F73-F3EA086242A9}" type="slidenum">
              <a:rPr lang="en-US" smtClean="0"/>
              <a:pPr/>
              <a:t>15</a:t>
            </a:fld>
            <a:endParaRPr lang="en-US"/>
          </a:p>
        </p:txBody>
      </p:sp>
    </p:spTree>
    <p:extLst>
      <p:ext uri="{BB962C8B-B14F-4D97-AF65-F5344CB8AC3E}">
        <p14:creationId xmlns:p14="http://schemas.microsoft.com/office/powerpoint/2010/main" val="338936579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143000"/>
          </a:xfrm>
        </p:spPr>
        <p:txBody>
          <a:bodyPr>
            <a:normAutofit fontScale="90000"/>
          </a:bodyPr>
          <a:lstStyle/>
          <a:p>
            <a:r>
              <a:rPr lang="en-US" dirty="0" smtClean="0">
                <a:latin typeface="Calibri"/>
                <a:cs typeface="Calibri"/>
              </a:rPr>
              <a:t>5/4:  </a:t>
            </a:r>
            <a:r>
              <a:rPr lang="en-US" dirty="0">
                <a:latin typeface="Calibri"/>
                <a:cs typeface="Calibri"/>
              </a:rPr>
              <a:t>Model Code of Conduct for Ban on Transfer</a:t>
            </a:r>
            <a:endParaRPr lang="en-US" dirty="0"/>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1692268302"/>
              </p:ext>
            </p:extLst>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Date Placeholder 3"/>
          <p:cNvSpPr>
            <a:spLocks noGrp="1"/>
          </p:cNvSpPr>
          <p:nvPr>
            <p:ph type="dt" sz="half" idx="10"/>
          </p:nvPr>
        </p:nvSpPr>
        <p:spPr/>
        <p:txBody>
          <a:bodyPr/>
          <a:lstStyle/>
          <a:p>
            <a:fld id="{58646356-D9EF-ED4D-A516-2CFEB5A9735F}" type="datetime1">
              <a:rPr lang="en-IN" smtClean="0"/>
              <a:pPr/>
              <a:t>17-05-2013</a:t>
            </a:fld>
            <a:endParaRPr lang="en-US"/>
          </a:p>
        </p:txBody>
      </p:sp>
      <p:sp>
        <p:nvSpPr>
          <p:cNvPr id="5" name="Footer Placeholder 4"/>
          <p:cNvSpPr>
            <a:spLocks noGrp="1"/>
          </p:cNvSpPr>
          <p:nvPr>
            <p:ph type="ftr" sz="quarter" idx="11"/>
          </p:nvPr>
        </p:nvSpPr>
        <p:spPr/>
        <p:txBody>
          <a:bodyPr/>
          <a:lstStyle/>
          <a:p>
            <a:r>
              <a:rPr lang="en-US" dirty="0" smtClean="0"/>
              <a:t>Learning Module for RO/</a:t>
            </a:r>
            <a:r>
              <a:rPr lang="en-US" dirty="0" err="1" smtClean="0"/>
              <a:t>AROs</a:t>
            </a:r>
            <a:endParaRPr lang="en-US" dirty="0"/>
          </a:p>
        </p:txBody>
      </p:sp>
      <p:sp>
        <p:nvSpPr>
          <p:cNvPr id="6" name="Slide Number Placeholder 5"/>
          <p:cNvSpPr>
            <a:spLocks noGrp="1"/>
          </p:cNvSpPr>
          <p:nvPr>
            <p:ph type="sldNum" sz="quarter" idx="12"/>
          </p:nvPr>
        </p:nvSpPr>
        <p:spPr/>
        <p:txBody>
          <a:bodyPr/>
          <a:lstStyle/>
          <a:p>
            <a:fld id="{82304205-CB8D-8C4D-9F73-F3EA086242A9}" type="slidenum">
              <a:rPr lang="en-US" smtClean="0"/>
              <a:pPr/>
              <a:t>16</a:t>
            </a:fld>
            <a:endParaRPr lang="en-US"/>
          </a:p>
        </p:txBody>
      </p:sp>
    </p:spTree>
    <p:extLst>
      <p:ext uri="{BB962C8B-B14F-4D97-AF65-F5344CB8AC3E}">
        <p14:creationId xmlns:p14="http://schemas.microsoft.com/office/powerpoint/2010/main" val="189077916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n-US" dirty="0" smtClean="0">
                <a:cs typeface="Calibri"/>
              </a:rPr>
              <a:t>5/5:  </a:t>
            </a:r>
            <a:r>
              <a:rPr lang="en-US" dirty="0">
                <a:cs typeface="Calibri"/>
              </a:rPr>
              <a:t>Model Code of Conduct for Ban on Transfer</a:t>
            </a:r>
            <a:endParaRPr lang="en-IN" dirty="0"/>
          </a:p>
        </p:txBody>
      </p:sp>
      <p:graphicFrame>
        <p:nvGraphicFramePr>
          <p:cNvPr id="8" name="Content Placeholder 7"/>
          <p:cNvGraphicFramePr>
            <a:graphicFrameLocks noGrp="1"/>
          </p:cNvGraphicFramePr>
          <p:nvPr>
            <p:ph idx="1"/>
            <p:extLst>
              <p:ext uri="{D42A27DB-BD31-4B8C-83A1-F6EECF244321}">
                <p14:modId xmlns:p14="http://schemas.microsoft.com/office/powerpoint/2010/main" val="1398663597"/>
              </p:ext>
            </p:extLst>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Date Placeholder 3"/>
          <p:cNvSpPr>
            <a:spLocks noGrp="1"/>
          </p:cNvSpPr>
          <p:nvPr>
            <p:ph type="dt" sz="half" idx="10"/>
          </p:nvPr>
        </p:nvSpPr>
        <p:spPr/>
        <p:txBody>
          <a:bodyPr/>
          <a:lstStyle/>
          <a:p>
            <a:fld id="{58646356-D9EF-ED4D-A516-2CFEB5A9735F}" type="datetime1">
              <a:rPr lang="en-IN" smtClean="0"/>
              <a:pPr/>
              <a:t>17-05-2013</a:t>
            </a:fld>
            <a:endParaRPr lang="en-US"/>
          </a:p>
        </p:txBody>
      </p:sp>
      <p:sp>
        <p:nvSpPr>
          <p:cNvPr id="5" name="Footer Placeholder 4"/>
          <p:cNvSpPr>
            <a:spLocks noGrp="1"/>
          </p:cNvSpPr>
          <p:nvPr>
            <p:ph type="ftr" sz="quarter" idx="11"/>
          </p:nvPr>
        </p:nvSpPr>
        <p:spPr/>
        <p:txBody>
          <a:bodyPr/>
          <a:lstStyle/>
          <a:p>
            <a:r>
              <a:rPr lang="en-US" dirty="0" smtClean="0"/>
              <a:t>Learning Module for RO/</a:t>
            </a:r>
            <a:r>
              <a:rPr lang="en-US" dirty="0" err="1" smtClean="0"/>
              <a:t>AROs</a:t>
            </a:r>
            <a:endParaRPr lang="en-US" dirty="0"/>
          </a:p>
        </p:txBody>
      </p:sp>
      <p:sp>
        <p:nvSpPr>
          <p:cNvPr id="6" name="Slide Number Placeholder 5"/>
          <p:cNvSpPr>
            <a:spLocks noGrp="1"/>
          </p:cNvSpPr>
          <p:nvPr>
            <p:ph type="sldNum" sz="quarter" idx="12"/>
          </p:nvPr>
        </p:nvSpPr>
        <p:spPr/>
        <p:txBody>
          <a:bodyPr/>
          <a:lstStyle/>
          <a:p>
            <a:fld id="{82304205-CB8D-8C4D-9F73-F3EA086242A9}" type="slidenum">
              <a:rPr lang="en-US" smtClean="0"/>
              <a:pPr/>
              <a:t>17</a:t>
            </a:fld>
            <a:endParaRPr lang="en-US"/>
          </a:p>
        </p:txBody>
      </p:sp>
    </p:spTree>
    <p:extLst>
      <p:ext uri="{BB962C8B-B14F-4D97-AF65-F5344CB8AC3E}">
        <p14:creationId xmlns:p14="http://schemas.microsoft.com/office/powerpoint/2010/main" val="995574506"/>
      </p:ext>
    </p:extLst>
  </p:cSld>
  <p:clrMapOvr>
    <a:masterClrMapping/>
  </p:clrMapOvr>
  <p:transition spd="slow">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8">
                                            <p:graphicEl>
                                              <a:dgm id="{885207C3-F1C6-584B-9FFD-98B2344E1B14}"/>
                                            </p:graphicEl>
                                          </p:spTgt>
                                        </p:tgtEl>
                                        <p:attrNameLst>
                                          <p:attrName>style.visibility</p:attrName>
                                        </p:attrNameLst>
                                      </p:cBhvr>
                                      <p:to>
                                        <p:strVal val="visible"/>
                                      </p:to>
                                    </p:set>
                                    <p:animEffect transition="in" filter="wipe(down)">
                                      <p:cBhvr>
                                        <p:cTn id="7" dur="500"/>
                                        <p:tgtEl>
                                          <p:spTgt spid="8">
                                            <p:graphicEl>
                                              <a:dgm id="{885207C3-F1C6-584B-9FFD-98B2344E1B14}"/>
                                            </p:graphic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8">
                                            <p:graphicEl>
                                              <a:dgm id="{D36972E3-AEAB-914B-AEB6-E177EA7C2E85}"/>
                                            </p:graphicEl>
                                          </p:spTgt>
                                        </p:tgtEl>
                                        <p:attrNameLst>
                                          <p:attrName>style.visibility</p:attrName>
                                        </p:attrNameLst>
                                      </p:cBhvr>
                                      <p:to>
                                        <p:strVal val="visible"/>
                                      </p:to>
                                    </p:set>
                                    <p:animEffect transition="in" filter="wipe(down)">
                                      <p:cBhvr>
                                        <p:cTn id="12" dur="500"/>
                                        <p:tgtEl>
                                          <p:spTgt spid="8">
                                            <p:graphicEl>
                                              <a:dgm id="{D36972E3-AEAB-914B-AEB6-E177EA7C2E85}"/>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8" grpId="0">
        <p:bldSub>
          <a:bldDgm bld="one"/>
        </p:bldSub>
      </p:bldGraphic>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dirty="0" smtClean="0">
                <a:cs typeface="Calibri"/>
              </a:rPr>
              <a:t>5/6:  </a:t>
            </a:r>
            <a:r>
              <a:rPr lang="en-US" sz="2800" dirty="0">
                <a:cs typeface="Calibri"/>
              </a:rPr>
              <a:t>Model Code of Conduct for Ban on Transfer</a:t>
            </a:r>
            <a:endParaRPr lang="en-US" sz="2800" dirty="0"/>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4085302747"/>
              </p:ext>
            </p:extLst>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Date Placeholder 3"/>
          <p:cNvSpPr>
            <a:spLocks noGrp="1"/>
          </p:cNvSpPr>
          <p:nvPr>
            <p:ph type="dt" sz="half" idx="10"/>
          </p:nvPr>
        </p:nvSpPr>
        <p:spPr/>
        <p:txBody>
          <a:bodyPr/>
          <a:lstStyle/>
          <a:p>
            <a:fld id="{58646356-D9EF-ED4D-A516-2CFEB5A9735F}" type="datetime1">
              <a:rPr lang="en-IN" smtClean="0"/>
              <a:pPr/>
              <a:t>17-05-2013</a:t>
            </a:fld>
            <a:endParaRPr lang="en-US"/>
          </a:p>
        </p:txBody>
      </p:sp>
      <p:sp>
        <p:nvSpPr>
          <p:cNvPr id="5" name="Footer Placeholder 4"/>
          <p:cNvSpPr>
            <a:spLocks noGrp="1"/>
          </p:cNvSpPr>
          <p:nvPr>
            <p:ph type="ftr" sz="quarter" idx="11"/>
          </p:nvPr>
        </p:nvSpPr>
        <p:spPr/>
        <p:txBody>
          <a:bodyPr/>
          <a:lstStyle/>
          <a:p>
            <a:r>
              <a:rPr lang="en-US" dirty="0" smtClean="0"/>
              <a:t>Learning Module for RO/</a:t>
            </a:r>
            <a:r>
              <a:rPr lang="en-US" dirty="0" err="1" smtClean="0"/>
              <a:t>AROs</a:t>
            </a:r>
            <a:endParaRPr lang="en-US" dirty="0"/>
          </a:p>
        </p:txBody>
      </p:sp>
      <p:sp>
        <p:nvSpPr>
          <p:cNvPr id="6" name="Slide Number Placeholder 5"/>
          <p:cNvSpPr>
            <a:spLocks noGrp="1"/>
          </p:cNvSpPr>
          <p:nvPr>
            <p:ph type="sldNum" sz="quarter" idx="12"/>
          </p:nvPr>
        </p:nvSpPr>
        <p:spPr/>
        <p:txBody>
          <a:bodyPr/>
          <a:lstStyle/>
          <a:p>
            <a:fld id="{82304205-CB8D-8C4D-9F73-F3EA086242A9}" type="slidenum">
              <a:rPr lang="en-US" smtClean="0"/>
              <a:pPr/>
              <a:t>18</a:t>
            </a:fld>
            <a:endParaRPr lang="en-US"/>
          </a:p>
        </p:txBody>
      </p:sp>
    </p:spTree>
    <p:extLst>
      <p:ext uri="{BB962C8B-B14F-4D97-AF65-F5344CB8AC3E}">
        <p14:creationId xmlns:p14="http://schemas.microsoft.com/office/powerpoint/2010/main" val="3673970461"/>
      </p:ext>
    </p:extLst>
  </p:cSld>
  <p:clrMapOvr>
    <a:masterClrMapping/>
  </p:clrMapOvr>
  <p:transition spd="slow">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7">
                                            <p:graphicEl>
                                              <a:dgm id="{CDCAF9D5-7415-654B-98C2-927C2C475872}"/>
                                            </p:graphicEl>
                                          </p:spTgt>
                                        </p:tgtEl>
                                        <p:attrNameLst>
                                          <p:attrName>style.visibility</p:attrName>
                                        </p:attrNameLst>
                                      </p:cBhvr>
                                      <p:to>
                                        <p:strVal val="visible"/>
                                      </p:to>
                                    </p:set>
                                    <p:animEffect transition="in" filter="wipe(down)">
                                      <p:cBhvr>
                                        <p:cTn id="7" dur="500"/>
                                        <p:tgtEl>
                                          <p:spTgt spid="7">
                                            <p:graphicEl>
                                              <a:dgm id="{CDCAF9D5-7415-654B-98C2-927C2C475872}"/>
                                            </p:graphic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7">
                                            <p:graphicEl>
                                              <a:dgm id="{A31DC534-5D86-FB40-A105-728FD0FC7920}"/>
                                            </p:graphicEl>
                                          </p:spTgt>
                                        </p:tgtEl>
                                        <p:attrNameLst>
                                          <p:attrName>style.visibility</p:attrName>
                                        </p:attrNameLst>
                                      </p:cBhvr>
                                      <p:to>
                                        <p:strVal val="visible"/>
                                      </p:to>
                                    </p:set>
                                    <p:animEffect transition="in" filter="wipe(down)">
                                      <p:cBhvr>
                                        <p:cTn id="12" dur="500"/>
                                        <p:tgtEl>
                                          <p:spTgt spid="7">
                                            <p:graphicEl>
                                              <a:dgm id="{A31DC534-5D86-FB40-A105-728FD0FC7920}"/>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7" grpId="0">
        <p:bldSub>
          <a:bldDgm bld="one"/>
        </p:bldSub>
      </p:bldGraphic>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7401"/>
            <a:ext cx="9144000" cy="1143000"/>
          </a:xfrm>
        </p:spPr>
        <p:txBody>
          <a:bodyPr>
            <a:normAutofit/>
          </a:bodyPr>
          <a:lstStyle/>
          <a:p>
            <a:r>
              <a:rPr lang="en-US" sz="3200" dirty="0" smtClean="0">
                <a:latin typeface="+mj-lt"/>
              </a:rPr>
              <a:t>Model </a:t>
            </a:r>
            <a:r>
              <a:rPr lang="en-US" sz="3200" dirty="0">
                <a:latin typeface="+mj-lt"/>
              </a:rPr>
              <a:t>Code of </a:t>
            </a:r>
            <a:r>
              <a:rPr lang="en-US" sz="3200" dirty="0" smtClean="0">
                <a:latin typeface="+mj-lt"/>
              </a:rPr>
              <a:t>Conduct (MCC)</a:t>
            </a:r>
            <a:endParaRPr lang="en-US" sz="3200" dirty="0">
              <a:latin typeface="+mj-lt"/>
            </a:endParaRPr>
          </a:p>
        </p:txBody>
      </p:sp>
      <p:sp>
        <p:nvSpPr>
          <p:cNvPr id="5" name="Footer Placeholder 4"/>
          <p:cNvSpPr>
            <a:spLocks noGrp="1"/>
          </p:cNvSpPr>
          <p:nvPr>
            <p:ph type="ftr" sz="quarter" idx="11"/>
          </p:nvPr>
        </p:nvSpPr>
        <p:spPr/>
        <p:txBody>
          <a:bodyPr/>
          <a:lstStyle/>
          <a:p>
            <a:r>
              <a:rPr lang="en-US" dirty="0" smtClean="0">
                <a:solidFill>
                  <a:prstClr val="black">
                    <a:tint val="75000"/>
                  </a:prstClr>
                </a:solidFill>
                <a:latin typeface="+mj-lt"/>
              </a:rPr>
              <a:t>Learning Module for RO/</a:t>
            </a:r>
            <a:r>
              <a:rPr lang="en-US" dirty="0" err="1" smtClean="0">
                <a:solidFill>
                  <a:prstClr val="black">
                    <a:tint val="75000"/>
                  </a:prstClr>
                </a:solidFill>
                <a:latin typeface="+mj-lt"/>
              </a:rPr>
              <a:t>AROs</a:t>
            </a:r>
            <a:endParaRPr lang="en-US" dirty="0">
              <a:solidFill>
                <a:prstClr val="black">
                  <a:tint val="75000"/>
                </a:prstClr>
              </a:solidFill>
              <a:latin typeface="+mj-lt"/>
            </a:endParaRPr>
          </a:p>
        </p:txBody>
      </p:sp>
      <p:sp>
        <p:nvSpPr>
          <p:cNvPr id="6" name="Slide Number Placeholder 5"/>
          <p:cNvSpPr>
            <a:spLocks noGrp="1"/>
          </p:cNvSpPr>
          <p:nvPr>
            <p:ph type="sldNum" sz="quarter" idx="12"/>
          </p:nvPr>
        </p:nvSpPr>
        <p:spPr/>
        <p:txBody>
          <a:bodyPr/>
          <a:lstStyle/>
          <a:p>
            <a:fld id="{82304205-CB8D-8C4D-9F73-F3EA086242A9}" type="slidenum">
              <a:rPr lang="en-US" smtClean="0">
                <a:solidFill>
                  <a:prstClr val="black">
                    <a:tint val="75000"/>
                  </a:prstClr>
                </a:solidFill>
                <a:latin typeface="+mj-lt"/>
              </a:rPr>
              <a:pPr/>
              <a:t>19</a:t>
            </a:fld>
            <a:endParaRPr lang="en-US">
              <a:solidFill>
                <a:prstClr val="black">
                  <a:tint val="75000"/>
                </a:prstClr>
              </a:solidFill>
              <a:latin typeface="+mj-lt"/>
            </a:endParaRPr>
          </a:p>
        </p:txBody>
      </p:sp>
      <p:graphicFrame>
        <p:nvGraphicFramePr>
          <p:cNvPr id="7" name="Diagram 6"/>
          <p:cNvGraphicFramePr/>
          <p:nvPr>
            <p:extLst>
              <p:ext uri="{D42A27DB-BD31-4B8C-83A1-F6EECF244321}">
                <p14:modId xmlns:p14="http://schemas.microsoft.com/office/powerpoint/2010/main" val="1941230642"/>
              </p:ext>
            </p:extLst>
          </p:nvPr>
        </p:nvGraphicFramePr>
        <p:xfrm>
          <a:off x="0" y="1231602"/>
          <a:ext cx="9144000" cy="562639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657946798"/>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7401"/>
            <a:ext cx="9144000" cy="1143000"/>
          </a:xfrm>
        </p:spPr>
        <p:txBody>
          <a:bodyPr>
            <a:normAutofit/>
          </a:bodyPr>
          <a:lstStyle/>
          <a:p>
            <a:r>
              <a:rPr lang="en-US" sz="3200" dirty="0" smtClean="0">
                <a:latin typeface="+mj-lt"/>
              </a:rPr>
              <a:t>Model </a:t>
            </a:r>
            <a:r>
              <a:rPr lang="en-US" sz="3200" dirty="0">
                <a:latin typeface="+mj-lt"/>
              </a:rPr>
              <a:t>Code of </a:t>
            </a:r>
            <a:r>
              <a:rPr lang="en-US" sz="3200" dirty="0" smtClean="0">
                <a:latin typeface="+mj-lt"/>
              </a:rPr>
              <a:t>Conduct (MCC)</a:t>
            </a:r>
            <a:endParaRPr lang="en-US" sz="3200" dirty="0">
              <a:latin typeface="+mj-lt"/>
            </a:endParaRPr>
          </a:p>
        </p:txBody>
      </p:sp>
      <p:sp>
        <p:nvSpPr>
          <p:cNvPr id="5" name="Footer Placeholder 4"/>
          <p:cNvSpPr>
            <a:spLocks noGrp="1"/>
          </p:cNvSpPr>
          <p:nvPr>
            <p:ph type="ftr" sz="quarter" idx="11"/>
          </p:nvPr>
        </p:nvSpPr>
        <p:spPr/>
        <p:txBody>
          <a:bodyPr/>
          <a:lstStyle/>
          <a:p>
            <a:r>
              <a:rPr lang="en-US" dirty="0" smtClean="0">
                <a:solidFill>
                  <a:prstClr val="black">
                    <a:tint val="75000"/>
                  </a:prstClr>
                </a:solidFill>
                <a:latin typeface="+mj-lt"/>
              </a:rPr>
              <a:t>Learning Module for RO/</a:t>
            </a:r>
            <a:r>
              <a:rPr lang="en-US" dirty="0" err="1" smtClean="0">
                <a:solidFill>
                  <a:prstClr val="black">
                    <a:tint val="75000"/>
                  </a:prstClr>
                </a:solidFill>
                <a:latin typeface="+mj-lt"/>
              </a:rPr>
              <a:t>AROs</a:t>
            </a:r>
            <a:endParaRPr lang="en-US" dirty="0">
              <a:solidFill>
                <a:prstClr val="black">
                  <a:tint val="75000"/>
                </a:prstClr>
              </a:solidFill>
              <a:latin typeface="+mj-lt"/>
            </a:endParaRPr>
          </a:p>
        </p:txBody>
      </p:sp>
      <p:sp>
        <p:nvSpPr>
          <p:cNvPr id="6" name="Slide Number Placeholder 5"/>
          <p:cNvSpPr>
            <a:spLocks noGrp="1"/>
          </p:cNvSpPr>
          <p:nvPr>
            <p:ph type="sldNum" sz="quarter" idx="12"/>
          </p:nvPr>
        </p:nvSpPr>
        <p:spPr/>
        <p:txBody>
          <a:bodyPr/>
          <a:lstStyle/>
          <a:p>
            <a:fld id="{82304205-CB8D-8C4D-9F73-F3EA086242A9}" type="slidenum">
              <a:rPr lang="en-US" smtClean="0">
                <a:solidFill>
                  <a:prstClr val="black">
                    <a:tint val="75000"/>
                  </a:prstClr>
                </a:solidFill>
                <a:latin typeface="+mj-lt"/>
              </a:rPr>
              <a:pPr/>
              <a:t>2</a:t>
            </a:fld>
            <a:endParaRPr lang="en-US">
              <a:solidFill>
                <a:prstClr val="black">
                  <a:tint val="75000"/>
                </a:prstClr>
              </a:solidFill>
              <a:latin typeface="+mj-lt"/>
            </a:endParaRPr>
          </a:p>
        </p:txBody>
      </p:sp>
      <p:graphicFrame>
        <p:nvGraphicFramePr>
          <p:cNvPr id="7" name="Diagram 6"/>
          <p:cNvGraphicFramePr/>
          <p:nvPr>
            <p:extLst>
              <p:ext uri="{D42A27DB-BD31-4B8C-83A1-F6EECF244321}">
                <p14:modId xmlns:p14="http://schemas.microsoft.com/office/powerpoint/2010/main" val="2257348195"/>
              </p:ext>
            </p:extLst>
          </p:nvPr>
        </p:nvGraphicFramePr>
        <p:xfrm>
          <a:off x="0" y="1231602"/>
          <a:ext cx="9144000" cy="562639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092645356"/>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143000"/>
          </a:xfrm>
        </p:spPr>
        <p:txBody>
          <a:bodyPr>
            <a:normAutofit/>
          </a:bodyPr>
          <a:lstStyle/>
          <a:p>
            <a:pPr algn="l"/>
            <a:r>
              <a:rPr lang="en-US" sz="3000" dirty="0" smtClean="0">
                <a:solidFill>
                  <a:srgbClr val="0D0D0D"/>
                </a:solidFill>
                <a:latin typeface="Calibri"/>
                <a:cs typeface="Calibri"/>
              </a:rPr>
              <a:t>6/1: </a:t>
            </a:r>
            <a:r>
              <a:rPr lang="en-US" sz="3000" dirty="0">
                <a:solidFill>
                  <a:srgbClr val="0D0D0D"/>
                </a:solidFill>
                <a:latin typeface="Calibri"/>
                <a:cs typeface="Calibri"/>
              </a:rPr>
              <a:t>Model Code of Conduct </a:t>
            </a:r>
            <a:r>
              <a:rPr lang="en-US" sz="3000" dirty="0" smtClean="0">
                <a:solidFill>
                  <a:srgbClr val="0D0D0D"/>
                </a:solidFill>
                <a:latin typeface="Calibri"/>
                <a:cs typeface="Calibri"/>
              </a:rPr>
              <a:t>for Ministers/Chairmen/Member </a:t>
            </a:r>
            <a:r>
              <a:rPr lang="en-US" sz="3000" dirty="0">
                <a:solidFill>
                  <a:srgbClr val="0D0D0D"/>
                </a:solidFill>
                <a:latin typeface="Calibri"/>
                <a:cs typeface="Calibri"/>
              </a:rPr>
              <a:t>of Commission</a:t>
            </a:r>
            <a:endParaRPr lang="en-US" sz="3000" dirty="0"/>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2562875159"/>
              </p:ext>
            </p:extLst>
          </p:nvPr>
        </p:nvGraphicFramePr>
        <p:xfrm>
          <a:off x="214062" y="1600200"/>
          <a:ext cx="8472738" cy="475615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Date Placeholder 3"/>
          <p:cNvSpPr>
            <a:spLocks noGrp="1"/>
          </p:cNvSpPr>
          <p:nvPr>
            <p:ph type="dt" sz="half" idx="10"/>
          </p:nvPr>
        </p:nvSpPr>
        <p:spPr/>
        <p:txBody>
          <a:bodyPr/>
          <a:lstStyle/>
          <a:p>
            <a:fld id="{58646356-D9EF-ED4D-A516-2CFEB5A9735F}" type="datetime1">
              <a:rPr lang="en-IN" smtClean="0"/>
              <a:pPr/>
              <a:t>17-05-2013</a:t>
            </a:fld>
            <a:endParaRPr lang="en-US"/>
          </a:p>
        </p:txBody>
      </p:sp>
      <p:sp>
        <p:nvSpPr>
          <p:cNvPr id="5" name="Footer Placeholder 4"/>
          <p:cNvSpPr>
            <a:spLocks noGrp="1"/>
          </p:cNvSpPr>
          <p:nvPr>
            <p:ph type="ftr" sz="quarter" idx="11"/>
          </p:nvPr>
        </p:nvSpPr>
        <p:spPr/>
        <p:txBody>
          <a:bodyPr/>
          <a:lstStyle/>
          <a:p>
            <a:r>
              <a:rPr lang="en-US" dirty="0" smtClean="0"/>
              <a:t>Learning Module for RO/</a:t>
            </a:r>
            <a:r>
              <a:rPr lang="en-US" dirty="0" err="1" smtClean="0"/>
              <a:t>AROs</a:t>
            </a:r>
            <a:endParaRPr lang="en-US" dirty="0"/>
          </a:p>
        </p:txBody>
      </p:sp>
      <p:sp>
        <p:nvSpPr>
          <p:cNvPr id="6" name="Slide Number Placeholder 5"/>
          <p:cNvSpPr>
            <a:spLocks noGrp="1"/>
          </p:cNvSpPr>
          <p:nvPr>
            <p:ph type="sldNum" sz="quarter" idx="12"/>
          </p:nvPr>
        </p:nvSpPr>
        <p:spPr/>
        <p:txBody>
          <a:bodyPr/>
          <a:lstStyle/>
          <a:p>
            <a:fld id="{82304205-CB8D-8C4D-9F73-F3EA086242A9}" type="slidenum">
              <a:rPr lang="en-US" smtClean="0"/>
              <a:pPr/>
              <a:t>20</a:t>
            </a:fld>
            <a:endParaRPr lang="en-US"/>
          </a:p>
        </p:txBody>
      </p:sp>
    </p:spTree>
    <p:extLst>
      <p:ext uri="{BB962C8B-B14F-4D97-AF65-F5344CB8AC3E}">
        <p14:creationId xmlns:p14="http://schemas.microsoft.com/office/powerpoint/2010/main" val="84550410"/>
      </p:ext>
    </p:extLst>
  </p:cSld>
  <p:clrMapOvr>
    <a:masterClrMapping/>
  </p:clrMapOvr>
  <p:transition spd="slow">
    <p:spli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7">
                                            <p:graphicEl>
                                              <a:dgm id="{520CACDB-C0F8-864E-B095-F4BFFCF80CFD}"/>
                                            </p:graphicEl>
                                          </p:spTgt>
                                        </p:tgtEl>
                                        <p:attrNameLst>
                                          <p:attrName>style.visibility</p:attrName>
                                        </p:attrNameLst>
                                      </p:cBhvr>
                                      <p:to>
                                        <p:strVal val="visible"/>
                                      </p:to>
                                    </p:set>
                                    <p:animEffect transition="in" filter="wipe(down)">
                                      <p:cBhvr>
                                        <p:cTn id="7" dur="500"/>
                                        <p:tgtEl>
                                          <p:spTgt spid="7">
                                            <p:graphicEl>
                                              <a:dgm id="{520CACDB-C0F8-864E-B095-F4BFFCF80CFD}"/>
                                            </p:graphic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7">
                                            <p:graphicEl>
                                              <a:dgm id="{206A8FE2-A8CC-C248-A433-065B6CB287CC}"/>
                                            </p:graphicEl>
                                          </p:spTgt>
                                        </p:tgtEl>
                                        <p:attrNameLst>
                                          <p:attrName>style.visibility</p:attrName>
                                        </p:attrNameLst>
                                      </p:cBhvr>
                                      <p:to>
                                        <p:strVal val="visible"/>
                                      </p:to>
                                    </p:set>
                                    <p:animEffect transition="in" filter="wipe(down)">
                                      <p:cBhvr>
                                        <p:cTn id="12" dur="500"/>
                                        <p:tgtEl>
                                          <p:spTgt spid="7">
                                            <p:graphicEl>
                                              <a:dgm id="{206A8FE2-A8CC-C248-A433-065B6CB287CC}"/>
                                            </p:graphic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7">
                                            <p:graphicEl>
                                              <a:dgm id="{315E507E-F77E-8B4E-BA50-63EE6C11F3A0}"/>
                                            </p:graphicEl>
                                          </p:spTgt>
                                        </p:tgtEl>
                                        <p:attrNameLst>
                                          <p:attrName>style.visibility</p:attrName>
                                        </p:attrNameLst>
                                      </p:cBhvr>
                                      <p:to>
                                        <p:strVal val="visible"/>
                                      </p:to>
                                    </p:set>
                                    <p:animEffect transition="in" filter="wipe(down)">
                                      <p:cBhvr>
                                        <p:cTn id="17" dur="500"/>
                                        <p:tgtEl>
                                          <p:spTgt spid="7">
                                            <p:graphicEl>
                                              <a:dgm id="{315E507E-F77E-8B4E-BA50-63EE6C11F3A0}"/>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7" grpId="0">
        <p:bldSub>
          <a:bldDgm bld="one"/>
        </p:bldSub>
      </p:bldGraphic>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143000"/>
          </a:xfrm>
        </p:spPr>
        <p:txBody>
          <a:bodyPr>
            <a:normAutofit/>
          </a:bodyPr>
          <a:lstStyle/>
          <a:p>
            <a:r>
              <a:rPr lang="en-US" sz="3000" dirty="0" smtClean="0">
                <a:solidFill>
                  <a:srgbClr val="0D0D0D"/>
                </a:solidFill>
                <a:latin typeface="Calibri"/>
                <a:cs typeface="Calibri"/>
              </a:rPr>
              <a:t>6/2: </a:t>
            </a:r>
            <a:r>
              <a:rPr lang="en-US" sz="3000" dirty="0">
                <a:solidFill>
                  <a:srgbClr val="0D0D0D"/>
                </a:solidFill>
                <a:latin typeface="Calibri"/>
                <a:cs typeface="Calibri"/>
              </a:rPr>
              <a:t>Model Code of Conduct for </a:t>
            </a:r>
            <a:r>
              <a:rPr lang="en-US" sz="3000" dirty="0" smtClean="0">
                <a:solidFill>
                  <a:srgbClr val="0D0D0D"/>
                </a:solidFill>
                <a:latin typeface="Calibri"/>
                <a:cs typeface="Calibri"/>
              </a:rPr>
              <a:t>Ministers/Chairmen/Member </a:t>
            </a:r>
            <a:r>
              <a:rPr lang="en-US" sz="3000" dirty="0">
                <a:solidFill>
                  <a:srgbClr val="0D0D0D"/>
                </a:solidFill>
                <a:latin typeface="Calibri"/>
                <a:cs typeface="Calibri"/>
              </a:rPr>
              <a:t>of Commission</a:t>
            </a:r>
            <a:endParaRPr lang="en-US" sz="3000" dirty="0"/>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2792700965"/>
              </p:ext>
            </p:extLst>
          </p:nvPr>
        </p:nvGraphicFramePr>
        <p:xfrm>
          <a:off x="0" y="1143000"/>
          <a:ext cx="9144000" cy="532082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Date Placeholder 3"/>
          <p:cNvSpPr>
            <a:spLocks noGrp="1"/>
          </p:cNvSpPr>
          <p:nvPr>
            <p:ph type="dt" sz="half" idx="10"/>
          </p:nvPr>
        </p:nvSpPr>
        <p:spPr/>
        <p:txBody>
          <a:bodyPr/>
          <a:lstStyle/>
          <a:p>
            <a:fld id="{58646356-D9EF-ED4D-A516-2CFEB5A9735F}" type="datetime1">
              <a:rPr lang="en-IN" smtClean="0"/>
              <a:pPr/>
              <a:t>17-05-2013</a:t>
            </a:fld>
            <a:endParaRPr lang="en-US"/>
          </a:p>
        </p:txBody>
      </p:sp>
      <p:sp>
        <p:nvSpPr>
          <p:cNvPr id="5" name="Footer Placeholder 4"/>
          <p:cNvSpPr>
            <a:spLocks noGrp="1"/>
          </p:cNvSpPr>
          <p:nvPr>
            <p:ph type="ftr" sz="quarter" idx="11"/>
          </p:nvPr>
        </p:nvSpPr>
        <p:spPr/>
        <p:txBody>
          <a:bodyPr/>
          <a:lstStyle/>
          <a:p>
            <a:r>
              <a:rPr lang="en-US" dirty="0" smtClean="0"/>
              <a:t>Learning Module for RO/</a:t>
            </a:r>
            <a:r>
              <a:rPr lang="en-US" dirty="0" err="1" smtClean="0"/>
              <a:t>AROs</a:t>
            </a:r>
            <a:endParaRPr lang="en-US" dirty="0"/>
          </a:p>
        </p:txBody>
      </p:sp>
      <p:sp>
        <p:nvSpPr>
          <p:cNvPr id="6" name="Slide Number Placeholder 5"/>
          <p:cNvSpPr>
            <a:spLocks noGrp="1"/>
          </p:cNvSpPr>
          <p:nvPr>
            <p:ph type="sldNum" sz="quarter" idx="12"/>
          </p:nvPr>
        </p:nvSpPr>
        <p:spPr/>
        <p:txBody>
          <a:bodyPr/>
          <a:lstStyle/>
          <a:p>
            <a:fld id="{82304205-CB8D-8C4D-9F73-F3EA086242A9}" type="slidenum">
              <a:rPr lang="en-US" smtClean="0"/>
              <a:pPr/>
              <a:t>21</a:t>
            </a:fld>
            <a:endParaRPr lang="en-US"/>
          </a:p>
        </p:txBody>
      </p:sp>
    </p:spTree>
    <p:extLst>
      <p:ext uri="{BB962C8B-B14F-4D97-AF65-F5344CB8AC3E}">
        <p14:creationId xmlns:p14="http://schemas.microsoft.com/office/powerpoint/2010/main" val="3456928185"/>
      </p:ext>
    </p:extLst>
  </p:cSld>
  <p:clrMapOvr>
    <a:masterClrMapping/>
  </p:clrMapOvr>
  <p:transition spd="slow">
    <p:spli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7">
                                            <p:graphicEl>
                                              <a:dgm id="{8D0CEDC2-158E-1447-86F1-E0F95B365ED4}"/>
                                            </p:graphicEl>
                                          </p:spTgt>
                                        </p:tgtEl>
                                        <p:attrNameLst>
                                          <p:attrName>style.visibility</p:attrName>
                                        </p:attrNameLst>
                                      </p:cBhvr>
                                      <p:to>
                                        <p:strVal val="visible"/>
                                      </p:to>
                                    </p:set>
                                    <p:animEffect transition="in" filter="wipe(down)">
                                      <p:cBhvr>
                                        <p:cTn id="7" dur="500"/>
                                        <p:tgtEl>
                                          <p:spTgt spid="7">
                                            <p:graphicEl>
                                              <a:dgm id="{8D0CEDC2-158E-1447-86F1-E0F95B365ED4}"/>
                                            </p:graphic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7">
                                            <p:graphicEl>
                                              <a:dgm id="{C2783350-3962-9645-A6A6-9D9AFADB2766}"/>
                                            </p:graphicEl>
                                          </p:spTgt>
                                        </p:tgtEl>
                                        <p:attrNameLst>
                                          <p:attrName>style.visibility</p:attrName>
                                        </p:attrNameLst>
                                      </p:cBhvr>
                                      <p:to>
                                        <p:strVal val="visible"/>
                                      </p:to>
                                    </p:set>
                                    <p:animEffect transition="in" filter="wipe(down)">
                                      <p:cBhvr>
                                        <p:cTn id="12" dur="500"/>
                                        <p:tgtEl>
                                          <p:spTgt spid="7">
                                            <p:graphicEl>
                                              <a:dgm id="{C2783350-3962-9645-A6A6-9D9AFADB2766}"/>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7" grpId="0">
        <p:bldSub>
          <a:bldDgm bld="one"/>
        </p:bldSub>
      </p:bldGraphic>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143000"/>
          </a:xfrm>
        </p:spPr>
        <p:txBody>
          <a:bodyPr>
            <a:normAutofit/>
          </a:bodyPr>
          <a:lstStyle/>
          <a:p>
            <a:r>
              <a:rPr lang="en-US" sz="3000" dirty="0" smtClean="0">
                <a:solidFill>
                  <a:srgbClr val="0D0D0D"/>
                </a:solidFill>
                <a:cs typeface="Calibri"/>
              </a:rPr>
              <a:t>6/3: </a:t>
            </a:r>
            <a:r>
              <a:rPr lang="en-US" sz="3000" dirty="0">
                <a:solidFill>
                  <a:srgbClr val="0D0D0D"/>
                </a:solidFill>
                <a:cs typeface="Calibri"/>
              </a:rPr>
              <a:t>Model Code of Conduct for Ministers/Chairmen/Member of Commission</a:t>
            </a:r>
            <a:endParaRPr lang="en-US" sz="3000" dirty="0"/>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2656341453"/>
              </p:ext>
            </p:extLst>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Date Placeholder 3"/>
          <p:cNvSpPr>
            <a:spLocks noGrp="1"/>
          </p:cNvSpPr>
          <p:nvPr>
            <p:ph type="dt" sz="half" idx="10"/>
          </p:nvPr>
        </p:nvSpPr>
        <p:spPr/>
        <p:txBody>
          <a:bodyPr/>
          <a:lstStyle/>
          <a:p>
            <a:fld id="{58646356-D9EF-ED4D-A516-2CFEB5A9735F}" type="datetime1">
              <a:rPr lang="en-IN" smtClean="0"/>
              <a:pPr/>
              <a:t>17-05-2013</a:t>
            </a:fld>
            <a:endParaRPr lang="en-US"/>
          </a:p>
        </p:txBody>
      </p:sp>
      <p:sp>
        <p:nvSpPr>
          <p:cNvPr id="5" name="Footer Placeholder 4"/>
          <p:cNvSpPr>
            <a:spLocks noGrp="1"/>
          </p:cNvSpPr>
          <p:nvPr>
            <p:ph type="ftr" sz="quarter" idx="11"/>
          </p:nvPr>
        </p:nvSpPr>
        <p:spPr/>
        <p:txBody>
          <a:bodyPr/>
          <a:lstStyle/>
          <a:p>
            <a:r>
              <a:rPr lang="en-US" dirty="0" smtClean="0"/>
              <a:t>Learning Module for RO/</a:t>
            </a:r>
            <a:r>
              <a:rPr lang="en-US" dirty="0" err="1" smtClean="0"/>
              <a:t>AROs</a:t>
            </a:r>
            <a:endParaRPr lang="en-US" dirty="0"/>
          </a:p>
        </p:txBody>
      </p:sp>
      <p:sp>
        <p:nvSpPr>
          <p:cNvPr id="6" name="Slide Number Placeholder 5"/>
          <p:cNvSpPr>
            <a:spLocks noGrp="1"/>
          </p:cNvSpPr>
          <p:nvPr>
            <p:ph type="sldNum" sz="quarter" idx="12"/>
          </p:nvPr>
        </p:nvSpPr>
        <p:spPr/>
        <p:txBody>
          <a:bodyPr/>
          <a:lstStyle/>
          <a:p>
            <a:fld id="{82304205-CB8D-8C4D-9F73-F3EA086242A9}" type="slidenum">
              <a:rPr lang="en-US" smtClean="0"/>
              <a:pPr/>
              <a:t>22</a:t>
            </a:fld>
            <a:endParaRPr lang="en-US"/>
          </a:p>
        </p:txBody>
      </p:sp>
    </p:spTree>
    <p:extLst>
      <p:ext uri="{BB962C8B-B14F-4D97-AF65-F5344CB8AC3E}">
        <p14:creationId xmlns:p14="http://schemas.microsoft.com/office/powerpoint/2010/main" val="1551179731"/>
      </p:ext>
    </p:extLst>
  </p:cSld>
  <p:clrMapOvr>
    <a:masterClrMapping/>
  </p:clrMapOvr>
  <p:transition spd="slow">
    <p:spli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7">
                                            <p:graphicEl>
                                              <a:dgm id="{FF657A0F-0DC9-6D4D-9FD6-3F0D8584C535}"/>
                                            </p:graphicEl>
                                          </p:spTgt>
                                        </p:tgtEl>
                                        <p:attrNameLst>
                                          <p:attrName>style.visibility</p:attrName>
                                        </p:attrNameLst>
                                      </p:cBhvr>
                                      <p:to>
                                        <p:strVal val="visible"/>
                                      </p:to>
                                    </p:set>
                                    <p:animEffect transition="in" filter="wipe(down)">
                                      <p:cBhvr>
                                        <p:cTn id="7" dur="500"/>
                                        <p:tgtEl>
                                          <p:spTgt spid="7">
                                            <p:graphicEl>
                                              <a:dgm id="{FF657A0F-0DC9-6D4D-9FD6-3F0D8584C535}"/>
                                            </p:graphic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7">
                                            <p:graphicEl>
                                              <a:dgm id="{FF85C66E-5DBA-D649-B3E7-A81871042578}"/>
                                            </p:graphicEl>
                                          </p:spTgt>
                                        </p:tgtEl>
                                        <p:attrNameLst>
                                          <p:attrName>style.visibility</p:attrName>
                                        </p:attrNameLst>
                                      </p:cBhvr>
                                      <p:to>
                                        <p:strVal val="visible"/>
                                      </p:to>
                                    </p:set>
                                    <p:animEffect transition="in" filter="wipe(down)">
                                      <p:cBhvr>
                                        <p:cTn id="12" dur="500"/>
                                        <p:tgtEl>
                                          <p:spTgt spid="7">
                                            <p:graphicEl>
                                              <a:dgm id="{FF85C66E-5DBA-D649-B3E7-A81871042578}"/>
                                            </p:graphic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7">
                                            <p:graphicEl>
                                              <a:dgm id="{E008BA75-6538-334F-8634-AFA21D81E658}"/>
                                            </p:graphicEl>
                                          </p:spTgt>
                                        </p:tgtEl>
                                        <p:attrNameLst>
                                          <p:attrName>style.visibility</p:attrName>
                                        </p:attrNameLst>
                                      </p:cBhvr>
                                      <p:to>
                                        <p:strVal val="visible"/>
                                      </p:to>
                                    </p:set>
                                    <p:animEffect transition="in" filter="wipe(down)">
                                      <p:cBhvr>
                                        <p:cTn id="17" dur="500"/>
                                        <p:tgtEl>
                                          <p:spTgt spid="7">
                                            <p:graphicEl>
                                              <a:dgm id="{E008BA75-6538-334F-8634-AFA21D81E658}"/>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7" grpId="0">
        <p:bldSub>
          <a:bldDgm bld="one"/>
        </p:bldSub>
      </p:bldGraphic>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 y="0"/>
            <a:ext cx="9247463" cy="1143000"/>
          </a:xfrm>
        </p:spPr>
        <p:txBody>
          <a:bodyPr>
            <a:normAutofit/>
          </a:bodyPr>
          <a:lstStyle/>
          <a:p>
            <a:r>
              <a:rPr lang="en-US" sz="3000" dirty="0" smtClean="0">
                <a:solidFill>
                  <a:srgbClr val="0D0D0D"/>
                </a:solidFill>
                <a:cs typeface="Calibri"/>
              </a:rPr>
              <a:t>6/4: </a:t>
            </a:r>
            <a:r>
              <a:rPr lang="en-US" sz="3000" dirty="0">
                <a:solidFill>
                  <a:srgbClr val="0D0D0D"/>
                </a:solidFill>
                <a:cs typeface="Calibri"/>
              </a:rPr>
              <a:t>Model Code of Conduct for Ministers/Chairmen/Member of Commission</a:t>
            </a:r>
            <a:endParaRPr lang="en-US" sz="3000" dirty="0"/>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917292843"/>
              </p:ext>
            </p:extLst>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Date Placeholder 3"/>
          <p:cNvSpPr>
            <a:spLocks noGrp="1"/>
          </p:cNvSpPr>
          <p:nvPr>
            <p:ph type="dt" sz="half" idx="10"/>
          </p:nvPr>
        </p:nvSpPr>
        <p:spPr/>
        <p:txBody>
          <a:bodyPr/>
          <a:lstStyle/>
          <a:p>
            <a:fld id="{58646356-D9EF-ED4D-A516-2CFEB5A9735F}" type="datetime1">
              <a:rPr lang="en-IN" smtClean="0"/>
              <a:pPr/>
              <a:t>17-05-2013</a:t>
            </a:fld>
            <a:endParaRPr lang="en-US"/>
          </a:p>
        </p:txBody>
      </p:sp>
      <p:sp>
        <p:nvSpPr>
          <p:cNvPr id="5" name="Footer Placeholder 4"/>
          <p:cNvSpPr>
            <a:spLocks noGrp="1"/>
          </p:cNvSpPr>
          <p:nvPr>
            <p:ph type="ftr" sz="quarter" idx="11"/>
          </p:nvPr>
        </p:nvSpPr>
        <p:spPr/>
        <p:txBody>
          <a:bodyPr/>
          <a:lstStyle/>
          <a:p>
            <a:r>
              <a:rPr lang="en-US" dirty="0" smtClean="0"/>
              <a:t>Learning Module for RO/</a:t>
            </a:r>
            <a:r>
              <a:rPr lang="en-US" dirty="0" err="1" smtClean="0"/>
              <a:t>AROs</a:t>
            </a:r>
            <a:endParaRPr lang="en-US" dirty="0"/>
          </a:p>
        </p:txBody>
      </p:sp>
      <p:sp>
        <p:nvSpPr>
          <p:cNvPr id="6" name="Slide Number Placeholder 5"/>
          <p:cNvSpPr>
            <a:spLocks noGrp="1"/>
          </p:cNvSpPr>
          <p:nvPr>
            <p:ph type="sldNum" sz="quarter" idx="12"/>
          </p:nvPr>
        </p:nvSpPr>
        <p:spPr/>
        <p:txBody>
          <a:bodyPr/>
          <a:lstStyle/>
          <a:p>
            <a:fld id="{82304205-CB8D-8C4D-9F73-F3EA086242A9}" type="slidenum">
              <a:rPr lang="en-US" smtClean="0"/>
              <a:pPr/>
              <a:t>23</a:t>
            </a:fld>
            <a:endParaRPr lang="en-US"/>
          </a:p>
        </p:txBody>
      </p:sp>
    </p:spTree>
    <p:extLst>
      <p:ext uri="{BB962C8B-B14F-4D97-AF65-F5344CB8AC3E}">
        <p14:creationId xmlns:p14="http://schemas.microsoft.com/office/powerpoint/2010/main" val="2413982165"/>
      </p:ext>
    </p:extLst>
  </p:cSld>
  <p:clrMapOvr>
    <a:masterClrMapping/>
  </p:clrMapOvr>
  <p:transition spd="slow">
    <p:spli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7">
                                            <p:graphicEl>
                                              <a:dgm id="{725B51E7-5E59-3047-891B-382D6C21C9AD}"/>
                                            </p:graphicEl>
                                          </p:spTgt>
                                        </p:tgtEl>
                                        <p:attrNameLst>
                                          <p:attrName>style.visibility</p:attrName>
                                        </p:attrNameLst>
                                      </p:cBhvr>
                                      <p:to>
                                        <p:strVal val="visible"/>
                                      </p:to>
                                    </p:set>
                                    <p:animEffect transition="in" filter="wipe(down)">
                                      <p:cBhvr>
                                        <p:cTn id="7" dur="500"/>
                                        <p:tgtEl>
                                          <p:spTgt spid="7">
                                            <p:graphicEl>
                                              <a:dgm id="{725B51E7-5E59-3047-891B-382D6C21C9AD}"/>
                                            </p:graphic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7">
                                            <p:graphicEl>
                                              <a:dgm id="{943A2DDD-DA8B-0C45-BA80-DDD5099EFAD3}"/>
                                            </p:graphicEl>
                                          </p:spTgt>
                                        </p:tgtEl>
                                        <p:attrNameLst>
                                          <p:attrName>style.visibility</p:attrName>
                                        </p:attrNameLst>
                                      </p:cBhvr>
                                      <p:to>
                                        <p:strVal val="visible"/>
                                      </p:to>
                                    </p:set>
                                    <p:animEffect transition="in" filter="wipe(down)">
                                      <p:cBhvr>
                                        <p:cTn id="12" dur="500"/>
                                        <p:tgtEl>
                                          <p:spTgt spid="7">
                                            <p:graphicEl>
                                              <a:dgm id="{943A2DDD-DA8B-0C45-BA80-DDD5099EFAD3}"/>
                                            </p:graphic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7">
                                            <p:graphicEl>
                                              <a:dgm id="{1F53D330-F73F-1145-BECD-560106EA0828}"/>
                                            </p:graphicEl>
                                          </p:spTgt>
                                        </p:tgtEl>
                                        <p:attrNameLst>
                                          <p:attrName>style.visibility</p:attrName>
                                        </p:attrNameLst>
                                      </p:cBhvr>
                                      <p:to>
                                        <p:strVal val="visible"/>
                                      </p:to>
                                    </p:set>
                                    <p:animEffect transition="in" filter="wipe(down)">
                                      <p:cBhvr>
                                        <p:cTn id="17" dur="500"/>
                                        <p:tgtEl>
                                          <p:spTgt spid="7">
                                            <p:graphicEl>
                                              <a:dgm id="{1F53D330-F73F-1145-BECD-560106EA0828}"/>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7" grpId="0">
        <p:bldSub>
          <a:bldDgm bld="one"/>
        </p:bldSub>
      </p:bldGraphic>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143000"/>
          </a:xfrm>
        </p:spPr>
        <p:txBody>
          <a:bodyPr>
            <a:normAutofit/>
          </a:bodyPr>
          <a:lstStyle/>
          <a:p>
            <a:r>
              <a:rPr lang="en-US" sz="3000" dirty="0" smtClean="0">
                <a:solidFill>
                  <a:srgbClr val="0D0D0D"/>
                </a:solidFill>
                <a:cs typeface="Calibri"/>
              </a:rPr>
              <a:t>6/5: </a:t>
            </a:r>
            <a:r>
              <a:rPr lang="en-US" sz="3000" dirty="0">
                <a:solidFill>
                  <a:srgbClr val="0D0D0D"/>
                </a:solidFill>
                <a:cs typeface="Calibri"/>
              </a:rPr>
              <a:t>Model Code of Conduct for Ministers/Chairmen/Member of Commission</a:t>
            </a:r>
            <a:endParaRPr lang="en-US" sz="3000" dirty="0"/>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3778913758"/>
              </p:ext>
            </p:extLst>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Date Placeholder 3"/>
          <p:cNvSpPr>
            <a:spLocks noGrp="1"/>
          </p:cNvSpPr>
          <p:nvPr>
            <p:ph type="dt" sz="half" idx="10"/>
          </p:nvPr>
        </p:nvSpPr>
        <p:spPr/>
        <p:txBody>
          <a:bodyPr/>
          <a:lstStyle/>
          <a:p>
            <a:fld id="{58646356-D9EF-ED4D-A516-2CFEB5A9735F}" type="datetime1">
              <a:rPr lang="en-IN" smtClean="0"/>
              <a:pPr/>
              <a:t>17-05-2013</a:t>
            </a:fld>
            <a:endParaRPr lang="en-US"/>
          </a:p>
        </p:txBody>
      </p:sp>
      <p:sp>
        <p:nvSpPr>
          <p:cNvPr id="5" name="Footer Placeholder 4"/>
          <p:cNvSpPr>
            <a:spLocks noGrp="1"/>
          </p:cNvSpPr>
          <p:nvPr>
            <p:ph type="ftr" sz="quarter" idx="11"/>
          </p:nvPr>
        </p:nvSpPr>
        <p:spPr/>
        <p:txBody>
          <a:bodyPr/>
          <a:lstStyle/>
          <a:p>
            <a:r>
              <a:rPr lang="en-US" dirty="0" smtClean="0"/>
              <a:t>Learning Module for RO/</a:t>
            </a:r>
            <a:r>
              <a:rPr lang="en-US" dirty="0" err="1" smtClean="0"/>
              <a:t>AROs</a:t>
            </a:r>
            <a:endParaRPr lang="en-US" dirty="0"/>
          </a:p>
        </p:txBody>
      </p:sp>
      <p:sp>
        <p:nvSpPr>
          <p:cNvPr id="6" name="Slide Number Placeholder 5"/>
          <p:cNvSpPr>
            <a:spLocks noGrp="1"/>
          </p:cNvSpPr>
          <p:nvPr>
            <p:ph type="sldNum" sz="quarter" idx="12"/>
          </p:nvPr>
        </p:nvSpPr>
        <p:spPr/>
        <p:txBody>
          <a:bodyPr/>
          <a:lstStyle/>
          <a:p>
            <a:fld id="{82304205-CB8D-8C4D-9F73-F3EA086242A9}" type="slidenum">
              <a:rPr lang="en-US" smtClean="0"/>
              <a:pPr/>
              <a:t>24</a:t>
            </a:fld>
            <a:endParaRPr lang="en-US"/>
          </a:p>
        </p:txBody>
      </p:sp>
    </p:spTree>
    <p:extLst>
      <p:ext uri="{BB962C8B-B14F-4D97-AF65-F5344CB8AC3E}">
        <p14:creationId xmlns:p14="http://schemas.microsoft.com/office/powerpoint/2010/main" val="3563918098"/>
      </p:ext>
    </p:extLst>
  </p:cSld>
  <p:clrMapOvr>
    <a:masterClrMapping/>
  </p:clrMapOvr>
  <p:transition spd="slow">
    <p:spli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7">
                                            <p:graphicEl>
                                              <a:dgm id="{FE5090F3-9A4C-E241-91FA-EFC3B2D08FE8}"/>
                                            </p:graphicEl>
                                          </p:spTgt>
                                        </p:tgtEl>
                                        <p:attrNameLst>
                                          <p:attrName>style.visibility</p:attrName>
                                        </p:attrNameLst>
                                      </p:cBhvr>
                                      <p:to>
                                        <p:strVal val="visible"/>
                                      </p:to>
                                    </p:set>
                                    <p:animEffect transition="in" filter="wipe(down)">
                                      <p:cBhvr>
                                        <p:cTn id="7" dur="500"/>
                                        <p:tgtEl>
                                          <p:spTgt spid="7">
                                            <p:graphicEl>
                                              <a:dgm id="{FE5090F3-9A4C-E241-91FA-EFC3B2D08FE8}"/>
                                            </p:graphic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7">
                                            <p:graphicEl>
                                              <a:dgm id="{7D715742-82CB-9645-B273-5D9926D0D5DE}"/>
                                            </p:graphicEl>
                                          </p:spTgt>
                                        </p:tgtEl>
                                        <p:attrNameLst>
                                          <p:attrName>style.visibility</p:attrName>
                                        </p:attrNameLst>
                                      </p:cBhvr>
                                      <p:to>
                                        <p:strVal val="visible"/>
                                      </p:to>
                                    </p:set>
                                    <p:animEffect transition="in" filter="wipe(down)">
                                      <p:cBhvr>
                                        <p:cTn id="12" dur="500"/>
                                        <p:tgtEl>
                                          <p:spTgt spid="7">
                                            <p:graphicEl>
                                              <a:dgm id="{7D715742-82CB-9645-B273-5D9926D0D5DE}"/>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7" grpId="0">
        <p:bldSub>
          <a:bldDgm bld="one"/>
        </p:bldSub>
      </p:bldGraphic>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3523"/>
            <a:ext cx="9144000" cy="1143000"/>
          </a:xfrm>
        </p:spPr>
        <p:txBody>
          <a:bodyPr>
            <a:noAutofit/>
          </a:bodyPr>
          <a:lstStyle/>
          <a:p>
            <a:r>
              <a:rPr lang="en-US" sz="3600" dirty="0" smtClean="0">
                <a:solidFill>
                  <a:srgbClr val="0D0D0D"/>
                </a:solidFill>
                <a:cs typeface="Calibri"/>
              </a:rPr>
              <a:t>6/6: </a:t>
            </a:r>
            <a:r>
              <a:rPr lang="en-US" sz="3600" dirty="0">
                <a:solidFill>
                  <a:srgbClr val="0D0D0D"/>
                </a:solidFill>
                <a:cs typeface="Calibri"/>
              </a:rPr>
              <a:t>Model Code of Conduct for Ministers/Chairmen/Member of Commission</a:t>
            </a:r>
            <a:endParaRPr lang="en-US" sz="3600" dirty="0"/>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974505071"/>
              </p:ext>
            </p:extLst>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Date Placeholder 3"/>
          <p:cNvSpPr>
            <a:spLocks noGrp="1"/>
          </p:cNvSpPr>
          <p:nvPr>
            <p:ph type="dt" sz="half" idx="10"/>
          </p:nvPr>
        </p:nvSpPr>
        <p:spPr/>
        <p:txBody>
          <a:bodyPr/>
          <a:lstStyle/>
          <a:p>
            <a:fld id="{58646356-D9EF-ED4D-A516-2CFEB5A9735F}" type="datetime1">
              <a:rPr lang="en-IN" smtClean="0"/>
              <a:pPr/>
              <a:t>17-05-2013</a:t>
            </a:fld>
            <a:endParaRPr lang="en-US"/>
          </a:p>
        </p:txBody>
      </p:sp>
      <p:sp>
        <p:nvSpPr>
          <p:cNvPr id="5" name="Footer Placeholder 4"/>
          <p:cNvSpPr>
            <a:spLocks noGrp="1"/>
          </p:cNvSpPr>
          <p:nvPr>
            <p:ph type="ftr" sz="quarter" idx="11"/>
          </p:nvPr>
        </p:nvSpPr>
        <p:spPr/>
        <p:txBody>
          <a:bodyPr/>
          <a:lstStyle/>
          <a:p>
            <a:r>
              <a:rPr lang="en-US" dirty="0" smtClean="0"/>
              <a:t>Learning Module for RO/</a:t>
            </a:r>
            <a:r>
              <a:rPr lang="en-US" dirty="0" err="1" smtClean="0"/>
              <a:t>AROs</a:t>
            </a:r>
            <a:endParaRPr lang="en-US" dirty="0"/>
          </a:p>
        </p:txBody>
      </p:sp>
      <p:sp>
        <p:nvSpPr>
          <p:cNvPr id="6" name="Slide Number Placeholder 5"/>
          <p:cNvSpPr>
            <a:spLocks noGrp="1"/>
          </p:cNvSpPr>
          <p:nvPr>
            <p:ph type="sldNum" sz="quarter" idx="12"/>
          </p:nvPr>
        </p:nvSpPr>
        <p:spPr/>
        <p:txBody>
          <a:bodyPr/>
          <a:lstStyle/>
          <a:p>
            <a:fld id="{82304205-CB8D-8C4D-9F73-F3EA086242A9}" type="slidenum">
              <a:rPr lang="en-US" smtClean="0"/>
              <a:pPr/>
              <a:t>25</a:t>
            </a:fld>
            <a:endParaRPr lang="en-US"/>
          </a:p>
        </p:txBody>
      </p:sp>
    </p:spTree>
    <p:extLst>
      <p:ext uri="{BB962C8B-B14F-4D97-AF65-F5344CB8AC3E}">
        <p14:creationId xmlns:p14="http://schemas.microsoft.com/office/powerpoint/2010/main" val="848994922"/>
      </p:ext>
    </p:extLst>
  </p:cSld>
  <p:clrMapOvr>
    <a:masterClrMapping/>
  </p:clrMapOvr>
  <p:transition spd="slow">
    <p:cover dir="l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7">
                                            <p:graphicEl>
                                              <a:dgm id="{571D2A40-8B71-7F41-B3F5-D89462D2431F}"/>
                                            </p:graphicEl>
                                          </p:spTgt>
                                        </p:tgtEl>
                                        <p:attrNameLst>
                                          <p:attrName>style.visibility</p:attrName>
                                        </p:attrNameLst>
                                      </p:cBhvr>
                                      <p:to>
                                        <p:strVal val="visible"/>
                                      </p:to>
                                    </p:set>
                                    <p:animEffect transition="in" filter="wipe(down)">
                                      <p:cBhvr>
                                        <p:cTn id="7" dur="500"/>
                                        <p:tgtEl>
                                          <p:spTgt spid="7">
                                            <p:graphicEl>
                                              <a:dgm id="{571D2A40-8B71-7F41-B3F5-D89462D2431F}"/>
                                            </p:graphic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7">
                                            <p:graphicEl>
                                              <a:dgm id="{75978F97-1FE7-C649-89E8-186396D29810}"/>
                                            </p:graphicEl>
                                          </p:spTgt>
                                        </p:tgtEl>
                                        <p:attrNameLst>
                                          <p:attrName>style.visibility</p:attrName>
                                        </p:attrNameLst>
                                      </p:cBhvr>
                                      <p:to>
                                        <p:strVal val="visible"/>
                                      </p:to>
                                    </p:set>
                                    <p:animEffect transition="in" filter="wipe(down)">
                                      <p:cBhvr>
                                        <p:cTn id="12" dur="500"/>
                                        <p:tgtEl>
                                          <p:spTgt spid="7">
                                            <p:graphicEl>
                                              <a:dgm id="{75978F97-1FE7-C649-89E8-186396D29810}"/>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7" grpId="0">
        <p:bldSub>
          <a:bldDgm bld="one"/>
        </p:bldSub>
      </p:bldGraphic>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solidFill>
                  <a:srgbClr val="0D0D0D"/>
                </a:solidFill>
                <a:cs typeface="Calibri"/>
              </a:rPr>
              <a:t>6/7: </a:t>
            </a:r>
            <a:r>
              <a:rPr lang="en-US" dirty="0">
                <a:solidFill>
                  <a:srgbClr val="0D0D0D"/>
                </a:solidFill>
                <a:cs typeface="Calibri"/>
              </a:rPr>
              <a:t>Model Code of Conduct for Ministers/Chairmen/Member of Commission</a:t>
            </a:r>
            <a:endParaRPr lang="en-US" dirty="0"/>
          </a:p>
        </p:txBody>
      </p:sp>
      <p:grpSp>
        <p:nvGrpSpPr>
          <p:cNvPr id="4" name="Group 3"/>
          <p:cNvGrpSpPr/>
          <p:nvPr/>
        </p:nvGrpSpPr>
        <p:grpSpPr>
          <a:xfrm>
            <a:off x="297902" y="2637495"/>
            <a:ext cx="8548195" cy="1583010"/>
            <a:chOff x="0" y="410674"/>
            <a:chExt cx="8548195" cy="1583010"/>
          </a:xfrm>
        </p:grpSpPr>
        <p:sp>
          <p:nvSpPr>
            <p:cNvPr id="5" name="Rounded Rectangle 4"/>
            <p:cNvSpPr/>
            <p:nvPr/>
          </p:nvSpPr>
          <p:spPr>
            <a:xfrm>
              <a:off x="0" y="410674"/>
              <a:ext cx="8548195" cy="1583010"/>
            </a:xfrm>
            <a:prstGeom prst="roundRect">
              <a:avLst/>
            </a:prstGeom>
          </p:spPr>
          <p:style>
            <a:lnRef idx="1">
              <a:schemeClr val="accent3"/>
            </a:lnRef>
            <a:fillRef idx="2">
              <a:schemeClr val="accent3"/>
            </a:fillRef>
            <a:effectRef idx="1">
              <a:schemeClr val="accent3"/>
            </a:effectRef>
            <a:fontRef idx="minor">
              <a:schemeClr val="dk1"/>
            </a:fontRef>
          </p:style>
        </p:sp>
        <p:sp>
          <p:nvSpPr>
            <p:cNvPr id="6" name="Rounded Rectangle 4"/>
            <p:cNvSpPr/>
            <p:nvPr/>
          </p:nvSpPr>
          <p:spPr>
            <a:xfrm>
              <a:off x="77276" y="487950"/>
              <a:ext cx="8393643" cy="1428458"/>
            </a:xfrm>
            <a:prstGeom prst="rect">
              <a:avLst/>
            </a:prstGeom>
          </p:spPr>
          <p:style>
            <a:lnRef idx="0">
              <a:scrgbClr r="0" g="0" b="0"/>
            </a:lnRef>
            <a:fillRef idx="0">
              <a:scrgbClr r="0" g="0" b="0"/>
            </a:fillRef>
            <a:effectRef idx="0">
              <a:scrgbClr r="0" g="0" b="0"/>
            </a:effectRef>
            <a:fontRef idx="minor">
              <a:schemeClr val="dk1"/>
            </a:fontRef>
          </p:style>
          <p:txBody>
            <a:bodyPr spcFirstLastPara="0" vert="horz" wrap="square" lIns="83820" tIns="83820" rIns="83820" bIns="83820" numCol="1" spcCol="1270" anchor="ctr" anchorCtr="0">
              <a:noAutofit/>
            </a:bodyPr>
            <a:lstStyle/>
            <a:p>
              <a:pPr lvl="0" algn="l" defTabSz="977900" rtl="0">
                <a:lnSpc>
                  <a:spcPct val="90000"/>
                </a:lnSpc>
                <a:spcBef>
                  <a:spcPct val="0"/>
                </a:spcBef>
                <a:spcAft>
                  <a:spcPct val="35000"/>
                </a:spcAft>
              </a:pPr>
              <a:r>
                <a:rPr lang="en-US" sz="2200" b="1" kern="1200" dirty="0" smtClean="0">
                  <a:solidFill>
                    <a:schemeClr val="tx1"/>
                  </a:solidFill>
                  <a:latin typeface="Calibri"/>
                  <a:cs typeface="Calibri"/>
                </a:rPr>
                <a:t>There is total and absolute ban on the use of official vehicles for campaigning, electioneering, or election related travel during elections. </a:t>
              </a:r>
              <a:endParaRPr lang="en-US" sz="2200" b="1" kern="1200" dirty="0">
                <a:solidFill>
                  <a:schemeClr val="tx1"/>
                </a:solidFill>
                <a:latin typeface="Calibri"/>
                <a:cs typeface="Calibri"/>
              </a:endParaRPr>
            </a:p>
          </p:txBody>
        </p:sp>
      </p:grpSp>
    </p:spTree>
    <p:extLst>
      <p:ext uri="{BB962C8B-B14F-4D97-AF65-F5344CB8AC3E}">
        <p14:creationId xmlns:p14="http://schemas.microsoft.com/office/powerpoint/2010/main" val="606409900"/>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3529"/>
            <a:ext cx="9144000" cy="1143000"/>
          </a:xfrm>
        </p:spPr>
        <p:txBody>
          <a:bodyPr>
            <a:normAutofit/>
          </a:bodyPr>
          <a:lstStyle/>
          <a:p>
            <a:r>
              <a:rPr lang="en-US" sz="3200" dirty="0" smtClean="0">
                <a:solidFill>
                  <a:srgbClr val="0D0D0D"/>
                </a:solidFill>
                <a:cs typeface="Calibri"/>
              </a:rPr>
              <a:t>6/8: </a:t>
            </a:r>
            <a:r>
              <a:rPr lang="en-US" sz="3200" dirty="0">
                <a:solidFill>
                  <a:srgbClr val="0D0D0D"/>
                </a:solidFill>
                <a:cs typeface="Calibri"/>
              </a:rPr>
              <a:t>Model Code of Conduct for Ministers/Chairmen/Member of Commission</a:t>
            </a:r>
            <a:endParaRPr lang="en-US" sz="3200" dirty="0"/>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3194479749"/>
              </p:ext>
            </p:extLst>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Date Placeholder 3"/>
          <p:cNvSpPr>
            <a:spLocks noGrp="1"/>
          </p:cNvSpPr>
          <p:nvPr>
            <p:ph type="dt" sz="half" idx="10"/>
          </p:nvPr>
        </p:nvSpPr>
        <p:spPr/>
        <p:txBody>
          <a:bodyPr/>
          <a:lstStyle/>
          <a:p>
            <a:fld id="{58646356-D9EF-ED4D-A516-2CFEB5A9735F}" type="datetime1">
              <a:rPr lang="en-IN" smtClean="0"/>
              <a:pPr/>
              <a:t>17-05-2013</a:t>
            </a:fld>
            <a:endParaRPr lang="en-US"/>
          </a:p>
        </p:txBody>
      </p:sp>
      <p:sp>
        <p:nvSpPr>
          <p:cNvPr id="5" name="Footer Placeholder 4"/>
          <p:cNvSpPr>
            <a:spLocks noGrp="1"/>
          </p:cNvSpPr>
          <p:nvPr>
            <p:ph type="ftr" sz="quarter" idx="11"/>
          </p:nvPr>
        </p:nvSpPr>
        <p:spPr/>
        <p:txBody>
          <a:bodyPr/>
          <a:lstStyle/>
          <a:p>
            <a:r>
              <a:rPr lang="en-US" dirty="0" smtClean="0"/>
              <a:t>Learning Module for RO/</a:t>
            </a:r>
            <a:r>
              <a:rPr lang="en-US" dirty="0" err="1" smtClean="0"/>
              <a:t>AROs</a:t>
            </a:r>
            <a:endParaRPr lang="en-US" dirty="0"/>
          </a:p>
        </p:txBody>
      </p:sp>
      <p:sp>
        <p:nvSpPr>
          <p:cNvPr id="6" name="Slide Number Placeholder 5"/>
          <p:cNvSpPr>
            <a:spLocks noGrp="1"/>
          </p:cNvSpPr>
          <p:nvPr>
            <p:ph type="sldNum" sz="quarter" idx="12"/>
          </p:nvPr>
        </p:nvSpPr>
        <p:spPr/>
        <p:txBody>
          <a:bodyPr/>
          <a:lstStyle/>
          <a:p>
            <a:fld id="{82304205-CB8D-8C4D-9F73-F3EA086242A9}" type="slidenum">
              <a:rPr lang="en-US" smtClean="0"/>
              <a:pPr/>
              <a:t>27</a:t>
            </a:fld>
            <a:endParaRPr lang="en-US"/>
          </a:p>
        </p:txBody>
      </p:sp>
    </p:spTree>
    <p:extLst>
      <p:ext uri="{BB962C8B-B14F-4D97-AF65-F5344CB8AC3E}">
        <p14:creationId xmlns:p14="http://schemas.microsoft.com/office/powerpoint/2010/main" val="207698467"/>
      </p:ext>
    </p:extLst>
  </p:cSld>
  <p:clrMapOvr>
    <a:masterClrMapping/>
  </p:clrMapOvr>
  <p:transition spd="slow">
    <p:cover dir="l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7">
                                            <p:graphicEl>
                                              <a:dgm id="{3E35753F-93DF-164D-8725-CC1BA8241F3E}"/>
                                            </p:graphicEl>
                                          </p:spTgt>
                                        </p:tgtEl>
                                        <p:attrNameLst>
                                          <p:attrName>style.visibility</p:attrName>
                                        </p:attrNameLst>
                                      </p:cBhvr>
                                      <p:to>
                                        <p:strVal val="visible"/>
                                      </p:to>
                                    </p:set>
                                    <p:animEffect transition="in" filter="wipe(down)">
                                      <p:cBhvr>
                                        <p:cTn id="7" dur="500"/>
                                        <p:tgtEl>
                                          <p:spTgt spid="7">
                                            <p:graphicEl>
                                              <a:dgm id="{3E35753F-93DF-164D-8725-CC1BA8241F3E}"/>
                                            </p:graphic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7">
                                            <p:graphicEl>
                                              <a:dgm id="{E1920702-C664-0340-9522-40B38B962706}"/>
                                            </p:graphicEl>
                                          </p:spTgt>
                                        </p:tgtEl>
                                        <p:attrNameLst>
                                          <p:attrName>style.visibility</p:attrName>
                                        </p:attrNameLst>
                                      </p:cBhvr>
                                      <p:to>
                                        <p:strVal val="visible"/>
                                      </p:to>
                                    </p:set>
                                    <p:animEffect transition="in" filter="wipe(down)">
                                      <p:cBhvr>
                                        <p:cTn id="12" dur="500"/>
                                        <p:tgtEl>
                                          <p:spTgt spid="7">
                                            <p:graphicEl>
                                              <a:dgm id="{E1920702-C664-0340-9522-40B38B962706}"/>
                                            </p:graphic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7">
                                            <p:graphicEl>
                                              <a:dgm id="{680E7B87-850C-AC41-A9FA-C45C15A5E297}"/>
                                            </p:graphicEl>
                                          </p:spTgt>
                                        </p:tgtEl>
                                        <p:attrNameLst>
                                          <p:attrName>style.visibility</p:attrName>
                                        </p:attrNameLst>
                                      </p:cBhvr>
                                      <p:to>
                                        <p:strVal val="visible"/>
                                      </p:to>
                                    </p:set>
                                    <p:animEffect transition="in" filter="wipe(down)">
                                      <p:cBhvr>
                                        <p:cTn id="17" dur="500"/>
                                        <p:tgtEl>
                                          <p:spTgt spid="7">
                                            <p:graphicEl>
                                              <a:dgm id="{680E7B87-850C-AC41-A9FA-C45C15A5E297}"/>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7" grpId="0">
        <p:bldSub>
          <a:bldDgm bld="one"/>
        </p:bldSub>
      </p:bldGraphic>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143000"/>
          </a:xfrm>
        </p:spPr>
        <p:txBody>
          <a:bodyPr>
            <a:normAutofit/>
          </a:bodyPr>
          <a:lstStyle/>
          <a:p>
            <a:r>
              <a:rPr lang="en-US" sz="3200" dirty="0" smtClean="0">
                <a:solidFill>
                  <a:srgbClr val="0D0D0D"/>
                </a:solidFill>
                <a:cs typeface="Calibri"/>
              </a:rPr>
              <a:t>6/9: </a:t>
            </a:r>
            <a:r>
              <a:rPr lang="en-US" sz="3200" dirty="0">
                <a:solidFill>
                  <a:srgbClr val="0D0D0D"/>
                </a:solidFill>
                <a:cs typeface="Calibri"/>
              </a:rPr>
              <a:t>Model Code of Conduct for Ministers/Chairmen/Member of Commission</a:t>
            </a:r>
            <a:endParaRPr lang="en-US" sz="3200" dirty="0"/>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1705897526"/>
              </p:ext>
            </p:extLst>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Date Placeholder 3"/>
          <p:cNvSpPr>
            <a:spLocks noGrp="1"/>
          </p:cNvSpPr>
          <p:nvPr>
            <p:ph type="dt" sz="half" idx="10"/>
          </p:nvPr>
        </p:nvSpPr>
        <p:spPr/>
        <p:txBody>
          <a:bodyPr/>
          <a:lstStyle/>
          <a:p>
            <a:fld id="{58646356-D9EF-ED4D-A516-2CFEB5A9735F}" type="datetime1">
              <a:rPr lang="en-IN" smtClean="0"/>
              <a:pPr/>
              <a:t>17-05-2013</a:t>
            </a:fld>
            <a:endParaRPr lang="en-US"/>
          </a:p>
        </p:txBody>
      </p:sp>
      <p:sp>
        <p:nvSpPr>
          <p:cNvPr id="5" name="Footer Placeholder 4"/>
          <p:cNvSpPr>
            <a:spLocks noGrp="1"/>
          </p:cNvSpPr>
          <p:nvPr>
            <p:ph type="ftr" sz="quarter" idx="11"/>
          </p:nvPr>
        </p:nvSpPr>
        <p:spPr/>
        <p:txBody>
          <a:bodyPr/>
          <a:lstStyle/>
          <a:p>
            <a:r>
              <a:rPr lang="en-US" dirty="0" smtClean="0"/>
              <a:t>Learning Module for RO/</a:t>
            </a:r>
            <a:r>
              <a:rPr lang="en-US" dirty="0" err="1" smtClean="0"/>
              <a:t>AROs</a:t>
            </a:r>
            <a:endParaRPr lang="en-US" dirty="0"/>
          </a:p>
        </p:txBody>
      </p:sp>
      <p:sp>
        <p:nvSpPr>
          <p:cNvPr id="6" name="Slide Number Placeholder 5"/>
          <p:cNvSpPr>
            <a:spLocks noGrp="1"/>
          </p:cNvSpPr>
          <p:nvPr>
            <p:ph type="sldNum" sz="quarter" idx="12"/>
          </p:nvPr>
        </p:nvSpPr>
        <p:spPr/>
        <p:txBody>
          <a:bodyPr/>
          <a:lstStyle/>
          <a:p>
            <a:fld id="{82304205-CB8D-8C4D-9F73-F3EA086242A9}" type="slidenum">
              <a:rPr lang="en-US" smtClean="0"/>
              <a:pPr/>
              <a:t>28</a:t>
            </a:fld>
            <a:endParaRPr lang="en-US"/>
          </a:p>
        </p:txBody>
      </p:sp>
    </p:spTree>
    <p:extLst>
      <p:ext uri="{BB962C8B-B14F-4D97-AF65-F5344CB8AC3E}">
        <p14:creationId xmlns:p14="http://schemas.microsoft.com/office/powerpoint/2010/main" val="918455753"/>
      </p:ext>
    </p:extLst>
  </p:cSld>
  <p:clrMapOvr>
    <a:masterClrMapping/>
  </p:clrMapOvr>
  <p:transition spd="slow">
    <p:cover dir="l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7">
                                            <p:graphicEl>
                                              <a:dgm id="{1AA099A5-0C48-3F48-A282-7F6659D025E3}"/>
                                            </p:graphicEl>
                                          </p:spTgt>
                                        </p:tgtEl>
                                        <p:attrNameLst>
                                          <p:attrName>style.visibility</p:attrName>
                                        </p:attrNameLst>
                                      </p:cBhvr>
                                      <p:to>
                                        <p:strVal val="visible"/>
                                      </p:to>
                                    </p:set>
                                    <p:animEffect transition="in" filter="wipe(down)">
                                      <p:cBhvr>
                                        <p:cTn id="7" dur="500"/>
                                        <p:tgtEl>
                                          <p:spTgt spid="7">
                                            <p:graphicEl>
                                              <a:dgm id="{1AA099A5-0C48-3F48-A282-7F6659D025E3}"/>
                                            </p:graphic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7">
                                            <p:graphicEl>
                                              <a:dgm id="{116FB601-B263-EE49-BE51-E14FED9A37AE}"/>
                                            </p:graphicEl>
                                          </p:spTgt>
                                        </p:tgtEl>
                                        <p:attrNameLst>
                                          <p:attrName>style.visibility</p:attrName>
                                        </p:attrNameLst>
                                      </p:cBhvr>
                                      <p:to>
                                        <p:strVal val="visible"/>
                                      </p:to>
                                    </p:set>
                                    <p:animEffect transition="in" filter="wipe(down)">
                                      <p:cBhvr>
                                        <p:cTn id="12" dur="500"/>
                                        <p:tgtEl>
                                          <p:spTgt spid="7">
                                            <p:graphicEl>
                                              <a:dgm id="{116FB601-B263-EE49-BE51-E14FED9A37AE}"/>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7" grpId="0">
        <p:bldSub>
          <a:bldDgm bld="one"/>
        </p:bldSub>
      </p:bldGraphic>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9254"/>
            <a:ext cx="9144000" cy="1143000"/>
          </a:xfrm>
        </p:spPr>
        <p:txBody>
          <a:bodyPr>
            <a:normAutofit/>
          </a:bodyPr>
          <a:lstStyle/>
          <a:p>
            <a:r>
              <a:rPr lang="en-US" sz="3200" dirty="0" smtClean="0">
                <a:solidFill>
                  <a:srgbClr val="0D0D0D"/>
                </a:solidFill>
                <a:cs typeface="Calibri"/>
              </a:rPr>
              <a:t>6/10: </a:t>
            </a:r>
            <a:r>
              <a:rPr lang="en-US" sz="3200" dirty="0">
                <a:solidFill>
                  <a:srgbClr val="0D0D0D"/>
                </a:solidFill>
                <a:cs typeface="Calibri"/>
              </a:rPr>
              <a:t>Model Code of Conduct for Ministers/Chairmen/Member of Commission</a:t>
            </a:r>
            <a:endParaRPr lang="en-US" sz="3200" dirty="0"/>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2412458829"/>
              </p:ext>
            </p:extLst>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Date Placeholder 3"/>
          <p:cNvSpPr>
            <a:spLocks noGrp="1"/>
          </p:cNvSpPr>
          <p:nvPr>
            <p:ph type="dt" sz="half" idx="10"/>
          </p:nvPr>
        </p:nvSpPr>
        <p:spPr/>
        <p:txBody>
          <a:bodyPr/>
          <a:lstStyle/>
          <a:p>
            <a:fld id="{58646356-D9EF-ED4D-A516-2CFEB5A9735F}" type="datetime1">
              <a:rPr lang="en-IN" smtClean="0"/>
              <a:pPr/>
              <a:t>17-05-2013</a:t>
            </a:fld>
            <a:endParaRPr lang="en-US"/>
          </a:p>
        </p:txBody>
      </p:sp>
      <p:sp>
        <p:nvSpPr>
          <p:cNvPr id="5" name="Footer Placeholder 4"/>
          <p:cNvSpPr>
            <a:spLocks noGrp="1"/>
          </p:cNvSpPr>
          <p:nvPr>
            <p:ph type="ftr" sz="quarter" idx="11"/>
          </p:nvPr>
        </p:nvSpPr>
        <p:spPr/>
        <p:txBody>
          <a:bodyPr/>
          <a:lstStyle/>
          <a:p>
            <a:r>
              <a:rPr lang="en-US" dirty="0" smtClean="0"/>
              <a:t>Learning Module for RO/</a:t>
            </a:r>
            <a:r>
              <a:rPr lang="en-US" dirty="0" err="1" smtClean="0"/>
              <a:t>AROs</a:t>
            </a:r>
            <a:endParaRPr lang="en-US" dirty="0"/>
          </a:p>
        </p:txBody>
      </p:sp>
      <p:sp>
        <p:nvSpPr>
          <p:cNvPr id="6" name="Slide Number Placeholder 5"/>
          <p:cNvSpPr>
            <a:spLocks noGrp="1"/>
          </p:cNvSpPr>
          <p:nvPr>
            <p:ph type="sldNum" sz="quarter" idx="12"/>
          </p:nvPr>
        </p:nvSpPr>
        <p:spPr/>
        <p:txBody>
          <a:bodyPr/>
          <a:lstStyle/>
          <a:p>
            <a:fld id="{82304205-CB8D-8C4D-9F73-F3EA086242A9}" type="slidenum">
              <a:rPr lang="en-US" smtClean="0"/>
              <a:pPr/>
              <a:t>29</a:t>
            </a:fld>
            <a:endParaRPr lang="en-US"/>
          </a:p>
        </p:txBody>
      </p:sp>
    </p:spTree>
    <p:extLst>
      <p:ext uri="{BB962C8B-B14F-4D97-AF65-F5344CB8AC3E}">
        <p14:creationId xmlns:p14="http://schemas.microsoft.com/office/powerpoint/2010/main" val="1004181528"/>
      </p:ext>
    </p:extLst>
  </p:cSld>
  <p:clrMapOvr>
    <a:masterClrMapping/>
  </p:clrMapOvr>
  <p:transition spd="slow">
    <p:cover dir="l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7">
                                            <p:graphicEl>
                                              <a:dgm id="{0CB7EA44-14C1-E049-B2B4-64D79796E224}"/>
                                            </p:graphicEl>
                                          </p:spTgt>
                                        </p:tgtEl>
                                        <p:attrNameLst>
                                          <p:attrName>style.visibility</p:attrName>
                                        </p:attrNameLst>
                                      </p:cBhvr>
                                      <p:to>
                                        <p:strVal val="visible"/>
                                      </p:to>
                                    </p:set>
                                    <p:animEffect transition="in" filter="wipe(down)">
                                      <p:cBhvr>
                                        <p:cTn id="7" dur="500"/>
                                        <p:tgtEl>
                                          <p:spTgt spid="7">
                                            <p:graphicEl>
                                              <a:dgm id="{0CB7EA44-14C1-E049-B2B4-64D79796E224}"/>
                                            </p:graphic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7">
                                            <p:graphicEl>
                                              <a:dgm id="{D5D841DA-F8F0-DD42-8D73-17437AC690B5}"/>
                                            </p:graphicEl>
                                          </p:spTgt>
                                        </p:tgtEl>
                                        <p:attrNameLst>
                                          <p:attrName>style.visibility</p:attrName>
                                        </p:attrNameLst>
                                      </p:cBhvr>
                                      <p:to>
                                        <p:strVal val="visible"/>
                                      </p:to>
                                    </p:set>
                                    <p:animEffect transition="in" filter="wipe(down)">
                                      <p:cBhvr>
                                        <p:cTn id="12" dur="500"/>
                                        <p:tgtEl>
                                          <p:spTgt spid="7">
                                            <p:graphicEl>
                                              <a:dgm id="{D5D841DA-F8F0-DD42-8D73-17437AC690B5}"/>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7" grpId="0">
        <p:bldSub>
          <a:bldDgm bld="one"/>
        </p:bldSub>
      </p:bldGraphic>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marL="0" indent="0" algn="ctr">
              <a:buNone/>
            </a:pPr>
            <a:r>
              <a:rPr lang="en-US" dirty="0" smtClean="0"/>
              <a:t>The material on MCC has been clubbed on the basis of users/decision-makers who are affected by the relevant provision of MCC</a:t>
            </a:r>
          </a:p>
        </p:txBody>
      </p:sp>
    </p:spTree>
    <p:extLst>
      <p:ext uri="{BB962C8B-B14F-4D97-AF65-F5344CB8AC3E}">
        <p14:creationId xmlns:p14="http://schemas.microsoft.com/office/powerpoint/2010/main" val="3394844184"/>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3523"/>
            <a:ext cx="9144000" cy="1143000"/>
          </a:xfrm>
        </p:spPr>
        <p:txBody>
          <a:bodyPr>
            <a:normAutofit/>
          </a:bodyPr>
          <a:lstStyle/>
          <a:p>
            <a:r>
              <a:rPr lang="en-US" sz="3200" dirty="0" smtClean="0">
                <a:solidFill>
                  <a:srgbClr val="0D0D0D"/>
                </a:solidFill>
                <a:cs typeface="Calibri"/>
              </a:rPr>
              <a:t>6/11: </a:t>
            </a:r>
            <a:r>
              <a:rPr lang="en-US" sz="3200" dirty="0">
                <a:solidFill>
                  <a:srgbClr val="0D0D0D"/>
                </a:solidFill>
                <a:cs typeface="Calibri"/>
              </a:rPr>
              <a:t>Model Code of Conduct for Ministers/Chairmen/Member of Commission</a:t>
            </a:r>
            <a:endParaRPr lang="en-US" sz="3200" dirty="0"/>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1054006726"/>
              </p:ext>
            </p:extLst>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Date Placeholder 3"/>
          <p:cNvSpPr>
            <a:spLocks noGrp="1"/>
          </p:cNvSpPr>
          <p:nvPr>
            <p:ph type="dt" sz="half" idx="10"/>
          </p:nvPr>
        </p:nvSpPr>
        <p:spPr/>
        <p:txBody>
          <a:bodyPr/>
          <a:lstStyle/>
          <a:p>
            <a:fld id="{58646356-D9EF-ED4D-A516-2CFEB5A9735F}" type="datetime1">
              <a:rPr lang="en-IN" smtClean="0"/>
              <a:pPr/>
              <a:t>17-05-2013</a:t>
            </a:fld>
            <a:endParaRPr lang="en-US"/>
          </a:p>
        </p:txBody>
      </p:sp>
      <p:sp>
        <p:nvSpPr>
          <p:cNvPr id="5" name="Footer Placeholder 4"/>
          <p:cNvSpPr>
            <a:spLocks noGrp="1"/>
          </p:cNvSpPr>
          <p:nvPr>
            <p:ph type="ftr" sz="quarter" idx="11"/>
          </p:nvPr>
        </p:nvSpPr>
        <p:spPr/>
        <p:txBody>
          <a:bodyPr/>
          <a:lstStyle/>
          <a:p>
            <a:r>
              <a:rPr lang="en-US" dirty="0" smtClean="0"/>
              <a:t>Learning Module for RO/</a:t>
            </a:r>
            <a:r>
              <a:rPr lang="en-US" dirty="0" err="1" smtClean="0"/>
              <a:t>AROs</a:t>
            </a:r>
            <a:endParaRPr lang="en-US" dirty="0"/>
          </a:p>
        </p:txBody>
      </p:sp>
      <p:sp>
        <p:nvSpPr>
          <p:cNvPr id="6" name="Slide Number Placeholder 5"/>
          <p:cNvSpPr>
            <a:spLocks noGrp="1"/>
          </p:cNvSpPr>
          <p:nvPr>
            <p:ph type="sldNum" sz="quarter" idx="12"/>
          </p:nvPr>
        </p:nvSpPr>
        <p:spPr/>
        <p:txBody>
          <a:bodyPr/>
          <a:lstStyle/>
          <a:p>
            <a:fld id="{82304205-CB8D-8C4D-9F73-F3EA086242A9}" type="slidenum">
              <a:rPr lang="en-US" smtClean="0"/>
              <a:pPr/>
              <a:t>30</a:t>
            </a:fld>
            <a:endParaRPr lang="en-US"/>
          </a:p>
        </p:txBody>
      </p:sp>
    </p:spTree>
    <p:extLst>
      <p:ext uri="{BB962C8B-B14F-4D97-AF65-F5344CB8AC3E}">
        <p14:creationId xmlns:p14="http://schemas.microsoft.com/office/powerpoint/2010/main" val="2517097530"/>
      </p:ext>
    </p:extLst>
  </p:cSld>
  <p:clrMapOvr>
    <a:masterClrMapping/>
  </p:clrMapOvr>
  <p:transition spd="slow">
    <p:cover dir="l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7">
                                            <p:graphicEl>
                                              <a:dgm id="{FBAC4D22-9FB1-BB49-88F6-53CB53A3335B}"/>
                                            </p:graphicEl>
                                          </p:spTgt>
                                        </p:tgtEl>
                                        <p:attrNameLst>
                                          <p:attrName>style.visibility</p:attrName>
                                        </p:attrNameLst>
                                      </p:cBhvr>
                                      <p:to>
                                        <p:strVal val="visible"/>
                                      </p:to>
                                    </p:set>
                                    <p:animEffect transition="in" filter="wipe(down)">
                                      <p:cBhvr>
                                        <p:cTn id="7" dur="500"/>
                                        <p:tgtEl>
                                          <p:spTgt spid="7">
                                            <p:graphicEl>
                                              <a:dgm id="{FBAC4D22-9FB1-BB49-88F6-53CB53A3335B}"/>
                                            </p:graphic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7">
                                            <p:graphicEl>
                                              <a:dgm id="{374A186B-BE46-8645-B8AD-E66B6F3DCD7A}"/>
                                            </p:graphicEl>
                                          </p:spTgt>
                                        </p:tgtEl>
                                        <p:attrNameLst>
                                          <p:attrName>style.visibility</p:attrName>
                                        </p:attrNameLst>
                                      </p:cBhvr>
                                      <p:to>
                                        <p:strVal val="visible"/>
                                      </p:to>
                                    </p:set>
                                    <p:animEffect transition="in" filter="wipe(down)">
                                      <p:cBhvr>
                                        <p:cTn id="12" dur="500"/>
                                        <p:tgtEl>
                                          <p:spTgt spid="7">
                                            <p:graphicEl>
                                              <a:dgm id="{374A186B-BE46-8645-B8AD-E66B6F3DCD7A}"/>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7" grpId="0">
        <p:bldSub>
          <a:bldDgm bld="one"/>
        </p:bldSub>
      </p:bldGraphic>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143000"/>
          </a:xfrm>
        </p:spPr>
        <p:txBody>
          <a:bodyPr>
            <a:normAutofit/>
          </a:bodyPr>
          <a:lstStyle/>
          <a:p>
            <a:r>
              <a:rPr lang="en-US" sz="3000" dirty="0" smtClean="0">
                <a:solidFill>
                  <a:srgbClr val="0D0D0D"/>
                </a:solidFill>
                <a:latin typeface="Calibri"/>
                <a:cs typeface="Calibri"/>
              </a:rPr>
              <a:t>6/12: </a:t>
            </a:r>
            <a:r>
              <a:rPr lang="en-US" sz="3000" dirty="0">
                <a:solidFill>
                  <a:srgbClr val="0D0D0D"/>
                </a:solidFill>
                <a:latin typeface="Calibri"/>
                <a:cs typeface="Calibri"/>
              </a:rPr>
              <a:t>Model Code of Conduct for </a:t>
            </a:r>
            <a:r>
              <a:rPr lang="en-US" sz="3000" dirty="0" smtClean="0">
                <a:solidFill>
                  <a:srgbClr val="0D0D0D"/>
                </a:solidFill>
                <a:latin typeface="Calibri"/>
                <a:cs typeface="Calibri"/>
              </a:rPr>
              <a:t>Ministers/Chairmen/Member </a:t>
            </a:r>
            <a:r>
              <a:rPr lang="en-US" sz="3000" dirty="0">
                <a:solidFill>
                  <a:srgbClr val="0D0D0D"/>
                </a:solidFill>
                <a:latin typeface="Calibri"/>
                <a:cs typeface="Calibri"/>
              </a:rPr>
              <a:t>of Commission</a:t>
            </a:r>
            <a:endParaRPr lang="en-US" sz="3000" dirty="0"/>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632009834"/>
              </p:ext>
            </p:extLst>
          </p:nvPr>
        </p:nvGraphicFramePr>
        <p:xfrm>
          <a:off x="457200" y="1262744"/>
          <a:ext cx="8229600" cy="486342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Date Placeholder 3"/>
          <p:cNvSpPr>
            <a:spLocks noGrp="1"/>
          </p:cNvSpPr>
          <p:nvPr>
            <p:ph type="dt" sz="half" idx="10"/>
          </p:nvPr>
        </p:nvSpPr>
        <p:spPr/>
        <p:txBody>
          <a:bodyPr/>
          <a:lstStyle/>
          <a:p>
            <a:fld id="{58646356-D9EF-ED4D-A516-2CFEB5A9735F}" type="datetime1">
              <a:rPr lang="en-IN" smtClean="0"/>
              <a:pPr/>
              <a:t>17-05-2013</a:t>
            </a:fld>
            <a:endParaRPr lang="en-US"/>
          </a:p>
        </p:txBody>
      </p:sp>
      <p:sp>
        <p:nvSpPr>
          <p:cNvPr id="5" name="Footer Placeholder 4"/>
          <p:cNvSpPr>
            <a:spLocks noGrp="1"/>
          </p:cNvSpPr>
          <p:nvPr>
            <p:ph type="ftr" sz="quarter" idx="11"/>
          </p:nvPr>
        </p:nvSpPr>
        <p:spPr/>
        <p:txBody>
          <a:bodyPr/>
          <a:lstStyle/>
          <a:p>
            <a:r>
              <a:rPr lang="en-US" dirty="0" smtClean="0"/>
              <a:t>Learning Module for RO/</a:t>
            </a:r>
            <a:r>
              <a:rPr lang="en-US" dirty="0" err="1" smtClean="0"/>
              <a:t>AROs</a:t>
            </a:r>
            <a:endParaRPr lang="en-US" dirty="0"/>
          </a:p>
        </p:txBody>
      </p:sp>
      <p:sp>
        <p:nvSpPr>
          <p:cNvPr id="6" name="Slide Number Placeholder 5"/>
          <p:cNvSpPr>
            <a:spLocks noGrp="1"/>
          </p:cNvSpPr>
          <p:nvPr>
            <p:ph type="sldNum" sz="quarter" idx="12"/>
          </p:nvPr>
        </p:nvSpPr>
        <p:spPr/>
        <p:txBody>
          <a:bodyPr/>
          <a:lstStyle/>
          <a:p>
            <a:fld id="{82304205-CB8D-8C4D-9F73-F3EA086242A9}" type="slidenum">
              <a:rPr lang="en-US" smtClean="0"/>
              <a:pPr/>
              <a:t>31</a:t>
            </a:fld>
            <a:endParaRPr lang="en-US"/>
          </a:p>
        </p:txBody>
      </p:sp>
    </p:spTree>
    <p:extLst>
      <p:ext uri="{BB962C8B-B14F-4D97-AF65-F5344CB8AC3E}">
        <p14:creationId xmlns:p14="http://schemas.microsoft.com/office/powerpoint/2010/main" val="1285549390"/>
      </p:ext>
    </p:extLst>
  </p:cSld>
  <p:clrMapOvr>
    <a:masterClrMapping/>
  </p:clrMapOvr>
  <p:transition spd="slow">
    <p:spli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7">
                                            <p:graphicEl>
                                              <a:dgm id="{FEE846AF-9A21-DE43-9875-6C9085CE89B7}"/>
                                            </p:graphicEl>
                                          </p:spTgt>
                                        </p:tgtEl>
                                        <p:attrNameLst>
                                          <p:attrName>style.visibility</p:attrName>
                                        </p:attrNameLst>
                                      </p:cBhvr>
                                      <p:to>
                                        <p:strVal val="visible"/>
                                      </p:to>
                                    </p:set>
                                    <p:animEffect transition="in" filter="wipe(down)">
                                      <p:cBhvr>
                                        <p:cTn id="7" dur="500"/>
                                        <p:tgtEl>
                                          <p:spTgt spid="7">
                                            <p:graphicEl>
                                              <a:dgm id="{FEE846AF-9A21-DE43-9875-6C9085CE89B7}"/>
                                            </p:graphic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7">
                                            <p:graphicEl>
                                              <a:dgm id="{C3502FEF-C4F8-4661-B472-F464BE3E0BB4}"/>
                                            </p:graphicEl>
                                          </p:spTgt>
                                        </p:tgtEl>
                                        <p:attrNameLst>
                                          <p:attrName>style.visibility</p:attrName>
                                        </p:attrNameLst>
                                      </p:cBhvr>
                                      <p:to>
                                        <p:strVal val="visible"/>
                                      </p:to>
                                    </p:set>
                                    <p:animEffect transition="in" filter="wipe(down)">
                                      <p:cBhvr>
                                        <p:cTn id="12" dur="500"/>
                                        <p:tgtEl>
                                          <p:spTgt spid="7">
                                            <p:graphicEl>
                                              <a:dgm id="{C3502FEF-C4F8-4661-B472-F464BE3E0BB4}"/>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7" grpId="0">
        <p:bldSub>
          <a:bldDgm bld="one"/>
        </p:bldSub>
      </p:bldGraphic>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143000"/>
          </a:xfrm>
        </p:spPr>
        <p:txBody>
          <a:bodyPr>
            <a:normAutofit/>
          </a:bodyPr>
          <a:lstStyle/>
          <a:p>
            <a:r>
              <a:rPr lang="en-US" sz="3200" dirty="0" smtClean="0">
                <a:solidFill>
                  <a:srgbClr val="0D0D0D"/>
                </a:solidFill>
                <a:cs typeface="Calibri"/>
              </a:rPr>
              <a:t>6/13: </a:t>
            </a:r>
            <a:r>
              <a:rPr lang="en-US" sz="3200" dirty="0">
                <a:solidFill>
                  <a:srgbClr val="0D0D0D"/>
                </a:solidFill>
                <a:cs typeface="Calibri"/>
              </a:rPr>
              <a:t>Model Code of Conduct for Ministers/Chairmen/Member of Commission</a:t>
            </a:r>
            <a:endParaRPr lang="en-US" sz="3200" dirty="0"/>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1603254233"/>
              </p:ext>
            </p:extLst>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Date Placeholder 3"/>
          <p:cNvSpPr>
            <a:spLocks noGrp="1"/>
          </p:cNvSpPr>
          <p:nvPr>
            <p:ph type="dt" sz="half" idx="10"/>
          </p:nvPr>
        </p:nvSpPr>
        <p:spPr/>
        <p:txBody>
          <a:bodyPr/>
          <a:lstStyle/>
          <a:p>
            <a:fld id="{58646356-D9EF-ED4D-A516-2CFEB5A9735F}" type="datetime1">
              <a:rPr lang="en-IN" smtClean="0"/>
              <a:pPr/>
              <a:t>17-05-2013</a:t>
            </a:fld>
            <a:endParaRPr lang="en-US"/>
          </a:p>
        </p:txBody>
      </p:sp>
      <p:sp>
        <p:nvSpPr>
          <p:cNvPr id="5" name="Footer Placeholder 4"/>
          <p:cNvSpPr>
            <a:spLocks noGrp="1"/>
          </p:cNvSpPr>
          <p:nvPr>
            <p:ph type="ftr" sz="quarter" idx="11"/>
          </p:nvPr>
        </p:nvSpPr>
        <p:spPr/>
        <p:txBody>
          <a:bodyPr/>
          <a:lstStyle/>
          <a:p>
            <a:r>
              <a:rPr lang="en-US" dirty="0" smtClean="0"/>
              <a:t>Learning Module for RO/</a:t>
            </a:r>
            <a:r>
              <a:rPr lang="en-US" dirty="0" err="1" smtClean="0"/>
              <a:t>AROs</a:t>
            </a:r>
            <a:endParaRPr lang="en-US" dirty="0"/>
          </a:p>
        </p:txBody>
      </p:sp>
      <p:sp>
        <p:nvSpPr>
          <p:cNvPr id="6" name="Slide Number Placeholder 5"/>
          <p:cNvSpPr>
            <a:spLocks noGrp="1"/>
          </p:cNvSpPr>
          <p:nvPr>
            <p:ph type="sldNum" sz="quarter" idx="12"/>
          </p:nvPr>
        </p:nvSpPr>
        <p:spPr/>
        <p:txBody>
          <a:bodyPr/>
          <a:lstStyle/>
          <a:p>
            <a:fld id="{82304205-CB8D-8C4D-9F73-F3EA086242A9}" type="slidenum">
              <a:rPr lang="en-US" smtClean="0"/>
              <a:pPr/>
              <a:t>32</a:t>
            </a:fld>
            <a:endParaRPr lang="en-US"/>
          </a:p>
        </p:txBody>
      </p:sp>
    </p:spTree>
    <p:extLst>
      <p:ext uri="{BB962C8B-B14F-4D97-AF65-F5344CB8AC3E}">
        <p14:creationId xmlns:p14="http://schemas.microsoft.com/office/powerpoint/2010/main" val="408813826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solidFill>
                  <a:srgbClr val="0D0D0D"/>
                </a:solidFill>
                <a:cs typeface="Calibri"/>
              </a:rPr>
              <a:t>6/14: </a:t>
            </a:r>
            <a:r>
              <a:rPr lang="en-US" sz="3200" dirty="0">
                <a:solidFill>
                  <a:srgbClr val="0D0D0D"/>
                </a:solidFill>
                <a:cs typeface="Calibri"/>
              </a:rPr>
              <a:t>Model Code of Conduct for Ministers/Chairmen/Member of Commission</a:t>
            </a:r>
            <a:endParaRPr lang="en-US" sz="3200" dirty="0"/>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1646145423"/>
              </p:ext>
            </p:extLst>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Date Placeholder 3"/>
          <p:cNvSpPr>
            <a:spLocks noGrp="1"/>
          </p:cNvSpPr>
          <p:nvPr>
            <p:ph type="dt" sz="half" idx="10"/>
          </p:nvPr>
        </p:nvSpPr>
        <p:spPr/>
        <p:txBody>
          <a:bodyPr/>
          <a:lstStyle/>
          <a:p>
            <a:fld id="{58646356-D9EF-ED4D-A516-2CFEB5A9735F}" type="datetime1">
              <a:rPr lang="en-IN" smtClean="0">
                <a:solidFill>
                  <a:prstClr val="black">
                    <a:tint val="75000"/>
                  </a:prstClr>
                </a:solidFill>
              </a:rPr>
              <a:pPr/>
              <a:t>17-05-2013</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r>
              <a:rPr lang="en-US" smtClean="0">
                <a:solidFill>
                  <a:prstClr val="black">
                    <a:tint val="75000"/>
                  </a:prstClr>
                </a:solidFill>
              </a:rPr>
              <a:t>Learning Module for RO/AROs</a:t>
            </a:r>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82304205-CB8D-8C4D-9F73-F3EA086242A9}" type="slidenum">
              <a:rPr lang="en-US" smtClean="0">
                <a:solidFill>
                  <a:prstClr val="black">
                    <a:tint val="75000"/>
                  </a:prstClr>
                </a:solidFill>
              </a:rPr>
              <a:pPr/>
              <a:t>33</a:t>
            </a:fld>
            <a:endParaRPr lang="en-US">
              <a:solidFill>
                <a:prstClr val="black">
                  <a:tint val="75000"/>
                </a:prstClr>
              </a:solidFill>
            </a:endParaRPr>
          </a:p>
        </p:txBody>
      </p:sp>
    </p:spTree>
    <p:extLst>
      <p:ext uri="{BB962C8B-B14F-4D97-AF65-F5344CB8AC3E}">
        <p14:creationId xmlns:p14="http://schemas.microsoft.com/office/powerpoint/2010/main" val="151081828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800" dirty="0" smtClean="0">
                <a:solidFill>
                  <a:srgbClr val="0D0D0D"/>
                </a:solidFill>
                <a:cs typeface="Calibri"/>
              </a:rPr>
              <a:t>6/15: </a:t>
            </a:r>
            <a:r>
              <a:rPr lang="en-US" sz="2800" dirty="0">
                <a:solidFill>
                  <a:srgbClr val="0D0D0D"/>
                </a:solidFill>
                <a:cs typeface="Calibri"/>
              </a:rPr>
              <a:t>Model Code of Conduct for Ministers/Chairmen/Member of Commission</a:t>
            </a:r>
            <a:endParaRPr lang="en-US" sz="2800" dirty="0"/>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3469717284"/>
              </p:ext>
            </p:extLst>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Date Placeholder 3"/>
          <p:cNvSpPr>
            <a:spLocks noGrp="1"/>
          </p:cNvSpPr>
          <p:nvPr>
            <p:ph type="dt" sz="half" idx="10"/>
          </p:nvPr>
        </p:nvSpPr>
        <p:spPr/>
        <p:txBody>
          <a:bodyPr/>
          <a:lstStyle/>
          <a:p>
            <a:fld id="{58646356-D9EF-ED4D-A516-2CFEB5A9735F}" type="datetime1">
              <a:rPr lang="en-IN" smtClean="0"/>
              <a:pPr/>
              <a:t>17-05-2013</a:t>
            </a:fld>
            <a:endParaRPr lang="en-US"/>
          </a:p>
        </p:txBody>
      </p:sp>
      <p:sp>
        <p:nvSpPr>
          <p:cNvPr id="5" name="Footer Placeholder 4"/>
          <p:cNvSpPr>
            <a:spLocks noGrp="1"/>
          </p:cNvSpPr>
          <p:nvPr>
            <p:ph type="ftr" sz="quarter" idx="11"/>
          </p:nvPr>
        </p:nvSpPr>
        <p:spPr/>
        <p:txBody>
          <a:bodyPr/>
          <a:lstStyle/>
          <a:p>
            <a:r>
              <a:rPr lang="en-US" dirty="0" smtClean="0"/>
              <a:t>Learning Module for RO/</a:t>
            </a:r>
            <a:r>
              <a:rPr lang="en-US" dirty="0" err="1" smtClean="0"/>
              <a:t>AROs</a:t>
            </a:r>
            <a:endParaRPr lang="en-US" dirty="0"/>
          </a:p>
        </p:txBody>
      </p:sp>
      <p:sp>
        <p:nvSpPr>
          <p:cNvPr id="6" name="Slide Number Placeholder 5"/>
          <p:cNvSpPr>
            <a:spLocks noGrp="1"/>
          </p:cNvSpPr>
          <p:nvPr>
            <p:ph type="sldNum" sz="quarter" idx="12"/>
          </p:nvPr>
        </p:nvSpPr>
        <p:spPr/>
        <p:txBody>
          <a:bodyPr/>
          <a:lstStyle/>
          <a:p>
            <a:fld id="{82304205-CB8D-8C4D-9F73-F3EA086242A9}" type="slidenum">
              <a:rPr lang="en-US" smtClean="0"/>
              <a:pPr/>
              <a:t>34</a:t>
            </a:fld>
            <a:endParaRPr lang="en-US"/>
          </a:p>
        </p:txBody>
      </p:sp>
    </p:spTree>
    <p:extLst>
      <p:ext uri="{BB962C8B-B14F-4D97-AF65-F5344CB8AC3E}">
        <p14:creationId xmlns:p14="http://schemas.microsoft.com/office/powerpoint/2010/main" val="63249901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9294" y="-9254"/>
            <a:ext cx="9193294" cy="1143000"/>
          </a:xfrm>
        </p:spPr>
        <p:txBody>
          <a:bodyPr>
            <a:normAutofit/>
          </a:bodyPr>
          <a:lstStyle/>
          <a:p>
            <a:r>
              <a:rPr lang="en-US" sz="3200" dirty="0" smtClean="0">
                <a:solidFill>
                  <a:srgbClr val="0D0D0D"/>
                </a:solidFill>
                <a:cs typeface="Calibri"/>
              </a:rPr>
              <a:t>6/16: </a:t>
            </a:r>
            <a:r>
              <a:rPr lang="en-US" sz="3200" dirty="0">
                <a:solidFill>
                  <a:srgbClr val="0D0D0D"/>
                </a:solidFill>
                <a:cs typeface="Calibri"/>
              </a:rPr>
              <a:t>Model Code of Conduct for Ministers/Chairmen/Member of Commission</a:t>
            </a:r>
            <a:endParaRPr lang="en-US" sz="3000" dirty="0"/>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572479"/>
              </p:ext>
            </p:extLst>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Date Placeholder 3"/>
          <p:cNvSpPr>
            <a:spLocks noGrp="1"/>
          </p:cNvSpPr>
          <p:nvPr>
            <p:ph type="dt" sz="half" idx="10"/>
          </p:nvPr>
        </p:nvSpPr>
        <p:spPr/>
        <p:txBody>
          <a:bodyPr/>
          <a:lstStyle/>
          <a:p>
            <a:fld id="{58646356-D9EF-ED4D-A516-2CFEB5A9735F}" type="datetime1">
              <a:rPr lang="en-IN" smtClean="0"/>
              <a:pPr/>
              <a:t>17-05-2013</a:t>
            </a:fld>
            <a:endParaRPr lang="en-US"/>
          </a:p>
        </p:txBody>
      </p:sp>
      <p:sp>
        <p:nvSpPr>
          <p:cNvPr id="5" name="Footer Placeholder 4"/>
          <p:cNvSpPr>
            <a:spLocks noGrp="1"/>
          </p:cNvSpPr>
          <p:nvPr>
            <p:ph type="ftr" sz="quarter" idx="11"/>
          </p:nvPr>
        </p:nvSpPr>
        <p:spPr/>
        <p:txBody>
          <a:bodyPr/>
          <a:lstStyle/>
          <a:p>
            <a:r>
              <a:rPr lang="en-US" dirty="0" smtClean="0"/>
              <a:t>Learning Module for RO/</a:t>
            </a:r>
            <a:r>
              <a:rPr lang="en-US" dirty="0" err="1" smtClean="0"/>
              <a:t>AROs</a:t>
            </a:r>
            <a:endParaRPr lang="en-US" dirty="0"/>
          </a:p>
        </p:txBody>
      </p:sp>
      <p:sp>
        <p:nvSpPr>
          <p:cNvPr id="6" name="Slide Number Placeholder 5"/>
          <p:cNvSpPr>
            <a:spLocks noGrp="1"/>
          </p:cNvSpPr>
          <p:nvPr>
            <p:ph type="sldNum" sz="quarter" idx="12"/>
          </p:nvPr>
        </p:nvSpPr>
        <p:spPr/>
        <p:txBody>
          <a:bodyPr/>
          <a:lstStyle/>
          <a:p>
            <a:fld id="{82304205-CB8D-8C4D-9F73-F3EA086242A9}" type="slidenum">
              <a:rPr lang="en-US" smtClean="0"/>
              <a:pPr/>
              <a:t>35</a:t>
            </a:fld>
            <a:endParaRPr lang="en-US"/>
          </a:p>
        </p:txBody>
      </p:sp>
    </p:spTree>
    <p:extLst>
      <p:ext uri="{BB962C8B-B14F-4D97-AF65-F5344CB8AC3E}">
        <p14:creationId xmlns:p14="http://schemas.microsoft.com/office/powerpoint/2010/main" val="3022025689"/>
      </p:ext>
    </p:extLst>
  </p:cSld>
  <p:clrMapOvr>
    <a:masterClrMapping/>
  </p:clrMapOvr>
  <p:transition spd="slow">
    <p:spli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7">
                                            <p:graphicEl>
                                              <a:dgm id="{0044CADE-C415-1E42-9966-8A0099929898}"/>
                                            </p:graphicEl>
                                          </p:spTgt>
                                        </p:tgtEl>
                                        <p:attrNameLst>
                                          <p:attrName>style.visibility</p:attrName>
                                        </p:attrNameLst>
                                      </p:cBhvr>
                                      <p:to>
                                        <p:strVal val="visible"/>
                                      </p:to>
                                    </p:set>
                                    <p:animEffect transition="in" filter="wipe(down)">
                                      <p:cBhvr>
                                        <p:cTn id="7" dur="500"/>
                                        <p:tgtEl>
                                          <p:spTgt spid="7">
                                            <p:graphicEl>
                                              <a:dgm id="{0044CADE-C415-1E42-9966-8A0099929898}"/>
                                            </p:graphic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7">
                                            <p:graphicEl>
                                              <a:dgm id="{1D26AB81-3BF7-CA45-B221-DEA9C8F43103}"/>
                                            </p:graphicEl>
                                          </p:spTgt>
                                        </p:tgtEl>
                                        <p:attrNameLst>
                                          <p:attrName>style.visibility</p:attrName>
                                        </p:attrNameLst>
                                      </p:cBhvr>
                                      <p:to>
                                        <p:strVal val="visible"/>
                                      </p:to>
                                    </p:set>
                                    <p:animEffect transition="in" filter="wipe(down)">
                                      <p:cBhvr>
                                        <p:cTn id="12" dur="500"/>
                                        <p:tgtEl>
                                          <p:spTgt spid="7">
                                            <p:graphicEl>
                                              <a:dgm id="{1D26AB81-3BF7-CA45-B221-DEA9C8F43103}"/>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7" grpId="0">
        <p:bldSub>
          <a:bldDgm bld="one"/>
        </p:bldSub>
      </p:bldGraphic>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7401"/>
            <a:ext cx="9144000" cy="1143000"/>
          </a:xfrm>
        </p:spPr>
        <p:txBody>
          <a:bodyPr>
            <a:normAutofit/>
          </a:bodyPr>
          <a:lstStyle/>
          <a:p>
            <a:r>
              <a:rPr lang="en-US" sz="3200" dirty="0" smtClean="0">
                <a:latin typeface="+mj-lt"/>
              </a:rPr>
              <a:t>Model </a:t>
            </a:r>
            <a:r>
              <a:rPr lang="en-US" sz="3200" dirty="0">
                <a:latin typeface="+mj-lt"/>
              </a:rPr>
              <a:t>Code of </a:t>
            </a:r>
            <a:r>
              <a:rPr lang="en-US" sz="3200" dirty="0" smtClean="0">
                <a:latin typeface="+mj-lt"/>
              </a:rPr>
              <a:t>Conduct (MCC)</a:t>
            </a:r>
            <a:endParaRPr lang="en-US" sz="3200" dirty="0">
              <a:latin typeface="+mj-lt"/>
            </a:endParaRPr>
          </a:p>
        </p:txBody>
      </p:sp>
      <p:sp>
        <p:nvSpPr>
          <p:cNvPr id="5" name="Footer Placeholder 4"/>
          <p:cNvSpPr>
            <a:spLocks noGrp="1"/>
          </p:cNvSpPr>
          <p:nvPr>
            <p:ph type="ftr" sz="quarter" idx="11"/>
          </p:nvPr>
        </p:nvSpPr>
        <p:spPr/>
        <p:txBody>
          <a:bodyPr/>
          <a:lstStyle/>
          <a:p>
            <a:r>
              <a:rPr lang="en-US" dirty="0" smtClean="0">
                <a:solidFill>
                  <a:prstClr val="black">
                    <a:tint val="75000"/>
                  </a:prstClr>
                </a:solidFill>
                <a:latin typeface="+mj-lt"/>
              </a:rPr>
              <a:t>Learning Module for RO/</a:t>
            </a:r>
            <a:r>
              <a:rPr lang="en-US" dirty="0" err="1" smtClean="0">
                <a:solidFill>
                  <a:prstClr val="black">
                    <a:tint val="75000"/>
                  </a:prstClr>
                </a:solidFill>
                <a:latin typeface="+mj-lt"/>
              </a:rPr>
              <a:t>AROs</a:t>
            </a:r>
            <a:endParaRPr lang="en-US" dirty="0">
              <a:solidFill>
                <a:prstClr val="black">
                  <a:tint val="75000"/>
                </a:prstClr>
              </a:solidFill>
              <a:latin typeface="+mj-lt"/>
            </a:endParaRPr>
          </a:p>
        </p:txBody>
      </p:sp>
      <p:sp>
        <p:nvSpPr>
          <p:cNvPr id="6" name="Slide Number Placeholder 5"/>
          <p:cNvSpPr>
            <a:spLocks noGrp="1"/>
          </p:cNvSpPr>
          <p:nvPr>
            <p:ph type="sldNum" sz="quarter" idx="12"/>
          </p:nvPr>
        </p:nvSpPr>
        <p:spPr/>
        <p:txBody>
          <a:bodyPr/>
          <a:lstStyle/>
          <a:p>
            <a:fld id="{82304205-CB8D-8C4D-9F73-F3EA086242A9}" type="slidenum">
              <a:rPr lang="en-US" smtClean="0">
                <a:solidFill>
                  <a:prstClr val="black">
                    <a:tint val="75000"/>
                  </a:prstClr>
                </a:solidFill>
                <a:latin typeface="+mj-lt"/>
              </a:rPr>
              <a:pPr/>
              <a:t>36</a:t>
            </a:fld>
            <a:endParaRPr lang="en-US">
              <a:solidFill>
                <a:prstClr val="black">
                  <a:tint val="75000"/>
                </a:prstClr>
              </a:solidFill>
              <a:latin typeface="+mj-lt"/>
            </a:endParaRPr>
          </a:p>
        </p:txBody>
      </p:sp>
      <p:graphicFrame>
        <p:nvGraphicFramePr>
          <p:cNvPr id="7" name="Diagram 6"/>
          <p:cNvGraphicFramePr/>
          <p:nvPr>
            <p:extLst>
              <p:ext uri="{D42A27DB-BD31-4B8C-83A1-F6EECF244321}">
                <p14:modId xmlns:p14="http://schemas.microsoft.com/office/powerpoint/2010/main" val="2846350055"/>
              </p:ext>
            </p:extLst>
          </p:nvPr>
        </p:nvGraphicFramePr>
        <p:xfrm>
          <a:off x="0" y="1231602"/>
          <a:ext cx="9144000" cy="562639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657946798"/>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t>7/1: MCC for Political Parties and Candidates</a:t>
            </a:r>
            <a:endParaRPr lang="en-US" sz="3200" dirty="0"/>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2323421838"/>
              </p:ext>
            </p:extLst>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Date Placeholder 3"/>
          <p:cNvSpPr>
            <a:spLocks noGrp="1"/>
          </p:cNvSpPr>
          <p:nvPr>
            <p:ph type="dt" sz="half" idx="10"/>
          </p:nvPr>
        </p:nvSpPr>
        <p:spPr/>
        <p:txBody>
          <a:bodyPr/>
          <a:lstStyle/>
          <a:p>
            <a:fld id="{58646356-D9EF-ED4D-A516-2CFEB5A9735F}" type="datetime1">
              <a:rPr lang="en-IN" smtClean="0">
                <a:solidFill>
                  <a:prstClr val="black">
                    <a:tint val="75000"/>
                  </a:prstClr>
                </a:solidFill>
              </a:rPr>
              <a:pPr/>
              <a:t>17-05-2013</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r>
              <a:rPr lang="en-US" smtClean="0">
                <a:solidFill>
                  <a:prstClr val="black">
                    <a:tint val="75000"/>
                  </a:prstClr>
                </a:solidFill>
              </a:rPr>
              <a:t>Learning Module for RO/AROs</a:t>
            </a:r>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82304205-CB8D-8C4D-9F73-F3EA086242A9}" type="slidenum">
              <a:rPr lang="en-US" smtClean="0">
                <a:solidFill>
                  <a:prstClr val="black">
                    <a:tint val="75000"/>
                  </a:prstClr>
                </a:solidFill>
              </a:rPr>
              <a:pPr/>
              <a:t>37</a:t>
            </a:fld>
            <a:endParaRPr lang="en-US">
              <a:solidFill>
                <a:prstClr val="black">
                  <a:tint val="75000"/>
                </a:prstClr>
              </a:solidFill>
            </a:endParaRPr>
          </a:p>
        </p:txBody>
      </p:sp>
    </p:spTree>
    <p:extLst>
      <p:ext uri="{BB962C8B-B14F-4D97-AF65-F5344CB8AC3E}">
        <p14:creationId xmlns:p14="http://schemas.microsoft.com/office/powerpoint/2010/main" val="4220250791"/>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t>7/2: </a:t>
            </a:r>
            <a:r>
              <a:rPr lang="en-US" sz="3200" dirty="0"/>
              <a:t>MCC for Political Parties and Candidates</a:t>
            </a:r>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3526103869"/>
              </p:ext>
            </p:extLst>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Date Placeholder 3"/>
          <p:cNvSpPr>
            <a:spLocks noGrp="1"/>
          </p:cNvSpPr>
          <p:nvPr>
            <p:ph type="dt" sz="half" idx="10"/>
          </p:nvPr>
        </p:nvSpPr>
        <p:spPr/>
        <p:txBody>
          <a:bodyPr/>
          <a:lstStyle/>
          <a:p>
            <a:fld id="{58646356-D9EF-ED4D-A516-2CFEB5A9735F}" type="datetime1">
              <a:rPr lang="en-IN" smtClean="0">
                <a:solidFill>
                  <a:prstClr val="black">
                    <a:tint val="75000"/>
                  </a:prstClr>
                </a:solidFill>
              </a:rPr>
              <a:pPr/>
              <a:t>17-05-2013</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r>
              <a:rPr lang="en-US" smtClean="0">
                <a:solidFill>
                  <a:prstClr val="black">
                    <a:tint val="75000"/>
                  </a:prstClr>
                </a:solidFill>
              </a:rPr>
              <a:t>Learning Module for RO/AROs</a:t>
            </a:r>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82304205-CB8D-8C4D-9F73-F3EA086242A9}" type="slidenum">
              <a:rPr lang="en-US" smtClean="0">
                <a:solidFill>
                  <a:prstClr val="black">
                    <a:tint val="75000"/>
                  </a:prstClr>
                </a:solidFill>
              </a:rPr>
              <a:pPr/>
              <a:t>38</a:t>
            </a:fld>
            <a:endParaRPr lang="en-US">
              <a:solidFill>
                <a:prstClr val="black">
                  <a:tint val="75000"/>
                </a:prstClr>
              </a:solidFill>
            </a:endParaRPr>
          </a:p>
        </p:txBody>
      </p:sp>
    </p:spTree>
    <p:extLst>
      <p:ext uri="{BB962C8B-B14F-4D97-AF65-F5344CB8AC3E}">
        <p14:creationId xmlns:p14="http://schemas.microsoft.com/office/powerpoint/2010/main" val="708014339"/>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t>7/3: </a:t>
            </a:r>
            <a:r>
              <a:rPr lang="en-US" sz="3200" dirty="0"/>
              <a:t>MCC for Political Parties and Candidates</a:t>
            </a:r>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1120771976"/>
              </p:ext>
            </p:extLst>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Date Placeholder 3"/>
          <p:cNvSpPr>
            <a:spLocks noGrp="1"/>
          </p:cNvSpPr>
          <p:nvPr>
            <p:ph type="dt" sz="half" idx="10"/>
          </p:nvPr>
        </p:nvSpPr>
        <p:spPr/>
        <p:txBody>
          <a:bodyPr/>
          <a:lstStyle/>
          <a:p>
            <a:fld id="{58646356-D9EF-ED4D-A516-2CFEB5A9735F}" type="datetime1">
              <a:rPr lang="en-IN" smtClean="0">
                <a:solidFill>
                  <a:prstClr val="black">
                    <a:tint val="75000"/>
                  </a:prstClr>
                </a:solidFill>
              </a:rPr>
              <a:pPr/>
              <a:t>17-05-2013</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r>
              <a:rPr lang="en-US" smtClean="0">
                <a:solidFill>
                  <a:prstClr val="black">
                    <a:tint val="75000"/>
                  </a:prstClr>
                </a:solidFill>
              </a:rPr>
              <a:t>Learning Module for RO/AROs</a:t>
            </a:r>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82304205-CB8D-8C4D-9F73-F3EA086242A9}" type="slidenum">
              <a:rPr lang="en-US" smtClean="0">
                <a:solidFill>
                  <a:prstClr val="black">
                    <a:tint val="75000"/>
                  </a:prstClr>
                </a:solidFill>
              </a:rPr>
              <a:pPr/>
              <a:t>39</a:t>
            </a:fld>
            <a:endParaRPr lang="en-US">
              <a:solidFill>
                <a:prstClr val="black">
                  <a:tint val="75000"/>
                </a:prstClr>
              </a:solidFill>
            </a:endParaRPr>
          </a:p>
        </p:txBody>
      </p:sp>
    </p:spTree>
    <p:extLst>
      <p:ext uri="{BB962C8B-B14F-4D97-AF65-F5344CB8AC3E}">
        <p14:creationId xmlns:p14="http://schemas.microsoft.com/office/powerpoint/2010/main" val="48246429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good conduct.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94353" y="1143000"/>
            <a:ext cx="3749647" cy="5658693"/>
          </a:xfrm>
          <a:prstGeom prst="rect">
            <a:avLst/>
          </a:prstGeom>
        </p:spPr>
      </p:pic>
      <p:sp>
        <p:nvSpPr>
          <p:cNvPr id="2" name="Title 1"/>
          <p:cNvSpPr>
            <a:spLocks noGrp="1"/>
          </p:cNvSpPr>
          <p:nvPr>
            <p:ph type="title"/>
          </p:nvPr>
        </p:nvSpPr>
        <p:spPr>
          <a:xfrm>
            <a:off x="0" y="0"/>
            <a:ext cx="9144000" cy="1143000"/>
          </a:xfrm>
        </p:spPr>
        <p:txBody>
          <a:bodyPr>
            <a:normAutofit/>
          </a:bodyPr>
          <a:lstStyle/>
          <a:p>
            <a:pPr>
              <a:defRPr/>
            </a:pPr>
            <a:r>
              <a:rPr lang="en-US" dirty="0" smtClean="0">
                <a:solidFill>
                  <a:prstClr val="black">
                    <a:lumMod val="95000"/>
                    <a:lumOff val="5000"/>
                  </a:prstClr>
                </a:solidFill>
                <a:latin typeface="+mj-lt"/>
                <a:cs typeface="Cambria"/>
              </a:rPr>
              <a:t>1: Objective </a:t>
            </a:r>
            <a:r>
              <a:rPr lang="en-US" dirty="0">
                <a:solidFill>
                  <a:prstClr val="black">
                    <a:lumMod val="95000"/>
                    <a:lumOff val="5000"/>
                  </a:prstClr>
                </a:solidFill>
                <a:latin typeface="+mj-lt"/>
                <a:cs typeface="Cambria"/>
              </a:rPr>
              <a:t>of </a:t>
            </a:r>
            <a:r>
              <a:rPr lang="en-US" dirty="0" smtClean="0">
                <a:solidFill>
                  <a:prstClr val="black">
                    <a:lumMod val="95000"/>
                    <a:lumOff val="5000"/>
                  </a:prstClr>
                </a:solidFill>
                <a:latin typeface="+mj-lt"/>
                <a:cs typeface="Cambria"/>
              </a:rPr>
              <a:t>MCC</a:t>
            </a:r>
            <a:endParaRPr lang="en-US" dirty="0">
              <a:latin typeface="+mj-lt"/>
            </a:endParaRPr>
          </a:p>
        </p:txBody>
      </p:sp>
      <p:sp>
        <p:nvSpPr>
          <p:cNvPr id="3" name="Content Placeholder 2"/>
          <p:cNvSpPr>
            <a:spLocks noGrp="1"/>
          </p:cNvSpPr>
          <p:nvPr>
            <p:ph idx="1"/>
          </p:nvPr>
        </p:nvSpPr>
        <p:spPr>
          <a:xfrm>
            <a:off x="457200" y="1347287"/>
            <a:ext cx="5037049" cy="4982860"/>
          </a:xfrm>
        </p:spPr>
        <p:txBody>
          <a:bodyPr>
            <a:normAutofit lnSpcReduction="10000"/>
          </a:bodyPr>
          <a:lstStyle/>
          <a:p>
            <a:r>
              <a:rPr lang="en-US" dirty="0" smtClean="0">
                <a:latin typeface="Calibri"/>
                <a:cs typeface="Calibri"/>
              </a:rPr>
              <a:t>MCC comes </a:t>
            </a:r>
            <a:r>
              <a:rPr lang="en-US" dirty="0">
                <a:latin typeface="Calibri"/>
                <a:cs typeface="Calibri"/>
              </a:rPr>
              <a:t>into operation from </a:t>
            </a:r>
            <a:r>
              <a:rPr lang="en-US" dirty="0" smtClean="0">
                <a:latin typeface="Calibri"/>
                <a:cs typeface="Calibri"/>
              </a:rPr>
              <a:t>the day </a:t>
            </a:r>
            <a:r>
              <a:rPr lang="en-US" dirty="0" err="1" smtClean="0">
                <a:latin typeface="Calibri"/>
                <a:cs typeface="Calibri"/>
              </a:rPr>
              <a:t>ECI</a:t>
            </a:r>
            <a:r>
              <a:rPr lang="en-US" dirty="0" smtClean="0">
                <a:latin typeface="Calibri"/>
                <a:cs typeface="Calibri"/>
              </a:rPr>
              <a:t> announces </a:t>
            </a:r>
            <a:r>
              <a:rPr lang="en-US" dirty="0">
                <a:latin typeface="Calibri"/>
                <a:cs typeface="Calibri"/>
              </a:rPr>
              <a:t>the </a:t>
            </a:r>
            <a:r>
              <a:rPr lang="en-US" dirty="0" smtClean="0">
                <a:latin typeface="Calibri"/>
                <a:cs typeface="Calibri"/>
              </a:rPr>
              <a:t>program </a:t>
            </a:r>
            <a:r>
              <a:rPr lang="en-US" dirty="0">
                <a:latin typeface="Calibri"/>
                <a:cs typeface="Calibri"/>
              </a:rPr>
              <a:t>for election in your </a:t>
            </a:r>
            <a:r>
              <a:rPr lang="en-US" dirty="0" smtClean="0">
                <a:latin typeface="Calibri"/>
                <a:cs typeface="Calibri"/>
              </a:rPr>
              <a:t>constituency</a:t>
            </a:r>
          </a:p>
          <a:p>
            <a:r>
              <a:rPr lang="en-US" dirty="0" smtClean="0">
                <a:latin typeface="Calibri"/>
                <a:cs typeface="Calibri"/>
              </a:rPr>
              <a:t>Developed for </a:t>
            </a:r>
            <a:r>
              <a:rPr lang="en-US" dirty="0">
                <a:latin typeface="Calibri"/>
                <a:cs typeface="Calibri"/>
              </a:rPr>
              <a:t>maintaining a healthy and peaceful atmosphere conducive to the conduct of smooth </a:t>
            </a:r>
            <a:r>
              <a:rPr lang="en-US" dirty="0" smtClean="0">
                <a:latin typeface="Calibri"/>
                <a:cs typeface="Calibri"/>
              </a:rPr>
              <a:t>elections</a:t>
            </a:r>
            <a:endParaRPr lang="en-US" dirty="0">
              <a:latin typeface="Calibri"/>
              <a:cs typeface="Calibri"/>
            </a:endParaRPr>
          </a:p>
        </p:txBody>
      </p:sp>
      <p:sp>
        <p:nvSpPr>
          <p:cNvPr id="5" name="Footer Placeholder 4"/>
          <p:cNvSpPr>
            <a:spLocks noGrp="1"/>
          </p:cNvSpPr>
          <p:nvPr>
            <p:ph type="ftr" sz="quarter" idx="11"/>
          </p:nvPr>
        </p:nvSpPr>
        <p:spPr/>
        <p:txBody>
          <a:bodyPr/>
          <a:lstStyle/>
          <a:p>
            <a:r>
              <a:rPr lang="en-US" dirty="0" smtClean="0">
                <a:solidFill>
                  <a:prstClr val="black">
                    <a:tint val="75000"/>
                  </a:prstClr>
                </a:solidFill>
                <a:latin typeface="+mj-lt"/>
              </a:rPr>
              <a:t>Learning Module for RO/</a:t>
            </a:r>
            <a:r>
              <a:rPr lang="en-US" dirty="0" err="1" smtClean="0">
                <a:solidFill>
                  <a:prstClr val="black">
                    <a:tint val="75000"/>
                  </a:prstClr>
                </a:solidFill>
                <a:latin typeface="+mj-lt"/>
              </a:rPr>
              <a:t>AROs</a:t>
            </a:r>
            <a:endParaRPr lang="en-US" dirty="0">
              <a:solidFill>
                <a:prstClr val="black">
                  <a:tint val="75000"/>
                </a:prstClr>
              </a:solidFill>
              <a:latin typeface="+mj-lt"/>
            </a:endParaRPr>
          </a:p>
        </p:txBody>
      </p:sp>
      <p:sp>
        <p:nvSpPr>
          <p:cNvPr id="6" name="Slide Number Placeholder 5"/>
          <p:cNvSpPr>
            <a:spLocks noGrp="1"/>
          </p:cNvSpPr>
          <p:nvPr>
            <p:ph type="sldNum" sz="quarter" idx="12"/>
          </p:nvPr>
        </p:nvSpPr>
        <p:spPr/>
        <p:txBody>
          <a:bodyPr/>
          <a:lstStyle/>
          <a:p>
            <a:fld id="{82304205-CB8D-8C4D-9F73-F3EA086242A9}" type="slidenum">
              <a:rPr lang="en-US" smtClean="0">
                <a:solidFill>
                  <a:prstClr val="black">
                    <a:tint val="75000"/>
                  </a:prstClr>
                </a:solidFill>
                <a:latin typeface="+mj-lt"/>
              </a:rPr>
              <a:pPr/>
              <a:t>4</a:t>
            </a:fld>
            <a:endParaRPr lang="en-US">
              <a:solidFill>
                <a:prstClr val="black">
                  <a:tint val="75000"/>
                </a:prstClr>
              </a:solidFill>
              <a:latin typeface="+mj-lt"/>
            </a:endParaRPr>
          </a:p>
        </p:txBody>
      </p:sp>
    </p:spTree>
    <p:extLst>
      <p:ext uri="{BB962C8B-B14F-4D97-AF65-F5344CB8AC3E}">
        <p14:creationId xmlns:p14="http://schemas.microsoft.com/office/powerpoint/2010/main" val="3302215139"/>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143000"/>
          </a:xfrm>
        </p:spPr>
        <p:txBody>
          <a:bodyPr>
            <a:noAutofit/>
          </a:bodyPr>
          <a:lstStyle/>
          <a:p>
            <a:r>
              <a:rPr lang="en-US" sz="2800" dirty="0" smtClean="0"/>
              <a:t>7/4: </a:t>
            </a:r>
            <a:r>
              <a:rPr lang="en-US" sz="2800" dirty="0"/>
              <a:t>MCC for Political Parties and Candidates</a:t>
            </a:r>
            <a:endParaRPr lang="en-US" sz="3000" dirty="0">
              <a:latin typeface="Calibri"/>
              <a:cs typeface="Calibri"/>
            </a:endParaRPr>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943329624"/>
              </p:ext>
            </p:extLst>
          </p:nvPr>
        </p:nvGraphicFramePr>
        <p:xfrm>
          <a:off x="271145" y="1398354"/>
          <a:ext cx="8548195" cy="495799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Date Placeholder 3"/>
          <p:cNvSpPr>
            <a:spLocks noGrp="1"/>
          </p:cNvSpPr>
          <p:nvPr>
            <p:ph type="dt" sz="half" idx="10"/>
          </p:nvPr>
        </p:nvSpPr>
        <p:spPr/>
        <p:txBody>
          <a:bodyPr/>
          <a:lstStyle/>
          <a:p>
            <a:fld id="{58646356-D9EF-ED4D-A516-2CFEB5A9735F}" type="datetime1">
              <a:rPr lang="en-IN" smtClean="0"/>
              <a:pPr/>
              <a:t>17-05-2013</a:t>
            </a:fld>
            <a:endParaRPr lang="en-US"/>
          </a:p>
        </p:txBody>
      </p:sp>
      <p:sp>
        <p:nvSpPr>
          <p:cNvPr id="5" name="Footer Placeholder 4"/>
          <p:cNvSpPr>
            <a:spLocks noGrp="1"/>
          </p:cNvSpPr>
          <p:nvPr>
            <p:ph type="ftr" sz="quarter" idx="11"/>
          </p:nvPr>
        </p:nvSpPr>
        <p:spPr/>
        <p:txBody>
          <a:bodyPr/>
          <a:lstStyle/>
          <a:p>
            <a:r>
              <a:rPr lang="en-US" dirty="0" smtClean="0"/>
              <a:t>Learning Module for RO/</a:t>
            </a:r>
            <a:r>
              <a:rPr lang="en-US" dirty="0" err="1" smtClean="0"/>
              <a:t>AROs</a:t>
            </a:r>
            <a:endParaRPr lang="en-US" dirty="0"/>
          </a:p>
        </p:txBody>
      </p:sp>
      <p:sp>
        <p:nvSpPr>
          <p:cNvPr id="6" name="Slide Number Placeholder 5"/>
          <p:cNvSpPr>
            <a:spLocks noGrp="1"/>
          </p:cNvSpPr>
          <p:nvPr>
            <p:ph type="sldNum" sz="quarter" idx="12"/>
          </p:nvPr>
        </p:nvSpPr>
        <p:spPr/>
        <p:txBody>
          <a:bodyPr/>
          <a:lstStyle/>
          <a:p>
            <a:fld id="{82304205-CB8D-8C4D-9F73-F3EA086242A9}" type="slidenum">
              <a:rPr lang="en-US" smtClean="0"/>
              <a:pPr/>
              <a:t>40</a:t>
            </a:fld>
            <a:endParaRPr lang="en-US"/>
          </a:p>
        </p:txBody>
      </p:sp>
    </p:spTree>
    <p:extLst>
      <p:ext uri="{BB962C8B-B14F-4D97-AF65-F5344CB8AC3E}">
        <p14:creationId xmlns:p14="http://schemas.microsoft.com/office/powerpoint/2010/main" val="3720515167"/>
      </p:ext>
    </p:extLst>
  </p:cSld>
  <p:clrMapOvr>
    <a:masterClrMapping/>
  </p:clrMapOvr>
  <p:transition spd="slow">
    <p:spli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7">
                                            <p:graphicEl>
                                              <a:dgm id="{277F457E-43EC-E244-9C13-E3BDF66F9FEB}"/>
                                            </p:graphicEl>
                                          </p:spTgt>
                                        </p:tgtEl>
                                        <p:attrNameLst>
                                          <p:attrName>style.visibility</p:attrName>
                                        </p:attrNameLst>
                                      </p:cBhvr>
                                      <p:to>
                                        <p:strVal val="visible"/>
                                      </p:to>
                                    </p:set>
                                    <p:animEffect transition="in" filter="wipe(down)">
                                      <p:cBhvr>
                                        <p:cTn id="7" dur="500"/>
                                        <p:tgtEl>
                                          <p:spTgt spid="7">
                                            <p:graphicEl>
                                              <a:dgm id="{277F457E-43EC-E244-9C13-E3BDF66F9FEB}"/>
                                            </p:graphic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7">
                                            <p:graphicEl>
                                              <a:dgm id="{FC5FE88B-321D-974D-9138-ED389AA6D9CF}"/>
                                            </p:graphicEl>
                                          </p:spTgt>
                                        </p:tgtEl>
                                        <p:attrNameLst>
                                          <p:attrName>style.visibility</p:attrName>
                                        </p:attrNameLst>
                                      </p:cBhvr>
                                      <p:to>
                                        <p:strVal val="visible"/>
                                      </p:to>
                                    </p:set>
                                    <p:animEffect transition="in" filter="wipe(down)">
                                      <p:cBhvr>
                                        <p:cTn id="12" dur="500"/>
                                        <p:tgtEl>
                                          <p:spTgt spid="7">
                                            <p:graphicEl>
                                              <a:dgm id="{FC5FE88B-321D-974D-9138-ED389AA6D9CF}"/>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7" grpId="0">
        <p:bldSub>
          <a:bldDgm bld="one"/>
        </p:bldSub>
      </p:bldGraphic>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7/5 </a:t>
            </a:r>
            <a:r>
              <a:rPr lang="en-US" dirty="0"/>
              <a:t>: MCC for Political Parties and Candidates</a:t>
            </a:r>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3939314238"/>
              </p:ext>
            </p:extLst>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Date Placeholder 3"/>
          <p:cNvSpPr>
            <a:spLocks noGrp="1"/>
          </p:cNvSpPr>
          <p:nvPr>
            <p:ph type="dt" sz="half" idx="10"/>
          </p:nvPr>
        </p:nvSpPr>
        <p:spPr/>
        <p:txBody>
          <a:bodyPr/>
          <a:lstStyle/>
          <a:p>
            <a:fld id="{58646356-D9EF-ED4D-A516-2CFEB5A9735F}" type="datetime1">
              <a:rPr lang="en-IN" smtClean="0"/>
              <a:pPr/>
              <a:t>17-05-2013</a:t>
            </a:fld>
            <a:endParaRPr lang="en-US"/>
          </a:p>
        </p:txBody>
      </p:sp>
      <p:sp>
        <p:nvSpPr>
          <p:cNvPr id="5" name="Footer Placeholder 4"/>
          <p:cNvSpPr>
            <a:spLocks noGrp="1"/>
          </p:cNvSpPr>
          <p:nvPr>
            <p:ph type="ftr" sz="quarter" idx="11"/>
          </p:nvPr>
        </p:nvSpPr>
        <p:spPr/>
        <p:txBody>
          <a:bodyPr/>
          <a:lstStyle/>
          <a:p>
            <a:r>
              <a:rPr lang="en-US" dirty="0" smtClean="0"/>
              <a:t>Learning Module for RO/</a:t>
            </a:r>
            <a:r>
              <a:rPr lang="en-US" dirty="0" err="1" smtClean="0"/>
              <a:t>AROs</a:t>
            </a:r>
            <a:endParaRPr lang="en-US" dirty="0"/>
          </a:p>
        </p:txBody>
      </p:sp>
      <p:sp>
        <p:nvSpPr>
          <p:cNvPr id="6" name="Slide Number Placeholder 5"/>
          <p:cNvSpPr>
            <a:spLocks noGrp="1"/>
          </p:cNvSpPr>
          <p:nvPr>
            <p:ph type="sldNum" sz="quarter" idx="12"/>
          </p:nvPr>
        </p:nvSpPr>
        <p:spPr/>
        <p:txBody>
          <a:bodyPr/>
          <a:lstStyle/>
          <a:p>
            <a:fld id="{82304205-CB8D-8C4D-9F73-F3EA086242A9}" type="slidenum">
              <a:rPr lang="en-US" smtClean="0"/>
              <a:pPr/>
              <a:t>41</a:t>
            </a:fld>
            <a:endParaRPr lang="en-US"/>
          </a:p>
        </p:txBody>
      </p:sp>
    </p:spTree>
    <p:extLst>
      <p:ext uri="{BB962C8B-B14F-4D97-AF65-F5344CB8AC3E}">
        <p14:creationId xmlns:p14="http://schemas.microsoft.com/office/powerpoint/2010/main" val="316774343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7/6 </a:t>
            </a:r>
            <a:r>
              <a:rPr lang="en-US" dirty="0"/>
              <a:t>: MCC for Political Parties and Candidates</a:t>
            </a:r>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4273875645"/>
              </p:ext>
            </p:extLst>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Date Placeholder 3"/>
          <p:cNvSpPr>
            <a:spLocks noGrp="1"/>
          </p:cNvSpPr>
          <p:nvPr>
            <p:ph type="dt" sz="half" idx="10"/>
          </p:nvPr>
        </p:nvSpPr>
        <p:spPr/>
        <p:txBody>
          <a:bodyPr/>
          <a:lstStyle/>
          <a:p>
            <a:fld id="{6B07CAF6-CE97-B645-BD96-977C5BD8DCD8}" type="datetime1">
              <a:rPr lang="en-IN" smtClean="0"/>
              <a:pPr/>
              <a:t>17-05-2013</a:t>
            </a:fld>
            <a:endParaRPr lang="en-US"/>
          </a:p>
        </p:txBody>
      </p:sp>
      <p:sp>
        <p:nvSpPr>
          <p:cNvPr id="5" name="Footer Placeholder 4"/>
          <p:cNvSpPr>
            <a:spLocks noGrp="1"/>
          </p:cNvSpPr>
          <p:nvPr>
            <p:ph type="ftr" sz="quarter" idx="11"/>
          </p:nvPr>
        </p:nvSpPr>
        <p:spPr/>
        <p:txBody>
          <a:bodyPr/>
          <a:lstStyle/>
          <a:p>
            <a:r>
              <a:rPr lang="en-US" smtClean="0"/>
              <a:t>Learning Module for Sector Officer</a:t>
            </a:r>
            <a:endParaRPr lang="en-US" dirty="0"/>
          </a:p>
        </p:txBody>
      </p:sp>
      <p:sp>
        <p:nvSpPr>
          <p:cNvPr id="6" name="Slide Number Placeholder 5"/>
          <p:cNvSpPr>
            <a:spLocks noGrp="1"/>
          </p:cNvSpPr>
          <p:nvPr>
            <p:ph type="sldNum" sz="quarter" idx="12"/>
          </p:nvPr>
        </p:nvSpPr>
        <p:spPr/>
        <p:txBody>
          <a:bodyPr/>
          <a:lstStyle/>
          <a:p>
            <a:fld id="{82304205-CB8D-8C4D-9F73-F3EA086242A9}" type="slidenum">
              <a:rPr lang="en-US" smtClean="0"/>
              <a:pPr/>
              <a:t>42</a:t>
            </a:fld>
            <a:endParaRPr lang="en-US"/>
          </a:p>
        </p:txBody>
      </p:sp>
    </p:spTree>
    <p:extLst>
      <p:ext uri="{BB962C8B-B14F-4D97-AF65-F5344CB8AC3E}">
        <p14:creationId xmlns:p14="http://schemas.microsoft.com/office/powerpoint/2010/main" val="237478847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10622"/>
            <a:ext cx="9144000" cy="1143000"/>
          </a:xfrm>
        </p:spPr>
        <p:txBody>
          <a:bodyPr>
            <a:normAutofit/>
          </a:bodyPr>
          <a:lstStyle/>
          <a:p>
            <a:r>
              <a:rPr lang="en-US" sz="2800" dirty="0" smtClean="0"/>
              <a:t>7/7 </a:t>
            </a:r>
            <a:r>
              <a:rPr lang="en-US" sz="2800" dirty="0"/>
              <a:t>: MCC for Political Parties and Candidates</a:t>
            </a:r>
            <a:endParaRPr lang="en-US" sz="3000" dirty="0"/>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3358292659"/>
              </p:ext>
            </p:extLst>
          </p:nvPr>
        </p:nvGraphicFramePr>
        <p:xfrm>
          <a:off x="285416" y="1255666"/>
          <a:ext cx="8401384" cy="487049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Date Placeholder 3"/>
          <p:cNvSpPr>
            <a:spLocks noGrp="1"/>
          </p:cNvSpPr>
          <p:nvPr>
            <p:ph type="dt" sz="half" idx="10"/>
          </p:nvPr>
        </p:nvSpPr>
        <p:spPr/>
        <p:txBody>
          <a:bodyPr/>
          <a:lstStyle/>
          <a:p>
            <a:fld id="{58646356-D9EF-ED4D-A516-2CFEB5A9735F}" type="datetime1">
              <a:rPr lang="en-IN" smtClean="0"/>
              <a:pPr/>
              <a:t>17-05-2013</a:t>
            </a:fld>
            <a:endParaRPr lang="en-US"/>
          </a:p>
        </p:txBody>
      </p:sp>
      <p:sp>
        <p:nvSpPr>
          <p:cNvPr id="5" name="Footer Placeholder 4"/>
          <p:cNvSpPr>
            <a:spLocks noGrp="1"/>
          </p:cNvSpPr>
          <p:nvPr>
            <p:ph type="ftr" sz="quarter" idx="11"/>
          </p:nvPr>
        </p:nvSpPr>
        <p:spPr/>
        <p:txBody>
          <a:bodyPr/>
          <a:lstStyle/>
          <a:p>
            <a:r>
              <a:rPr lang="en-US" dirty="0" smtClean="0"/>
              <a:t>Learning Module for RO/</a:t>
            </a:r>
            <a:r>
              <a:rPr lang="en-US" dirty="0" err="1" smtClean="0"/>
              <a:t>AROs</a:t>
            </a:r>
            <a:endParaRPr lang="en-US" dirty="0"/>
          </a:p>
        </p:txBody>
      </p:sp>
      <p:sp>
        <p:nvSpPr>
          <p:cNvPr id="6" name="Slide Number Placeholder 5"/>
          <p:cNvSpPr>
            <a:spLocks noGrp="1"/>
          </p:cNvSpPr>
          <p:nvPr>
            <p:ph type="sldNum" sz="quarter" idx="12"/>
          </p:nvPr>
        </p:nvSpPr>
        <p:spPr/>
        <p:txBody>
          <a:bodyPr/>
          <a:lstStyle/>
          <a:p>
            <a:fld id="{82304205-CB8D-8C4D-9F73-F3EA086242A9}" type="slidenum">
              <a:rPr lang="en-US" smtClean="0"/>
              <a:pPr/>
              <a:t>43</a:t>
            </a:fld>
            <a:endParaRPr lang="en-US"/>
          </a:p>
        </p:txBody>
      </p:sp>
    </p:spTree>
    <p:extLst>
      <p:ext uri="{BB962C8B-B14F-4D97-AF65-F5344CB8AC3E}">
        <p14:creationId xmlns:p14="http://schemas.microsoft.com/office/powerpoint/2010/main" val="4017430419"/>
      </p:ext>
    </p:extLst>
  </p:cSld>
  <p:clrMapOvr>
    <a:masterClrMapping/>
  </p:clrMapOvr>
  <p:transition spd="slow">
    <p:spli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7">
                                            <p:graphicEl>
                                              <a:dgm id="{A20097C0-31C1-994C-95A9-70ED296EF065}"/>
                                            </p:graphicEl>
                                          </p:spTgt>
                                        </p:tgtEl>
                                        <p:attrNameLst>
                                          <p:attrName>style.visibility</p:attrName>
                                        </p:attrNameLst>
                                      </p:cBhvr>
                                      <p:to>
                                        <p:strVal val="visible"/>
                                      </p:to>
                                    </p:set>
                                    <p:animEffect transition="in" filter="wipe(down)">
                                      <p:cBhvr>
                                        <p:cTn id="7" dur="500"/>
                                        <p:tgtEl>
                                          <p:spTgt spid="7">
                                            <p:graphicEl>
                                              <a:dgm id="{A20097C0-31C1-994C-95A9-70ED296EF065}"/>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7" grpId="0">
        <p:bldSub>
          <a:bldDgm bld="one"/>
        </p:bldSub>
      </p:bldGraphic>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 y="0"/>
            <a:ext cx="9247463" cy="1143000"/>
          </a:xfrm>
        </p:spPr>
        <p:txBody>
          <a:bodyPr>
            <a:normAutofit/>
          </a:bodyPr>
          <a:lstStyle/>
          <a:p>
            <a:r>
              <a:rPr lang="en-US" sz="3200" dirty="0" smtClean="0"/>
              <a:t>7/8 </a:t>
            </a:r>
            <a:r>
              <a:rPr lang="en-US" sz="3200" dirty="0"/>
              <a:t>: MCC for Political Parties and Candidates</a:t>
            </a:r>
            <a:endParaRPr lang="en-US" sz="3000" dirty="0"/>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2260564716"/>
              </p:ext>
            </p:extLst>
          </p:nvPr>
        </p:nvGraphicFramePr>
        <p:xfrm>
          <a:off x="457200" y="1143000"/>
          <a:ext cx="8686800" cy="534935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Date Placeholder 3"/>
          <p:cNvSpPr>
            <a:spLocks noGrp="1"/>
          </p:cNvSpPr>
          <p:nvPr>
            <p:ph type="dt" sz="half" idx="10"/>
          </p:nvPr>
        </p:nvSpPr>
        <p:spPr/>
        <p:txBody>
          <a:bodyPr/>
          <a:lstStyle/>
          <a:p>
            <a:fld id="{58646356-D9EF-ED4D-A516-2CFEB5A9735F}" type="datetime1">
              <a:rPr lang="en-IN" smtClean="0"/>
              <a:pPr/>
              <a:t>17-05-2013</a:t>
            </a:fld>
            <a:endParaRPr lang="en-US"/>
          </a:p>
        </p:txBody>
      </p:sp>
      <p:sp>
        <p:nvSpPr>
          <p:cNvPr id="5" name="Footer Placeholder 4"/>
          <p:cNvSpPr>
            <a:spLocks noGrp="1"/>
          </p:cNvSpPr>
          <p:nvPr>
            <p:ph type="ftr" sz="quarter" idx="11"/>
          </p:nvPr>
        </p:nvSpPr>
        <p:spPr/>
        <p:txBody>
          <a:bodyPr/>
          <a:lstStyle/>
          <a:p>
            <a:r>
              <a:rPr lang="en-US" dirty="0" smtClean="0"/>
              <a:t>Learning Module for RO/</a:t>
            </a:r>
            <a:r>
              <a:rPr lang="en-US" dirty="0" err="1" smtClean="0"/>
              <a:t>AROs</a:t>
            </a:r>
            <a:endParaRPr lang="en-US" dirty="0"/>
          </a:p>
        </p:txBody>
      </p:sp>
      <p:sp>
        <p:nvSpPr>
          <p:cNvPr id="6" name="Slide Number Placeholder 5"/>
          <p:cNvSpPr>
            <a:spLocks noGrp="1"/>
          </p:cNvSpPr>
          <p:nvPr>
            <p:ph type="sldNum" sz="quarter" idx="12"/>
          </p:nvPr>
        </p:nvSpPr>
        <p:spPr/>
        <p:txBody>
          <a:bodyPr/>
          <a:lstStyle/>
          <a:p>
            <a:fld id="{82304205-CB8D-8C4D-9F73-F3EA086242A9}" type="slidenum">
              <a:rPr lang="en-US" smtClean="0"/>
              <a:pPr/>
              <a:t>44</a:t>
            </a:fld>
            <a:endParaRPr lang="en-US"/>
          </a:p>
        </p:txBody>
      </p:sp>
    </p:spTree>
    <p:extLst>
      <p:ext uri="{BB962C8B-B14F-4D97-AF65-F5344CB8AC3E}">
        <p14:creationId xmlns:p14="http://schemas.microsoft.com/office/powerpoint/2010/main" val="2135882850"/>
      </p:ext>
    </p:extLst>
  </p:cSld>
  <p:clrMapOvr>
    <a:masterClrMapping/>
  </p:clrMapOvr>
  <p:transition spd="slow">
    <p:spli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7">
                                            <p:graphicEl>
                                              <a:dgm id="{02BF239B-C003-C240-9368-BED5486A4A06}"/>
                                            </p:graphicEl>
                                          </p:spTgt>
                                        </p:tgtEl>
                                        <p:attrNameLst>
                                          <p:attrName>style.visibility</p:attrName>
                                        </p:attrNameLst>
                                      </p:cBhvr>
                                      <p:to>
                                        <p:strVal val="visible"/>
                                      </p:to>
                                    </p:set>
                                    <p:animEffect transition="in" filter="wipe(down)">
                                      <p:cBhvr>
                                        <p:cTn id="7" dur="500"/>
                                        <p:tgtEl>
                                          <p:spTgt spid="7">
                                            <p:graphicEl>
                                              <a:dgm id="{02BF239B-C003-C240-9368-BED5486A4A06}"/>
                                            </p:graphic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7">
                                            <p:graphicEl>
                                              <a:dgm id="{55190CE1-6B88-8F44-AA15-8B3AE96CD949}"/>
                                            </p:graphicEl>
                                          </p:spTgt>
                                        </p:tgtEl>
                                        <p:attrNameLst>
                                          <p:attrName>style.visibility</p:attrName>
                                        </p:attrNameLst>
                                      </p:cBhvr>
                                      <p:to>
                                        <p:strVal val="visible"/>
                                      </p:to>
                                    </p:set>
                                    <p:animEffect transition="in" filter="wipe(down)">
                                      <p:cBhvr>
                                        <p:cTn id="12" dur="500"/>
                                        <p:tgtEl>
                                          <p:spTgt spid="7">
                                            <p:graphicEl>
                                              <a:dgm id="{55190CE1-6B88-8F44-AA15-8B3AE96CD949}"/>
                                            </p:graphic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7">
                                            <p:graphicEl>
                                              <a:dgm id="{0AF0994C-9053-6343-91CF-A6EAE0FC853A}"/>
                                            </p:graphicEl>
                                          </p:spTgt>
                                        </p:tgtEl>
                                        <p:attrNameLst>
                                          <p:attrName>style.visibility</p:attrName>
                                        </p:attrNameLst>
                                      </p:cBhvr>
                                      <p:to>
                                        <p:strVal val="visible"/>
                                      </p:to>
                                    </p:set>
                                    <p:animEffect transition="in" filter="wipe(down)">
                                      <p:cBhvr>
                                        <p:cTn id="17" dur="500"/>
                                        <p:tgtEl>
                                          <p:spTgt spid="7">
                                            <p:graphicEl>
                                              <a:dgm id="{0AF0994C-9053-6343-91CF-A6EAE0FC853A}"/>
                                            </p:graphic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7">
                                            <p:graphicEl>
                                              <a:dgm id="{F3C29ED5-C054-B546-8140-BDD6C830B9B4}"/>
                                            </p:graphicEl>
                                          </p:spTgt>
                                        </p:tgtEl>
                                        <p:attrNameLst>
                                          <p:attrName>style.visibility</p:attrName>
                                        </p:attrNameLst>
                                      </p:cBhvr>
                                      <p:to>
                                        <p:strVal val="visible"/>
                                      </p:to>
                                    </p:set>
                                    <p:animEffect transition="in" filter="wipe(down)">
                                      <p:cBhvr>
                                        <p:cTn id="22" dur="500"/>
                                        <p:tgtEl>
                                          <p:spTgt spid="7">
                                            <p:graphicEl>
                                              <a:dgm id="{F3C29ED5-C054-B546-8140-BDD6C830B9B4}"/>
                                            </p:graphic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grpId="0" nodeType="clickEffect">
                                  <p:stCondLst>
                                    <p:cond delay="0"/>
                                  </p:stCondLst>
                                  <p:childTnLst>
                                    <p:set>
                                      <p:cBhvr>
                                        <p:cTn id="26" dur="1" fill="hold">
                                          <p:stCondLst>
                                            <p:cond delay="0"/>
                                          </p:stCondLst>
                                        </p:cTn>
                                        <p:tgtEl>
                                          <p:spTgt spid="7">
                                            <p:graphicEl>
                                              <a:dgm id="{6E2DA3C4-17FF-6343-93B7-34E19E4B243E}"/>
                                            </p:graphicEl>
                                          </p:spTgt>
                                        </p:tgtEl>
                                        <p:attrNameLst>
                                          <p:attrName>style.visibility</p:attrName>
                                        </p:attrNameLst>
                                      </p:cBhvr>
                                      <p:to>
                                        <p:strVal val="visible"/>
                                      </p:to>
                                    </p:set>
                                    <p:animEffect transition="in" filter="wipe(down)">
                                      <p:cBhvr>
                                        <p:cTn id="27" dur="500"/>
                                        <p:tgtEl>
                                          <p:spTgt spid="7">
                                            <p:graphicEl>
                                              <a:dgm id="{6E2DA3C4-17FF-6343-93B7-34E19E4B243E}"/>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7" grpId="0">
        <p:bldSub>
          <a:bldDgm bld="one"/>
        </p:bldSub>
      </p:bldGraphic>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143000"/>
          </a:xfrm>
        </p:spPr>
        <p:txBody>
          <a:bodyPr>
            <a:normAutofit/>
          </a:bodyPr>
          <a:lstStyle/>
          <a:p>
            <a:r>
              <a:rPr lang="en-US" sz="3200" dirty="0" smtClean="0"/>
              <a:t>7/9 </a:t>
            </a:r>
            <a:r>
              <a:rPr lang="en-US" sz="3200" dirty="0"/>
              <a:t>: MCC for Political Parties and Candidates</a:t>
            </a:r>
            <a:endParaRPr lang="en-US" sz="3000" dirty="0"/>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187795408"/>
              </p:ext>
            </p:extLst>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Date Placeholder 3"/>
          <p:cNvSpPr>
            <a:spLocks noGrp="1"/>
          </p:cNvSpPr>
          <p:nvPr>
            <p:ph type="dt" sz="half" idx="10"/>
          </p:nvPr>
        </p:nvSpPr>
        <p:spPr/>
        <p:txBody>
          <a:bodyPr/>
          <a:lstStyle/>
          <a:p>
            <a:fld id="{58646356-D9EF-ED4D-A516-2CFEB5A9735F}" type="datetime1">
              <a:rPr lang="en-IN" smtClean="0"/>
              <a:pPr/>
              <a:t>17-05-2013</a:t>
            </a:fld>
            <a:endParaRPr lang="en-US"/>
          </a:p>
        </p:txBody>
      </p:sp>
      <p:sp>
        <p:nvSpPr>
          <p:cNvPr id="5" name="Footer Placeholder 4"/>
          <p:cNvSpPr>
            <a:spLocks noGrp="1"/>
          </p:cNvSpPr>
          <p:nvPr>
            <p:ph type="ftr" sz="quarter" idx="11"/>
          </p:nvPr>
        </p:nvSpPr>
        <p:spPr/>
        <p:txBody>
          <a:bodyPr/>
          <a:lstStyle/>
          <a:p>
            <a:r>
              <a:rPr lang="en-US" dirty="0" smtClean="0"/>
              <a:t>Learning Module for RO/</a:t>
            </a:r>
            <a:r>
              <a:rPr lang="en-US" dirty="0" err="1" smtClean="0"/>
              <a:t>AROs</a:t>
            </a:r>
            <a:endParaRPr lang="en-US" dirty="0"/>
          </a:p>
        </p:txBody>
      </p:sp>
      <p:sp>
        <p:nvSpPr>
          <p:cNvPr id="6" name="Slide Number Placeholder 5"/>
          <p:cNvSpPr>
            <a:spLocks noGrp="1"/>
          </p:cNvSpPr>
          <p:nvPr>
            <p:ph type="sldNum" sz="quarter" idx="12"/>
          </p:nvPr>
        </p:nvSpPr>
        <p:spPr/>
        <p:txBody>
          <a:bodyPr/>
          <a:lstStyle/>
          <a:p>
            <a:fld id="{82304205-CB8D-8C4D-9F73-F3EA086242A9}" type="slidenum">
              <a:rPr lang="en-US" smtClean="0"/>
              <a:pPr/>
              <a:t>45</a:t>
            </a:fld>
            <a:endParaRPr lang="en-US"/>
          </a:p>
        </p:txBody>
      </p:sp>
    </p:spTree>
    <p:extLst>
      <p:ext uri="{BB962C8B-B14F-4D97-AF65-F5344CB8AC3E}">
        <p14:creationId xmlns:p14="http://schemas.microsoft.com/office/powerpoint/2010/main" val="4000645438"/>
      </p:ext>
    </p:extLst>
  </p:cSld>
  <p:clrMapOvr>
    <a:masterClrMapping/>
  </p:clrMapOvr>
  <p:transition spd="slow">
    <p:spli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7">
                                            <p:graphicEl>
                                              <a:dgm id="{4C00751E-BFE1-2445-BE73-C9E142F429C4}"/>
                                            </p:graphicEl>
                                          </p:spTgt>
                                        </p:tgtEl>
                                        <p:attrNameLst>
                                          <p:attrName>style.visibility</p:attrName>
                                        </p:attrNameLst>
                                      </p:cBhvr>
                                      <p:to>
                                        <p:strVal val="visible"/>
                                      </p:to>
                                    </p:set>
                                    <p:animEffect transition="in" filter="wipe(down)">
                                      <p:cBhvr>
                                        <p:cTn id="7" dur="500"/>
                                        <p:tgtEl>
                                          <p:spTgt spid="7">
                                            <p:graphicEl>
                                              <a:dgm id="{4C00751E-BFE1-2445-BE73-C9E142F429C4}"/>
                                            </p:graphic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7">
                                            <p:graphicEl>
                                              <a:dgm id="{20FAEC2C-A874-6349-8A57-C7BA69D0E508}"/>
                                            </p:graphicEl>
                                          </p:spTgt>
                                        </p:tgtEl>
                                        <p:attrNameLst>
                                          <p:attrName>style.visibility</p:attrName>
                                        </p:attrNameLst>
                                      </p:cBhvr>
                                      <p:to>
                                        <p:strVal val="visible"/>
                                      </p:to>
                                    </p:set>
                                    <p:animEffect transition="in" filter="wipe(down)">
                                      <p:cBhvr>
                                        <p:cTn id="12" dur="500"/>
                                        <p:tgtEl>
                                          <p:spTgt spid="7">
                                            <p:graphicEl>
                                              <a:dgm id="{20FAEC2C-A874-6349-8A57-C7BA69D0E508}"/>
                                            </p:graphic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7">
                                            <p:graphicEl>
                                              <a:dgm id="{1CE5E38D-0B32-F340-ACBB-8B572390D0C4}"/>
                                            </p:graphicEl>
                                          </p:spTgt>
                                        </p:tgtEl>
                                        <p:attrNameLst>
                                          <p:attrName>style.visibility</p:attrName>
                                        </p:attrNameLst>
                                      </p:cBhvr>
                                      <p:to>
                                        <p:strVal val="visible"/>
                                      </p:to>
                                    </p:set>
                                    <p:animEffect transition="in" filter="wipe(down)">
                                      <p:cBhvr>
                                        <p:cTn id="17" dur="500"/>
                                        <p:tgtEl>
                                          <p:spTgt spid="7">
                                            <p:graphicEl>
                                              <a:dgm id="{1CE5E38D-0B32-F340-ACBB-8B572390D0C4}"/>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7" grpId="0">
        <p:bldSub>
          <a:bldDgm bld="one"/>
        </p:bldSub>
      </p:bldGraphic>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884673"/>
          </a:xfrm>
        </p:spPr>
        <p:txBody>
          <a:bodyPr>
            <a:normAutofit/>
          </a:bodyPr>
          <a:lstStyle/>
          <a:p>
            <a:r>
              <a:rPr lang="en-US" sz="2800" dirty="0" smtClean="0"/>
              <a:t>7/10 </a:t>
            </a:r>
            <a:r>
              <a:rPr lang="en-US" sz="2800" dirty="0"/>
              <a:t>: MCC for Political Parties and Candidates</a:t>
            </a:r>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238873559"/>
              </p:ext>
            </p:extLst>
          </p:nvPr>
        </p:nvGraphicFramePr>
        <p:xfrm>
          <a:off x="457200" y="1013094"/>
          <a:ext cx="8229600" cy="511307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Date Placeholder 3"/>
          <p:cNvSpPr>
            <a:spLocks noGrp="1"/>
          </p:cNvSpPr>
          <p:nvPr>
            <p:ph type="dt" sz="half" idx="10"/>
          </p:nvPr>
        </p:nvSpPr>
        <p:spPr/>
        <p:txBody>
          <a:bodyPr/>
          <a:lstStyle/>
          <a:p>
            <a:fld id="{58646356-D9EF-ED4D-A516-2CFEB5A9735F}" type="datetime1">
              <a:rPr lang="en-IN" smtClean="0"/>
              <a:pPr/>
              <a:t>17-05-2013</a:t>
            </a:fld>
            <a:endParaRPr lang="en-US"/>
          </a:p>
        </p:txBody>
      </p:sp>
      <p:sp>
        <p:nvSpPr>
          <p:cNvPr id="5" name="Footer Placeholder 4"/>
          <p:cNvSpPr>
            <a:spLocks noGrp="1"/>
          </p:cNvSpPr>
          <p:nvPr>
            <p:ph type="ftr" sz="quarter" idx="11"/>
          </p:nvPr>
        </p:nvSpPr>
        <p:spPr/>
        <p:txBody>
          <a:bodyPr/>
          <a:lstStyle/>
          <a:p>
            <a:r>
              <a:rPr lang="en-US" dirty="0" smtClean="0"/>
              <a:t>Learning Module for RO/</a:t>
            </a:r>
            <a:r>
              <a:rPr lang="en-US" dirty="0" err="1" smtClean="0"/>
              <a:t>AROs</a:t>
            </a:r>
            <a:endParaRPr lang="en-US" dirty="0"/>
          </a:p>
        </p:txBody>
      </p:sp>
      <p:sp>
        <p:nvSpPr>
          <p:cNvPr id="6" name="Slide Number Placeholder 5"/>
          <p:cNvSpPr>
            <a:spLocks noGrp="1"/>
          </p:cNvSpPr>
          <p:nvPr>
            <p:ph type="sldNum" sz="quarter" idx="12"/>
          </p:nvPr>
        </p:nvSpPr>
        <p:spPr/>
        <p:txBody>
          <a:bodyPr/>
          <a:lstStyle/>
          <a:p>
            <a:fld id="{82304205-CB8D-8C4D-9F73-F3EA086242A9}" type="slidenum">
              <a:rPr lang="en-US" smtClean="0"/>
              <a:pPr/>
              <a:t>46</a:t>
            </a:fld>
            <a:endParaRPr lang="en-US"/>
          </a:p>
        </p:txBody>
      </p:sp>
    </p:spTree>
    <p:extLst>
      <p:ext uri="{BB962C8B-B14F-4D97-AF65-F5344CB8AC3E}">
        <p14:creationId xmlns:p14="http://schemas.microsoft.com/office/powerpoint/2010/main" val="4142954747"/>
      </p:ext>
    </p:extLst>
  </p:cSld>
  <p:clrMapOvr>
    <a:masterClrMapping/>
  </p:clrMapOvr>
  <p:transition spd="slow">
    <p:spli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7">
                                            <p:graphicEl>
                                              <a:dgm id="{21078885-BD5C-BF49-BA02-1CEE64BFCBA3}"/>
                                            </p:graphicEl>
                                          </p:spTgt>
                                        </p:tgtEl>
                                        <p:attrNameLst>
                                          <p:attrName>style.visibility</p:attrName>
                                        </p:attrNameLst>
                                      </p:cBhvr>
                                      <p:to>
                                        <p:strVal val="visible"/>
                                      </p:to>
                                    </p:set>
                                    <p:animEffect transition="in" filter="wipe(down)">
                                      <p:cBhvr>
                                        <p:cTn id="7" dur="500"/>
                                        <p:tgtEl>
                                          <p:spTgt spid="7">
                                            <p:graphicEl>
                                              <a:dgm id="{21078885-BD5C-BF49-BA02-1CEE64BFCBA3}"/>
                                            </p:graphic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7">
                                            <p:graphicEl>
                                              <a:dgm id="{C066F200-444E-E747-A34B-0B7C5994420C}"/>
                                            </p:graphicEl>
                                          </p:spTgt>
                                        </p:tgtEl>
                                        <p:attrNameLst>
                                          <p:attrName>style.visibility</p:attrName>
                                        </p:attrNameLst>
                                      </p:cBhvr>
                                      <p:to>
                                        <p:strVal val="visible"/>
                                      </p:to>
                                    </p:set>
                                    <p:animEffect transition="in" filter="wipe(down)">
                                      <p:cBhvr>
                                        <p:cTn id="12" dur="500"/>
                                        <p:tgtEl>
                                          <p:spTgt spid="7">
                                            <p:graphicEl>
                                              <a:dgm id="{C066F200-444E-E747-A34B-0B7C5994420C}"/>
                                            </p:graphic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7">
                                            <p:graphicEl>
                                              <a:dgm id="{2718A945-F7A9-9341-8D16-9986028B93FE}"/>
                                            </p:graphicEl>
                                          </p:spTgt>
                                        </p:tgtEl>
                                        <p:attrNameLst>
                                          <p:attrName>style.visibility</p:attrName>
                                        </p:attrNameLst>
                                      </p:cBhvr>
                                      <p:to>
                                        <p:strVal val="visible"/>
                                      </p:to>
                                    </p:set>
                                    <p:animEffect transition="in" filter="wipe(down)">
                                      <p:cBhvr>
                                        <p:cTn id="17" dur="500"/>
                                        <p:tgtEl>
                                          <p:spTgt spid="7">
                                            <p:graphicEl>
                                              <a:dgm id="{2718A945-F7A9-9341-8D16-9986028B93FE}"/>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7" grpId="0">
        <p:bldSub>
          <a:bldDgm bld="one"/>
        </p:bldSub>
      </p:bldGraphic>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7401"/>
            <a:ext cx="9144000" cy="1143000"/>
          </a:xfrm>
        </p:spPr>
        <p:txBody>
          <a:bodyPr>
            <a:normAutofit/>
          </a:bodyPr>
          <a:lstStyle/>
          <a:p>
            <a:r>
              <a:rPr lang="en-US" sz="3200" dirty="0" smtClean="0">
                <a:latin typeface="+mj-lt"/>
              </a:rPr>
              <a:t>Model </a:t>
            </a:r>
            <a:r>
              <a:rPr lang="en-US" sz="3200" dirty="0">
                <a:latin typeface="+mj-lt"/>
              </a:rPr>
              <a:t>Code of </a:t>
            </a:r>
            <a:r>
              <a:rPr lang="en-US" sz="3200" dirty="0" smtClean="0">
                <a:latin typeface="+mj-lt"/>
              </a:rPr>
              <a:t>Conduct (MCC)</a:t>
            </a:r>
            <a:endParaRPr lang="en-US" sz="3200" dirty="0">
              <a:latin typeface="+mj-lt"/>
            </a:endParaRPr>
          </a:p>
        </p:txBody>
      </p:sp>
      <p:sp>
        <p:nvSpPr>
          <p:cNvPr id="5" name="Footer Placeholder 4"/>
          <p:cNvSpPr>
            <a:spLocks noGrp="1"/>
          </p:cNvSpPr>
          <p:nvPr>
            <p:ph type="ftr" sz="quarter" idx="11"/>
          </p:nvPr>
        </p:nvSpPr>
        <p:spPr/>
        <p:txBody>
          <a:bodyPr/>
          <a:lstStyle/>
          <a:p>
            <a:r>
              <a:rPr lang="en-US" dirty="0" smtClean="0">
                <a:solidFill>
                  <a:prstClr val="black">
                    <a:tint val="75000"/>
                  </a:prstClr>
                </a:solidFill>
                <a:latin typeface="+mj-lt"/>
              </a:rPr>
              <a:t>Learning Module for RO/</a:t>
            </a:r>
            <a:r>
              <a:rPr lang="en-US" dirty="0" err="1" smtClean="0">
                <a:solidFill>
                  <a:prstClr val="black">
                    <a:tint val="75000"/>
                  </a:prstClr>
                </a:solidFill>
                <a:latin typeface="+mj-lt"/>
              </a:rPr>
              <a:t>AROs</a:t>
            </a:r>
            <a:endParaRPr lang="en-US" dirty="0">
              <a:solidFill>
                <a:prstClr val="black">
                  <a:tint val="75000"/>
                </a:prstClr>
              </a:solidFill>
              <a:latin typeface="+mj-lt"/>
            </a:endParaRPr>
          </a:p>
        </p:txBody>
      </p:sp>
      <p:sp>
        <p:nvSpPr>
          <p:cNvPr id="6" name="Slide Number Placeholder 5"/>
          <p:cNvSpPr>
            <a:spLocks noGrp="1"/>
          </p:cNvSpPr>
          <p:nvPr>
            <p:ph type="sldNum" sz="quarter" idx="12"/>
          </p:nvPr>
        </p:nvSpPr>
        <p:spPr/>
        <p:txBody>
          <a:bodyPr/>
          <a:lstStyle/>
          <a:p>
            <a:fld id="{82304205-CB8D-8C4D-9F73-F3EA086242A9}" type="slidenum">
              <a:rPr lang="en-US" smtClean="0">
                <a:solidFill>
                  <a:prstClr val="black">
                    <a:tint val="75000"/>
                  </a:prstClr>
                </a:solidFill>
                <a:latin typeface="+mj-lt"/>
              </a:rPr>
              <a:pPr/>
              <a:t>47</a:t>
            </a:fld>
            <a:endParaRPr lang="en-US">
              <a:solidFill>
                <a:prstClr val="black">
                  <a:tint val="75000"/>
                </a:prstClr>
              </a:solidFill>
              <a:latin typeface="+mj-lt"/>
            </a:endParaRPr>
          </a:p>
        </p:txBody>
      </p:sp>
      <p:graphicFrame>
        <p:nvGraphicFramePr>
          <p:cNvPr id="7" name="Diagram 6"/>
          <p:cNvGraphicFramePr/>
          <p:nvPr>
            <p:extLst>
              <p:ext uri="{D42A27DB-BD31-4B8C-83A1-F6EECF244321}">
                <p14:modId xmlns:p14="http://schemas.microsoft.com/office/powerpoint/2010/main" val="1121999965"/>
              </p:ext>
            </p:extLst>
          </p:nvPr>
        </p:nvGraphicFramePr>
        <p:xfrm>
          <a:off x="0" y="1231602"/>
          <a:ext cx="9144000" cy="562639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657946798"/>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3523"/>
            <a:ext cx="9144000" cy="779776"/>
          </a:xfrm>
        </p:spPr>
        <p:txBody>
          <a:bodyPr>
            <a:normAutofit fontScale="90000"/>
          </a:bodyPr>
          <a:lstStyle/>
          <a:p>
            <a:r>
              <a:rPr lang="en-US" dirty="0" smtClean="0">
                <a:latin typeface="Calibri"/>
                <a:cs typeface="Calibri"/>
              </a:rPr>
              <a:t>Sub Learning Objective 10. Dos &amp; Don’ts</a:t>
            </a:r>
            <a:endParaRPr lang="en-US" dirty="0">
              <a:latin typeface="Calibri"/>
              <a:cs typeface="Calibri"/>
            </a:endParaRPr>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1508853415"/>
              </p:ext>
            </p:extLst>
          </p:nvPr>
        </p:nvGraphicFramePr>
        <p:xfrm>
          <a:off x="0" y="-23523"/>
          <a:ext cx="9144000" cy="734314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Date Placeholder 3"/>
          <p:cNvSpPr>
            <a:spLocks noGrp="1"/>
          </p:cNvSpPr>
          <p:nvPr>
            <p:ph type="dt" sz="half" idx="10"/>
          </p:nvPr>
        </p:nvSpPr>
        <p:spPr/>
        <p:txBody>
          <a:bodyPr/>
          <a:lstStyle/>
          <a:p>
            <a:fld id="{58646356-D9EF-ED4D-A516-2CFEB5A9735F}" type="datetime1">
              <a:rPr lang="en-IN" smtClean="0"/>
              <a:pPr/>
              <a:t>17-05-2013</a:t>
            </a:fld>
            <a:endParaRPr lang="en-US"/>
          </a:p>
        </p:txBody>
      </p:sp>
      <p:sp>
        <p:nvSpPr>
          <p:cNvPr id="5" name="Footer Placeholder 4"/>
          <p:cNvSpPr>
            <a:spLocks noGrp="1"/>
          </p:cNvSpPr>
          <p:nvPr>
            <p:ph type="ftr" sz="quarter" idx="11"/>
          </p:nvPr>
        </p:nvSpPr>
        <p:spPr/>
        <p:txBody>
          <a:bodyPr/>
          <a:lstStyle/>
          <a:p>
            <a:r>
              <a:rPr lang="en-US" dirty="0" smtClean="0"/>
              <a:t>Learning Module for RO/</a:t>
            </a:r>
            <a:r>
              <a:rPr lang="en-US" dirty="0" err="1" smtClean="0"/>
              <a:t>AROs</a:t>
            </a:r>
            <a:endParaRPr lang="en-US" dirty="0"/>
          </a:p>
        </p:txBody>
      </p:sp>
      <p:sp>
        <p:nvSpPr>
          <p:cNvPr id="6" name="Slide Number Placeholder 5"/>
          <p:cNvSpPr>
            <a:spLocks noGrp="1"/>
          </p:cNvSpPr>
          <p:nvPr>
            <p:ph type="sldNum" sz="quarter" idx="12"/>
          </p:nvPr>
        </p:nvSpPr>
        <p:spPr/>
        <p:txBody>
          <a:bodyPr/>
          <a:lstStyle/>
          <a:p>
            <a:fld id="{82304205-CB8D-8C4D-9F73-F3EA086242A9}" type="slidenum">
              <a:rPr lang="en-US" smtClean="0"/>
              <a:pPr/>
              <a:t>48</a:t>
            </a:fld>
            <a:endParaRPr lang="en-US"/>
          </a:p>
        </p:txBody>
      </p:sp>
    </p:spTree>
    <p:extLst>
      <p:ext uri="{BB962C8B-B14F-4D97-AF65-F5344CB8AC3E}">
        <p14:creationId xmlns:p14="http://schemas.microsoft.com/office/powerpoint/2010/main" val="426639547"/>
      </p:ext>
    </p:extLst>
  </p:cSld>
  <p:clrMapOvr>
    <a:masterClrMapping/>
  </p:clrMapOvr>
  <p:transition spd="med">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graphicEl>
                                              <a:dgm id="{3A5921DB-C4FC-534A-9FCD-7A36BA3E6723}"/>
                                            </p:graphicEl>
                                          </p:spTgt>
                                        </p:tgtEl>
                                        <p:attrNameLst>
                                          <p:attrName>style.visibility</p:attrName>
                                        </p:attrNameLst>
                                      </p:cBhvr>
                                      <p:to>
                                        <p:strVal val="visible"/>
                                      </p:to>
                                    </p:set>
                                    <p:animEffect transition="in" filter="fade">
                                      <p:cBhvr>
                                        <p:cTn id="7" dur="2000"/>
                                        <p:tgtEl>
                                          <p:spTgt spid="7">
                                            <p:graphicEl>
                                              <a:dgm id="{3A5921DB-C4FC-534A-9FCD-7A36BA3E6723}"/>
                                            </p:graphic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7">
                                            <p:graphicEl>
                                              <a:dgm id="{10BF8271-8017-8747-B122-AD9C24649E92}"/>
                                            </p:graphicEl>
                                          </p:spTgt>
                                        </p:tgtEl>
                                        <p:attrNameLst>
                                          <p:attrName>style.visibility</p:attrName>
                                        </p:attrNameLst>
                                      </p:cBhvr>
                                      <p:to>
                                        <p:strVal val="visible"/>
                                      </p:to>
                                    </p:set>
                                    <p:animEffect transition="in" filter="fade">
                                      <p:cBhvr>
                                        <p:cTn id="12" dur="2000"/>
                                        <p:tgtEl>
                                          <p:spTgt spid="7">
                                            <p:graphicEl>
                                              <a:dgm id="{10BF8271-8017-8747-B122-AD9C24649E92}"/>
                                            </p:graphic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7">
                                            <p:graphicEl>
                                              <a:dgm id="{58C5EEE6-9C30-D44D-B794-90A21C08F967}"/>
                                            </p:graphicEl>
                                          </p:spTgt>
                                        </p:tgtEl>
                                        <p:attrNameLst>
                                          <p:attrName>style.visibility</p:attrName>
                                        </p:attrNameLst>
                                      </p:cBhvr>
                                      <p:to>
                                        <p:strVal val="visible"/>
                                      </p:to>
                                    </p:set>
                                    <p:animEffect transition="in" filter="fade">
                                      <p:cBhvr>
                                        <p:cTn id="17" dur="2000"/>
                                        <p:tgtEl>
                                          <p:spTgt spid="7">
                                            <p:graphicEl>
                                              <a:dgm id="{58C5EEE6-9C30-D44D-B794-90A21C08F967}"/>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7" grpId="0">
        <p:bldSub>
          <a:bldDgm bld="one"/>
        </p:bldSub>
      </p:bldGraphic>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898942"/>
          </a:xfrm>
        </p:spPr>
        <p:txBody>
          <a:bodyPr/>
          <a:lstStyle/>
          <a:p>
            <a:r>
              <a:rPr lang="en-US" dirty="0" smtClean="0">
                <a:latin typeface="Calibri"/>
                <a:cs typeface="Calibri"/>
              </a:rPr>
              <a:t>8/1. </a:t>
            </a:r>
            <a:r>
              <a:rPr lang="en-US" dirty="0">
                <a:latin typeface="Calibri"/>
                <a:cs typeface="Calibri"/>
              </a:rPr>
              <a:t>Do’s</a:t>
            </a:r>
            <a:endParaRPr lang="en-US" dirty="0"/>
          </a:p>
        </p:txBody>
      </p:sp>
      <p:graphicFrame>
        <p:nvGraphicFramePr>
          <p:cNvPr id="11" name="Content Placeholder 10"/>
          <p:cNvGraphicFramePr>
            <a:graphicFrameLocks noGrp="1"/>
          </p:cNvGraphicFramePr>
          <p:nvPr>
            <p:ph idx="1"/>
            <p:extLst>
              <p:ext uri="{D42A27DB-BD31-4B8C-83A1-F6EECF244321}">
                <p14:modId xmlns:p14="http://schemas.microsoft.com/office/powerpoint/2010/main" val="1890316028"/>
              </p:ext>
            </p:extLst>
          </p:nvPr>
        </p:nvGraphicFramePr>
        <p:xfrm>
          <a:off x="457199" y="1600200"/>
          <a:ext cx="8087269"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Date Placeholder 3"/>
          <p:cNvSpPr>
            <a:spLocks noGrp="1"/>
          </p:cNvSpPr>
          <p:nvPr>
            <p:ph type="dt" sz="half" idx="10"/>
          </p:nvPr>
        </p:nvSpPr>
        <p:spPr/>
        <p:txBody>
          <a:bodyPr/>
          <a:lstStyle/>
          <a:p>
            <a:fld id="{58646356-D9EF-ED4D-A516-2CFEB5A9735F}" type="datetime1">
              <a:rPr lang="en-IN" smtClean="0"/>
              <a:pPr/>
              <a:t>17-05-2013</a:t>
            </a:fld>
            <a:endParaRPr lang="en-US"/>
          </a:p>
        </p:txBody>
      </p:sp>
      <p:sp>
        <p:nvSpPr>
          <p:cNvPr id="5" name="Footer Placeholder 4"/>
          <p:cNvSpPr>
            <a:spLocks noGrp="1"/>
          </p:cNvSpPr>
          <p:nvPr>
            <p:ph type="ftr" sz="quarter" idx="11"/>
          </p:nvPr>
        </p:nvSpPr>
        <p:spPr/>
        <p:txBody>
          <a:bodyPr/>
          <a:lstStyle/>
          <a:p>
            <a:r>
              <a:rPr lang="en-US" dirty="0" smtClean="0"/>
              <a:t>Learning Module for RO/</a:t>
            </a:r>
            <a:r>
              <a:rPr lang="en-US" dirty="0" err="1" smtClean="0"/>
              <a:t>AROs</a:t>
            </a:r>
            <a:endParaRPr lang="en-US" dirty="0"/>
          </a:p>
        </p:txBody>
      </p:sp>
      <p:sp>
        <p:nvSpPr>
          <p:cNvPr id="6" name="Slide Number Placeholder 5"/>
          <p:cNvSpPr>
            <a:spLocks noGrp="1"/>
          </p:cNvSpPr>
          <p:nvPr>
            <p:ph type="sldNum" sz="quarter" idx="12"/>
          </p:nvPr>
        </p:nvSpPr>
        <p:spPr/>
        <p:txBody>
          <a:bodyPr/>
          <a:lstStyle/>
          <a:p>
            <a:fld id="{82304205-CB8D-8C4D-9F73-F3EA086242A9}" type="slidenum">
              <a:rPr lang="en-US" smtClean="0"/>
              <a:pPr/>
              <a:t>49</a:t>
            </a:fld>
            <a:endParaRPr lang="en-US"/>
          </a:p>
        </p:txBody>
      </p:sp>
    </p:spTree>
    <p:extLst>
      <p:ext uri="{BB962C8B-B14F-4D97-AF65-F5344CB8AC3E}">
        <p14:creationId xmlns:p14="http://schemas.microsoft.com/office/powerpoint/2010/main" val="22532388"/>
      </p:ext>
    </p:extLst>
  </p:cSld>
  <p:clrMapOvr>
    <a:masterClrMapping/>
  </p:clrMapOvr>
  <p:transition spd="slow">
    <p:pull dir="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11">
                                            <p:graphicEl>
                                              <a:dgm id="{D1C1CBAA-4616-3444-B1DA-36064D0FAD40}"/>
                                            </p:graphicEl>
                                          </p:spTgt>
                                        </p:tgtEl>
                                        <p:attrNameLst>
                                          <p:attrName>style.visibility</p:attrName>
                                        </p:attrNameLst>
                                      </p:cBhvr>
                                      <p:to>
                                        <p:strVal val="visible"/>
                                      </p:to>
                                    </p:set>
                                    <p:animEffect transition="in" filter="wipe(down)">
                                      <p:cBhvr>
                                        <p:cTn id="7" dur="500"/>
                                        <p:tgtEl>
                                          <p:spTgt spid="11">
                                            <p:graphicEl>
                                              <a:dgm id="{D1C1CBAA-4616-3444-B1DA-36064D0FAD40}"/>
                                            </p:graphicEl>
                                          </p:spTgt>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11">
                                            <p:graphicEl>
                                              <a:dgm id="{FA80B011-E895-FE4A-8B0C-83DE1D674983}"/>
                                            </p:graphicEl>
                                          </p:spTgt>
                                        </p:tgtEl>
                                        <p:attrNameLst>
                                          <p:attrName>style.visibility</p:attrName>
                                        </p:attrNameLst>
                                      </p:cBhvr>
                                      <p:to>
                                        <p:strVal val="visible"/>
                                      </p:to>
                                    </p:set>
                                    <p:animEffect transition="in" filter="wipe(down)">
                                      <p:cBhvr>
                                        <p:cTn id="10" dur="500"/>
                                        <p:tgtEl>
                                          <p:spTgt spid="11">
                                            <p:graphicEl>
                                              <a:dgm id="{FA80B011-E895-FE4A-8B0C-83DE1D674983}"/>
                                            </p:graphicEl>
                                          </p:spTgt>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4" fill="hold" grpId="0" nodeType="clickEffect">
                                  <p:stCondLst>
                                    <p:cond delay="0"/>
                                  </p:stCondLst>
                                  <p:childTnLst>
                                    <p:set>
                                      <p:cBhvr>
                                        <p:cTn id="14" dur="1" fill="hold">
                                          <p:stCondLst>
                                            <p:cond delay="0"/>
                                          </p:stCondLst>
                                        </p:cTn>
                                        <p:tgtEl>
                                          <p:spTgt spid="11">
                                            <p:graphicEl>
                                              <a:dgm id="{672F4F19-8748-694B-ADB2-86D4C33DB468}"/>
                                            </p:graphicEl>
                                          </p:spTgt>
                                        </p:tgtEl>
                                        <p:attrNameLst>
                                          <p:attrName>style.visibility</p:attrName>
                                        </p:attrNameLst>
                                      </p:cBhvr>
                                      <p:to>
                                        <p:strVal val="visible"/>
                                      </p:to>
                                    </p:set>
                                    <p:animEffect transition="in" filter="wipe(down)">
                                      <p:cBhvr>
                                        <p:cTn id="15" dur="500"/>
                                        <p:tgtEl>
                                          <p:spTgt spid="11">
                                            <p:graphicEl>
                                              <a:dgm id="{672F4F19-8748-694B-ADB2-86D4C33DB468}"/>
                                            </p:graphicEl>
                                          </p:spTgt>
                                        </p:tgtEl>
                                      </p:cBhvr>
                                    </p:animEffect>
                                  </p:childTnLst>
                                </p:cTn>
                              </p:par>
                              <p:par>
                                <p:cTn id="16" presetID="22" presetClass="entr" presetSubtype="4" fill="hold" grpId="0" nodeType="withEffect">
                                  <p:stCondLst>
                                    <p:cond delay="0"/>
                                  </p:stCondLst>
                                  <p:childTnLst>
                                    <p:set>
                                      <p:cBhvr>
                                        <p:cTn id="17" dur="1" fill="hold">
                                          <p:stCondLst>
                                            <p:cond delay="0"/>
                                          </p:stCondLst>
                                        </p:cTn>
                                        <p:tgtEl>
                                          <p:spTgt spid="11">
                                            <p:graphicEl>
                                              <a:dgm id="{F2DEC7C9-44B3-2F48-9124-4DAB568BBF95}"/>
                                            </p:graphicEl>
                                          </p:spTgt>
                                        </p:tgtEl>
                                        <p:attrNameLst>
                                          <p:attrName>style.visibility</p:attrName>
                                        </p:attrNameLst>
                                      </p:cBhvr>
                                      <p:to>
                                        <p:strVal val="visible"/>
                                      </p:to>
                                    </p:set>
                                    <p:animEffect transition="in" filter="wipe(down)">
                                      <p:cBhvr>
                                        <p:cTn id="18" dur="500"/>
                                        <p:tgtEl>
                                          <p:spTgt spid="11">
                                            <p:graphicEl>
                                              <a:dgm id="{F2DEC7C9-44B3-2F48-9124-4DAB568BBF95}"/>
                                            </p:graphicEl>
                                          </p:spTgt>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4" fill="hold" grpId="0" nodeType="clickEffect">
                                  <p:stCondLst>
                                    <p:cond delay="0"/>
                                  </p:stCondLst>
                                  <p:childTnLst>
                                    <p:set>
                                      <p:cBhvr>
                                        <p:cTn id="22" dur="1" fill="hold">
                                          <p:stCondLst>
                                            <p:cond delay="0"/>
                                          </p:stCondLst>
                                        </p:cTn>
                                        <p:tgtEl>
                                          <p:spTgt spid="11">
                                            <p:graphicEl>
                                              <a:dgm id="{396824C9-B58D-B247-B579-1DF78BD0A18A}"/>
                                            </p:graphicEl>
                                          </p:spTgt>
                                        </p:tgtEl>
                                        <p:attrNameLst>
                                          <p:attrName>style.visibility</p:attrName>
                                        </p:attrNameLst>
                                      </p:cBhvr>
                                      <p:to>
                                        <p:strVal val="visible"/>
                                      </p:to>
                                    </p:set>
                                    <p:animEffect transition="in" filter="wipe(down)">
                                      <p:cBhvr>
                                        <p:cTn id="23" dur="500"/>
                                        <p:tgtEl>
                                          <p:spTgt spid="11">
                                            <p:graphicEl>
                                              <a:dgm id="{396824C9-B58D-B247-B579-1DF78BD0A18A}"/>
                                            </p:graphicEl>
                                          </p:spTgt>
                                        </p:tgtEl>
                                      </p:cBhvr>
                                    </p:animEffect>
                                  </p:childTnLst>
                                </p:cTn>
                              </p:par>
                              <p:par>
                                <p:cTn id="24" presetID="22" presetClass="entr" presetSubtype="4" fill="hold" grpId="0" nodeType="withEffect">
                                  <p:stCondLst>
                                    <p:cond delay="0"/>
                                  </p:stCondLst>
                                  <p:childTnLst>
                                    <p:set>
                                      <p:cBhvr>
                                        <p:cTn id="25" dur="1" fill="hold">
                                          <p:stCondLst>
                                            <p:cond delay="0"/>
                                          </p:stCondLst>
                                        </p:cTn>
                                        <p:tgtEl>
                                          <p:spTgt spid="11">
                                            <p:graphicEl>
                                              <a:dgm id="{4CB0E56A-2947-D641-9985-0BB9638264A7}"/>
                                            </p:graphicEl>
                                          </p:spTgt>
                                        </p:tgtEl>
                                        <p:attrNameLst>
                                          <p:attrName>style.visibility</p:attrName>
                                        </p:attrNameLst>
                                      </p:cBhvr>
                                      <p:to>
                                        <p:strVal val="visible"/>
                                      </p:to>
                                    </p:set>
                                    <p:animEffect transition="in" filter="wipe(down)">
                                      <p:cBhvr>
                                        <p:cTn id="26" dur="500"/>
                                        <p:tgtEl>
                                          <p:spTgt spid="11">
                                            <p:graphicEl>
                                              <a:dgm id="{4CB0E56A-2947-D641-9985-0BB9638264A7}"/>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1" grpId="0">
        <p:bldSub>
          <a:bldDgm bld="one"/>
        </p:bldSub>
      </p:bldGraphic>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civility star.gif"/>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276676" y="4248169"/>
            <a:ext cx="2424856" cy="2638369"/>
          </a:xfrm>
          <a:prstGeom prst="rect">
            <a:avLst/>
          </a:prstGeom>
          <a:gradFill flip="none" rotWithShape="1">
            <a:gsLst>
              <a:gs pos="98000">
                <a:schemeClr val="accent3">
                  <a:lumMod val="60000"/>
                  <a:lumOff val="40000"/>
                </a:schemeClr>
              </a:gs>
              <a:gs pos="100000">
                <a:srgbClr val="FFFFFF"/>
              </a:gs>
            </a:gsLst>
            <a:lin ang="0" scaled="1"/>
            <a:tileRect/>
          </a:gradFill>
          <a:ln>
            <a:noFill/>
          </a:ln>
        </p:spPr>
      </p:pic>
      <p:pic>
        <p:nvPicPr>
          <p:cNvPr id="7" name="Picture 6" descr="vote_trap_large.sized.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1659544">
            <a:off x="5344294" y="1385720"/>
            <a:ext cx="2615715" cy="3162350"/>
          </a:xfrm>
          <a:prstGeom prst="rect">
            <a:avLst/>
          </a:prstGeom>
        </p:spPr>
      </p:pic>
      <p:sp>
        <p:nvSpPr>
          <p:cNvPr id="2" name="Title 1"/>
          <p:cNvSpPr>
            <a:spLocks noGrp="1"/>
          </p:cNvSpPr>
          <p:nvPr>
            <p:ph type="title"/>
          </p:nvPr>
        </p:nvSpPr>
        <p:spPr>
          <a:xfrm>
            <a:off x="0" y="0"/>
            <a:ext cx="9144000" cy="1143000"/>
          </a:xfrm>
        </p:spPr>
        <p:txBody>
          <a:bodyPr>
            <a:noAutofit/>
          </a:bodyPr>
          <a:lstStyle/>
          <a:p>
            <a:pPr lvl="0">
              <a:spcBef>
                <a:spcPts val="0"/>
              </a:spcBef>
            </a:pPr>
            <a:r>
              <a:rPr lang="en-US" sz="3200" dirty="0" smtClean="0">
                <a:solidFill>
                  <a:srgbClr val="0D0D0D"/>
                </a:solidFill>
                <a:latin typeface="Calibri"/>
                <a:ea typeface="+mn-ea"/>
                <a:cs typeface="Cambria"/>
              </a:rPr>
              <a:t>2: </a:t>
            </a:r>
            <a:r>
              <a:rPr lang="en-US" sz="3200" dirty="0" smtClean="0">
                <a:solidFill>
                  <a:prstClr val="black"/>
                </a:solidFill>
                <a:latin typeface="Calibri"/>
                <a:ea typeface="+mn-ea"/>
                <a:cs typeface="Cambria"/>
              </a:rPr>
              <a:t>Rationale </a:t>
            </a:r>
            <a:r>
              <a:rPr lang="en-US" sz="3200" dirty="0">
                <a:solidFill>
                  <a:prstClr val="black"/>
                </a:solidFill>
                <a:latin typeface="Calibri"/>
                <a:ea typeface="+mn-ea"/>
                <a:cs typeface="Cambria"/>
              </a:rPr>
              <a:t>behind </a:t>
            </a:r>
            <a:r>
              <a:rPr lang="en-US" sz="3200" dirty="0" smtClean="0">
                <a:solidFill>
                  <a:prstClr val="black"/>
                </a:solidFill>
                <a:latin typeface="Calibri"/>
                <a:ea typeface="+mn-ea"/>
                <a:cs typeface="Cambria"/>
              </a:rPr>
              <a:t>MCC</a:t>
            </a:r>
            <a:endParaRPr lang="en-US" sz="3200" dirty="0">
              <a:latin typeface="+mj-lt"/>
            </a:endParaRPr>
          </a:p>
        </p:txBody>
      </p:sp>
      <p:sp>
        <p:nvSpPr>
          <p:cNvPr id="3" name="Content Placeholder 2"/>
          <p:cNvSpPr>
            <a:spLocks noGrp="1"/>
          </p:cNvSpPr>
          <p:nvPr>
            <p:ph idx="1"/>
          </p:nvPr>
        </p:nvSpPr>
        <p:spPr>
          <a:xfrm>
            <a:off x="99895" y="1171537"/>
            <a:ext cx="5337271" cy="5600333"/>
          </a:xfrm>
        </p:spPr>
        <p:txBody>
          <a:bodyPr>
            <a:normAutofit/>
          </a:bodyPr>
          <a:lstStyle/>
          <a:p>
            <a:r>
              <a:rPr lang="en-US" sz="2400" dirty="0">
                <a:latin typeface="+mj-lt"/>
                <a:cs typeface="Cambria"/>
              </a:rPr>
              <a:t>A visible and rigorous enforcement of Model Code of Conduct enhance </a:t>
            </a:r>
            <a:r>
              <a:rPr lang="en-US" sz="2400" dirty="0" smtClean="0">
                <a:latin typeface="+mj-lt"/>
                <a:cs typeface="Cambria"/>
              </a:rPr>
              <a:t>the credibility </a:t>
            </a:r>
            <a:r>
              <a:rPr lang="en-US" sz="2400" dirty="0">
                <a:latin typeface="+mj-lt"/>
                <a:cs typeface="Cambria"/>
              </a:rPr>
              <a:t>of the elections and gives confidence to the stakeholders/voters. </a:t>
            </a:r>
            <a:endParaRPr lang="en-US" sz="2400" dirty="0" smtClean="0">
              <a:latin typeface="+mj-lt"/>
              <a:cs typeface="Cambria"/>
            </a:endParaRPr>
          </a:p>
          <a:p>
            <a:endParaRPr lang="en-US" sz="2400" dirty="0" smtClean="0">
              <a:latin typeface="+mj-lt"/>
              <a:cs typeface="Cambria"/>
            </a:endParaRPr>
          </a:p>
          <a:p>
            <a:r>
              <a:rPr lang="en-US" sz="2400" dirty="0" smtClean="0">
                <a:latin typeface="+mj-lt"/>
                <a:cs typeface="Cambria"/>
              </a:rPr>
              <a:t>It ensures </a:t>
            </a:r>
            <a:r>
              <a:rPr lang="en-US" sz="2400" dirty="0">
                <a:latin typeface="+mj-lt"/>
                <a:cs typeface="Cambria"/>
              </a:rPr>
              <a:t>that official machinery for the electoral purposes is not misused. </a:t>
            </a:r>
            <a:endParaRPr lang="en-US" sz="2400" dirty="0" smtClean="0">
              <a:latin typeface="+mj-lt"/>
              <a:cs typeface="Cambria"/>
            </a:endParaRPr>
          </a:p>
          <a:p>
            <a:endParaRPr lang="en-US" sz="2400" dirty="0" smtClean="0">
              <a:latin typeface="+mj-lt"/>
              <a:cs typeface="Cambria"/>
            </a:endParaRPr>
          </a:p>
          <a:p>
            <a:r>
              <a:rPr lang="en-US" sz="2400" dirty="0" smtClean="0">
                <a:latin typeface="+mj-lt"/>
                <a:cs typeface="Cambria"/>
              </a:rPr>
              <a:t>It ensures </a:t>
            </a:r>
            <a:r>
              <a:rPr lang="en-US" sz="2400" dirty="0">
                <a:latin typeface="+mj-lt"/>
                <a:cs typeface="Cambria"/>
              </a:rPr>
              <a:t>that electoral offences, malpractices and corrupt </a:t>
            </a:r>
            <a:r>
              <a:rPr lang="en-US" sz="2400" dirty="0" smtClean="0">
                <a:latin typeface="+mj-lt"/>
                <a:cs typeface="Cambria"/>
              </a:rPr>
              <a:t>practices such </a:t>
            </a:r>
            <a:r>
              <a:rPr lang="en-US" sz="2400" dirty="0">
                <a:latin typeface="+mj-lt"/>
                <a:cs typeface="Cambria"/>
              </a:rPr>
              <a:t>as impersonation, bribing and inducement of voters, threat </a:t>
            </a:r>
            <a:r>
              <a:rPr lang="en-US" sz="2400" dirty="0" smtClean="0">
                <a:latin typeface="+mj-lt"/>
                <a:cs typeface="Cambria"/>
              </a:rPr>
              <a:t>and intimidation </a:t>
            </a:r>
            <a:r>
              <a:rPr lang="en-US" sz="2400" dirty="0">
                <a:latin typeface="+mj-lt"/>
                <a:cs typeface="Cambria"/>
              </a:rPr>
              <a:t>to the voters, is prevented </a:t>
            </a:r>
            <a:r>
              <a:rPr lang="en-US" sz="2400" dirty="0" smtClean="0">
                <a:latin typeface="+mj-lt"/>
                <a:cs typeface="Cambria"/>
              </a:rPr>
              <a:t>by </a:t>
            </a:r>
            <a:r>
              <a:rPr lang="en-US" sz="2400" dirty="0">
                <a:latin typeface="+mj-lt"/>
                <a:cs typeface="Cambria"/>
              </a:rPr>
              <a:t>all means.</a:t>
            </a:r>
          </a:p>
        </p:txBody>
      </p:sp>
      <p:sp>
        <p:nvSpPr>
          <p:cNvPr id="5" name="Footer Placeholder 4"/>
          <p:cNvSpPr>
            <a:spLocks noGrp="1"/>
          </p:cNvSpPr>
          <p:nvPr>
            <p:ph type="ftr" sz="quarter" idx="11"/>
          </p:nvPr>
        </p:nvSpPr>
        <p:spPr>
          <a:xfrm>
            <a:off x="3238366" y="6492875"/>
            <a:ext cx="2895600" cy="365125"/>
          </a:xfrm>
        </p:spPr>
        <p:txBody>
          <a:bodyPr/>
          <a:lstStyle/>
          <a:p>
            <a:r>
              <a:rPr lang="en-US" dirty="0" smtClean="0">
                <a:solidFill>
                  <a:prstClr val="black">
                    <a:tint val="75000"/>
                  </a:prstClr>
                </a:solidFill>
                <a:latin typeface="+mj-lt"/>
              </a:rPr>
              <a:t>Learning Module for RO/</a:t>
            </a:r>
            <a:r>
              <a:rPr lang="en-US" dirty="0" err="1" smtClean="0">
                <a:solidFill>
                  <a:prstClr val="black">
                    <a:tint val="75000"/>
                  </a:prstClr>
                </a:solidFill>
                <a:latin typeface="+mj-lt"/>
              </a:rPr>
              <a:t>AROs</a:t>
            </a:r>
            <a:endParaRPr lang="en-US" dirty="0">
              <a:solidFill>
                <a:prstClr val="black">
                  <a:tint val="75000"/>
                </a:prstClr>
              </a:solidFill>
              <a:latin typeface="+mj-lt"/>
            </a:endParaRPr>
          </a:p>
        </p:txBody>
      </p:sp>
      <p:sp>
        <p:nvSpPr>
          <p:cNvPr id="6" name="Slide Number Placeholder 5"/>
          <p:cNvSpPr>
            <a:spLocks noGrp="1"/>
          </p:cNvSpPr>
          <p:nvPr>
            <p:ph type="sldNum" sz="quarter" idx="12"/>
          </p:nvPr>
        </p:nvSpPr>
        <p:spPr>
          <a:xfrm>
            <a:off x="6763159" y="6492360"/>
            <a:ext cx="2133600" cy="365125"/>
          </a:xfrm>
        </p:spPr>
        <p:txBody>
          <a:bodyPr/>
          <a:lstStyle/>
          <a:p>
            <a:fld id="{82304205-CB8D-8C4D-9F73-F3EA086242A9}" type="slidenum">
              <a:rPr lang="en-US" smtClean="0">
                <a:solidFill>
                  <a:prstClr val="black">
                    <a:tint val="75000"/>
                  </a:prstClr>
                </a:solidFill>
                <a:latin typeface="+mj-lt"/>
              </a:rPr>
              <a:pPr/>
              <a:t>5</a:t>
            </a:fld>
            <a:endParaRPr lang="en-US">
              <a:solidFill>
                <a:prstClr val="black">
                  <a:tint val="75000"/>
                </a:prstClr>
              </a:solidFill>
              <a:latin typeface="+mj-lt"/>
            </a:endParaRPr>
          </a:p>
        </p:txBody>
      </p:sp>
    </p:spTree>
    <p:extLst>
      <p:ext uri="{BB962C8B-B14F-4D97-AF65-F5344CB8AC3E}">
        <p14:creationId xmlns:p14="http://schemas.microsoft.com/office/powerpoint/2010/main" val="3713919837"/>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956018"/>
          </a:xfrm>
        </p:spPr>
        <p:txBody>
          <a:bodyPr/>
          <a:lstStyle/>
          <a:p>
            <a:r>
              <a:rPr lang="en-US" dirty="0" smtClean="0">
                <a:latin typeface="Calibri"/>
                <a:cs typeface="Calibri"/>
              </a:rPr>
              <a:t>8/2. </a:t>
            </a:r>
            <a:r>
              <a:rPr lang="en-US" dirty="0">
                <a:latin typeface="Calibri"/>
                <a:cs typeface="Calibri"/>
              </a:rPr>
              <a:t>Do’s</a:t>
            </a:r>
            <a:endParaRPr lang="en-US" dirty="0"/>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2539727393"/>
              </p:ext>
            </p:extLst>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Date Placeholder 3"/>
          <p:cNvSpPr>
            <a:spLocks noGrp="1"/>
          </p:cNvSpPr>
          <p:nvPr>
            <p:ph type="dt" sz="half" idx="10"/>
          </p:nvPr>
        </p:nvSpPr>
        <p:spPr/>
        <p:txBody>
          <a:bodyPr/>
          <a:lstStyle/>
          <a:p>
            <a:fld id="{58646356-D9EF-ED4D-A516-2CFEB5A9735F}" type="datetime1">
              <a:rPr lang="en-IN" smtClean="0"/>
              <a:pPr/>
              <a:t>17-05-2013</a:t>
            </a:fld>
            <a:endParaRPr lang="en-US"/>
          </a:p>
        </p:txBody>
      </p:sp>
      <p:sp>
        <p:nvSpPr>
          <p:cNvPr id="5" name="Footer Placeholder 4"/>
          <p:cNvSpPr>
            <a:spLocks noGrp="1"/>
          </p:cNvSpPr>
          <p:nvPr>
            <p:ph type="ftr" sz="quarter" idx="11"/>
          </p:nvPr>
        </p:nvSpPr>
        <p:spPr/>
        <p:txBody>
          <a:bodyPr/>
          <a:lstStyle/>
          <a:p>
            <a:r>
              <a:rPr lang="en-US" dirty="0" smtClean="0"/>
              <a:t>Learning Module for RO/</a:t>
            </a:r>
            <a:r>
              <a:rPr lang="en-US" dirty="0" err="1" smtClean="0"/>
              <a:t>AROs</a:t>
            </a:r>
            <a:endParaRPr lang="en-US" dirty="0"/>
          </a:p>
        </p:txBody>
      </p:sp>
      <p:sp>
        <p:nvSpPr>
          <p:cNvPr id="6" name="Slide Number Placeholder 5"/>
          <p:cNvSpPr>
            <a:spLocks noGrp="1"/>
          </p:cNvSpPr>
          <p:nvPr>
            <p:ph type="sldNum" sz="quarter" idx="12"/>
          </p:nvPr>
        </p:nvSpPr>
        <p:spPr/>
        <p:txBody>
          <a:bodyPr/>
          <a:lstStyle/>
          <a:p>
            <a:fld id="{82304205-CB8D-8C4D-9F73-F3EA086242A9}" type="slidenum">
              <a:rPr lang="en-US" smtClean="0"/>
              <a:pPr/>
              <a:t>50</a:t>
            </a:fld>
            <a:endParaRPr lang="en-US"/>
          </a:p>
        </p:txBody>
      </p:sp>
    </p:spTree>
    <p:extLst>
      <p:ext uri="{BB962C8B-B14F-4D97-AF65-F5344CB8AC3E}">
        <p14:creationId xmlns:p14="http://schemas.microsoft.com/office/powerpoint/2010/main" val="1144186586"/>
      </p:ext>
    </p:extLst>
  </p:cSld>
  <p:clrMapOvr>
    <a:masterClrMapping/>
  </p:clrMapOvr>
  <p:transition spd="slow">
    <p:pull dir="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7">
                                            <p:graphicEl>
                                              <a:dgm id="{47A675EA-F7FD-8F46-9674-42FD24D09808}"/>
                                            </p:graphicEl>
                                          </p:spTgt>
                                        </p:tgtEl>
                                        <p:attrNameLst>
                                          <p:attrName>style.visibility</p:attrName>
                                        </p:attrNameLst>
                                      </p:cBhvr>
                                      <p:to>
                                        <p:strVal val="visible"/>
                                      </p:to>
                                    </p:set>
                                    <p:animEffect transition="in" filter="wipe(down)">
                                      <p:cBhvr>
                                        <p:cTn id="7" dur="500"/>
                                        <p:tgtEl>
                                          <p:spTgt spid="7">
                                            <p:graphicEl>
                                              <a:dgm id="{47A675EA-F7FD-8F46-9674-42FD24D09808}"/>
                                            </p:graphicEl>
                                          </p:spTgt>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7">
                                            <p:graphicEl>
                                              <a:dgm id="{F285DB99-B5CA-F94D-8281-1AA5E0B1C82E}"/>
                                            </p:graphicEl>
                                          </p:spTgt>
                                        </p:tgtEl>
                                        <p:attrNameLst>
                                          <p:attrName>style.visibility</p:attrName>
                                        </p:attrNameLst>
                                      </p:cBhvr>
                                      <p:to>
                                        <p:strVal val="visible"/>
                                      </p:to>
                                    </p:set>
                                    <p:animEffect transition="in" filter="wipe(down)">
                                      <p:cBhvr>
                                        <p:cTn id="10" dur="500"/>
                                        <p:tgtEl>
                                          <p:spTgt spid="7">
                                            <p:graphicEl>
                                              <a:dgm id="{F285DB99-B5CA-F94D-8281-1AA5E0B1C82E}"/>
                                            </p:graphicEl>
                                          </p:spTgt>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4" fill="hold" grpId="0" nodeType="clickEffect">
                                  <p:stCondLst>
                                    <p:cond delay="0"/>
                                  </p:stCondLst>
                                  <p:childTnLst>
                                    <p:set>
                                      <p:cBhvr>
                                        <p:cTn id="14" dur="1" fill="hold">
                                          <p:stCondLst>
                                            <p:cond delay="0"/>
                                          </p:stCondLst>
                                        </p:cTn>
                                        <p:tgtEl>
                                          <p:spTgt spid="7">
                                            <p:graphicEl>
                                              <a:dgm id="{1922A785-721F-D142-8A6E-8B1EAA19188F}"/>
                                            </p:graphicEl>
                                          </p:spTgt>
                                        </p:tgtEl>
                                        <p:attrNameLst>
                                          <p:attrName>style.visibility</p:attrName>
                                        </p:attrNameLst>
                                      </p:cBhvr>
                                      <p:to>
                                        <p:strVal val="visible"/>
                                      </p:to>
                                    </p:set>
                                    <p:animEffect transition="in" filter="wipe(down)">
                                      <p:cBhvr>
                                        <p:cTn id="15" dur="500"/>
                                        <p:tgtEl>
                                          <p:spTgt spid="7">
                                            <p:graphicEl>
                                              <a:dgm id="{1922A785-721F-D142-8A6E-8B1EAA19188F}"/>
                                            </p:graphicEl>
                                          </p:spTgt>
                                        </p:tgtEl>
                                      </p:cBhvr>
                                    </p:animEffect>
                                  </p:childTnLst>
                                </p:cTn>
                              </p:par>
                              <p:par>
                                <p:cTn id="16" presetID="22" presetClass="entr" presetSubtype="4" fill="hold" grpId="0" nodeType="withEffect">
                                  <p:stCondLst>
                                    <p:cond delay="0"/>
                                  </p:stCondLst>
                                  <p:childTnLst>
                                    <p:set>
                                      <p:cBhvr>
                                        <p:cTn id="17" dur="1" fill="hold">
                                          <p:stCondLst>
                                            <p:cond delay="0"/>
                                          </p:stCondLst>
                                        </p:cTn>
                                        <p:tgtEl>
                                          <p:spTgt spid="7">
                                            <p:graphicEl>
                                              <a:dgm id="{8EEEE496-B652-7E40-AB62-32F702632763}"/>
                                            </p:graphicEl>
                                          </p:spTgt>
                                        </p:tgtEl>
                                        <p:attrNameLst>
                                          <p:attrName>style.visibility</p:attrName>
                                        </p:attrNameLst>
                                      </p:cBhvr>
                                      <p:to>
                                        <p:strVal val="visible"/>
                                      </p:to>
                                    </p:set>
                                    <p:animEffect transition="in" filter="wipe(down)">
                                      <p:cBhvr>
                                        <p:cTn id="18" dur="500"/>
                                        <p:tgtEl>
                                          <p:spTgt spid="7">
                                            <p:graphicEl>
                                              <a:dgm id="{8EEEE496-B652-7E40-AB62-32F702632763}"/>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7" grpId="0">
        <p:bldSub>
          <a:bldDgm bld="one"/>
        </p:bldSub>
      </p:bldGraphic>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9254"/>
            <a:ext cx="9144000" cy="936734"/>
          </a:xfrm>
        </p:spPr>
        <p:txBody>
          <a:bodyPr/>
          <a:lstStyle/>
          <a:p>
            <a:r>
              <a:rPr lang="en-US" dirty="0" smtClean="0">
                <a:latin typeface="Calibri"/>
                <a:cs typeface="Calibri"/>
              </a:rPr>
              <a:t>8/3. </a:t>
            </a:r>
            <a:r>
              <a:rPr lang="en-US" dirty="0">
                <a:latin typeface="Calibri"/>
                <a:cs typeface="Calibri"/>
              </a:rPr>
              <a:t>Do’s</a:t>
            </a:r>
            <a:endParaRPr lang="en-US" dirty="0"/>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521297327"/>
              </p:ext>
            </p:extLst>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Date Placeholder 3"/>
          <p:cNvSpPr>
            <a:spLocks noGrp="1"/>
          </p:cNvSpPr>
          <p:nvPr>
            <p:ph type="dt" sz="half" idx="10"/>
          </p:nvPr>
        </p:nvSpPr>
        <p:spPr/>
        <p:txBody>
          <a:bodyPr/>
          <a:lstStyle/>
          <a:p>
            <a:fld id="{58646356-D9EF-ED4D-A516-2CFEB5A9735F}" type="datetime1">
              <a:rPr lang="en-IN" smtClean="0"/>
              <a:pPr/>
              <a:t>17-05-2013</a:t>
            </a:fld>
            <a:endParaRPr lang="en-US" dirty="0"/>
          </a:p>
        </p:txBody>
      </p:sp>
      <p:sp>
        <p:nvSpPr>
          <p:cNvPr id="5" name="Footer Placeholder 4"/>
          <p:cNvSpPr>
            <a:spLocks noGrp="1"/>
          </p:cNvSpPr>
          <p:nvPr>
            <p:ph type="ftr" sz="quarter" idx="11"/>
          </p:nvPr>
        </p:nvSpPr>
        <p:spPr/>
        <p:txBody>
          <a:bodyPr/>
          <a:lstStyle/>
          <a:p>
            <a:r>
              <a:rPr lang="en-US" dirty="0" smtClean="0"/>
              <a:t>Learning Module for RO/</a:t>
            </a:r>
            <a:r>
              <a:rPr lang="en-US" dirty="0" err="1" smtClean="0"/>
              <a:t>AROs</a:t>
            </a:r>
            <a:endParaRPr lang="en-US" dirty="0"/>
          </a:p>
        </p:txBody>
      </p:sp>
      <p:sp>
        <p:nvSpPr>
          <p:cNvPr id="6" name="Slide Number Placeholder 5"/>
          <p:cNvSpPr>
            <a:spLocks noGrp="1"/>
          </p:cNvSpPr>
          <p:nvPr>
            <p:ph type="sldNum" sz="quarter" idx="12"/>
          </p:nvPr>
        </p:nvSpPr>
        <p:spPr/>
        <p:txBody>
          <a:bodyPr/>
          <a:lstStyle/>
          <a:p>
            <a:fld id="{82304205-CB8D-8C4D-9F73-F3EA086242A9}" type="slidenum">
              <a:rPr lang="en-US" smtClean="0"/>
              <a:pPr/>
              <a:t>51</a:t>
            </a:fld>
            <a:endParaRPr lang="en-US"/>
          </a:p>
        </p:txBody>
      </p:sp>
    </p:spTree>
    <p:extLst>
      <p:ext uri="{BB962C8B-B14F-4D97-AF65-F5344CB8AC3E}">
        <p14:creationId xmlns:p14="http://schemas.microsoft.com/office/powerpoint/2010/main" val="1677643647"/>
      </p:ext>
    </p:extLst>
  </p:cSld>
  <p:clrMapOvr>
    <a:masterClrMapping/>
  </p:clrMapOvr>
  <p:transition spd="slow">
    <p:pull dir="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wipe(down)">
                                      <p:cBhvr>
                                        <p:cTn id="10" dur="500"/>
                                        <p:tgtEl>
                                          <p:spTgt spid="4"/>
                                        </p:tgtEl>
                                      </p:cBhvr>
                                    </p:animEffect>
                                  </p:childTnLst>
                                </p:cTn>
                              </p:par>
                              <p:par>
                                <p:cTn id="11" presetID="22" presetClass="entr" presetSubtype="4" fill="hold" grpId="0" nodeType="with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wipe(down)">
                                      <p:cBhvr>
                                        <p:cTn id="13" dur="500"/>
                                        <p:tgtEl>
                                          <p:spTgt spid="5"/>
                                        </p:tgtEl>
                                      </p:cBhvr>
                                    </p:animEffect>
                                  </p:childTnLst>
                                </p:cTn>
                              </p:par>
                              <p:par>
                                <p:cTn id="14" presetID="22" presetClass="entr" presetSubtype="4" fill="hold" grpId="0" nodeType="with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wipe(down)">
                                      <p:cBhvr>
                                        <p:cTn id="16" dur="500"/>
                                        <p:tgtEl>
                                          <p:spTgt spid="6"/>
                                        </p:tgtEl>
                                      </p:cBhvr>
                                    </p:animEffect>
                                  </p:childTnLst>
                                </p:cTn>
                              </p:par>
                            </p:childTnLst>
                          </p:cTn>
                        </p:par>
                      </p:childTnLst>
                    </p:cTn>
                  </p:par>
                  <p:par>
                    <p:cTn id="17" fill="hold">
                      <p:stCondLst>
                        <p:cond delay="indefinite"/>
                      </p:stCondLst>
                      <p:childTnLst>
                        <p:par>
                          <p:cTn id="18" fill="hold">
                            <p:stCondLst>
                              <p:cond delay="0"/>
                            </p:stCondLst>
                            <p:childTnLst>
                              <p:par>
                                <p:cTn id="19" presetID="22" presetClass="entr" presetSubtype="4" fill="hold" grpId="0" nodeType="clickEffect">
                                  <p:stCondLst>
                                    <p:cond delay="0"/>
                                  </p:stCondLst>
                                  <p:childTnLst>
                                    <p:set>
                                      <p:cBhvr>
                                        <p:cTn id="20" dur="1" fill="hold">
                                          <p:stCondLst>
                                            <p:cond delay="0"/>
                                          </p:stCondLst>
                                        </p:cTn>
                                        <p:tgtEl>
                                          <p:spTgt spid="7">
                                            <p:graphicEl>
                                              <a:dgm id="{A50BE680-6971-0145-B57A-F501237D0F5B}"/>
                                            </p:graphicEl>
                                          </p:spTgt>
                                        </p:tgtEl>
                                        <p:attrNameLst>
                                          <p:attrName>style.visibility</p:attrName>
                                        </p:attrNameLst>
                                      </p:cBhvr>
                                      <p:to>
                                        <p:strVal val="visible"/>
                                      </p:to>
                                    </p:set>
                                    <p:animEffect transition="in" filter="wipe(down)">
                                      <p:cBhvr>
                                        <p:cTn id="21" dur="500"/>
                                        <p:tgtEl>
                                          <p:spTgt spid="7">
                                            <p:graphicEl>
                                              <a:dgm id="{A50BE680-6971-0145-B57A-F501237D0F5B}"/>
                                            </p:graphicEl>
                                          </p:spTgt>
                                        </p:tgtEl>
                                      </p:cBhvr>
                                    </p:animEffect>
                                  </p:childTnLst>
                                </p:cTn>
                              </p:par>
                              <p:par>
                                <p:cTn id="22" presetID="22" presetClass="entr" presetSubtype="4" fill="hold" grpId="0" nodeType="withEffect">
                                  <p:stCondLst>
                                    <p:cond delay="0"/>
                                  </p:stCondLst>
                                  <p:childTnLst>
                                    <p:set>
                                      <p:cBhvr>
                                        <p:cTn id="23" dur="1" fill="hold">
                                          <p:stCondLst>
                                            <p:cond delay="0"/>
                                          </p:stCondLst>
                                        </p:cTn>
                                        <p:tgtEl>
                                          <p:spTgt spid="7">
                                            <p:graphicEl>
                                              <a:dgm id="{411D4542-C252-7745-9254-CA71C828A338}"/>
                                            </p:graphicEl>
                                          </p:spTgt>
                                        </p:tgtEl>
                                        <p:attrNameLst>
                                          <p:attrName>style.visibility</p:attrName>
                                        </p:attrNameLst>
                                      </p:cBhvr>
                                      <p:to>
                                        <p:strVal val="visible"/>
                                      </p:to>
                                    </p:set>
                                    <p:animEffect transition="in" filter="wipe(down)">
                                      <p:cBhvr>
                                        <p:cTn id="24" dur="500"/>
                                        <p:tgtEl>
                                          <p:spTgt spid="7">
                                            <p:graphicEl>
                                              <a:dgm id="{411D4542-C252-7745-9254-CA71C828A338}"/>
                                            </p:graphicEl>
                                          </p:spTgt>
                                        </p:tgtEl>
                                      </p:cBhvr>
                                    </p:animEffect>
                                  </p:childTnLst>
                                </p:cTn>
                              </p:par>
                            </p:childTnLst>
                          </p:cTn>
                        </p:par>
                      </p:childTnLst>
                    </p:cTn>
                  </p:par>
                  <p:par>
                    <p:cTn id="25" fill="hold">
                      <p:stCondLst>
                        <p:cond delay="indefinite"/>
                      </p:stCondLst>
                      <p:childTnLst>
                        <p:par>
                          <p:cTn id="26" fill="hold">
                            <p:stCondLst>
                              <p:cond delay="0"/>
                            </p:stCondLst>
                            <p:childTnLst>
                              <p:par>
                                <p:cTn id="27" presetID="22" presetClass="entr" presetSubtype="4" fill="hold" grpId="0" nodeType="clickEffect">
                                  <p:stCondLst>
                                    <p:cond delay="0"/>
                                  </p:stCondLst>
                                  <p:childTnLst>
                                    <p:set>
                                      <p:cBhvr>
                                        <p:cTn id="28" dur="1" fill="hold">
                                          <p:stCondLst>
                                            <p:cond delay="0"/>
                                          </p:stCondLst>
                                        </p:cTn>
                                        <p:tgtEl>
                                          <p:spTgt spid="7">
                                            <p:graphicEl>
                                              <a:dgm id="{47D136E2-09CE-9749-A83B-682237139CB6}"/>
                                            </p:graphicEl>
                                          </p:spTgt>
                                        </p:tgtEl>
                                        <p:attrNameLst>
                                          <p:attrName>style.visibility</p:attrName>
                                        </p:attrNameLst>
                                      </p:cBhvr>
                                      <p:to>
                                        <p:strVal val="visible"/>
                                      </p:to>
                                    </p:set>
                                    <p:animEffect transition="in" filter="wipe(down)">
                                      <p:cBhvr>
                                        <p:cTn id="29" dur="500"/>
                                        <p:tgtEl>
                                          <p:spTgt spid="7">
                                            <p:graphicEl>
                                              <a:dgm id="{47D136E2-09CE-9749-A83B-682237139CB6}"/>
                                            </p:graphicEl>
                                          </p:spTgt>
                                        </p:tgtEl>
                                      </p:cBhvr>
                                    </p:animEffect>
                                  </p:childTnLst>
                                </p:cTn>
                              </p:par>
                              <p:par>
                                <p:cTn id="30" presetID="22" presetClass="entr" presetSubtype="4" fill="hold" grpId="0" nodeType="withEffect">
                                  <p:stCondLst>
                                    <p:cond delay="0"/>
                                  </p:stCondLst>
                                  <p:childTnLst>
                                    <p:set>
                                      <p:cBhvr>
                                        <p:cTn id="31" dur="1" fill="hold">
                                          <p:stCondLst>
                                            <p:cond delay="0"/>
                                          </p:stCondLst>
                                        </p:cTn>
                                        <p:tgtEl>
                                          <p:spTgt spid="7">
                                            <p:graphicEl>
                                              <a:dgm id="{28B7DB11-72D3-AC46-B4AE-B13FFF4E5391}"/>
                                            </p:graphicEl>
                                          </p:spTgt>
                                        </p:tgtEl>
                                        <p:attrNameLst>
                                          <p:attrName>style.visibility</p:attrName>
                                        </p:attrNameLst>
                                      </p:cBhvr>
                                      <p:to>
                                        <p:strVal val="visible"/>
                                      </p:to>
                                    </p:set>
                                    <p:animEffect transition="in" filter="wipe(down)">
                                      <p:cBhvr>
                                        <p:cTn id="32" dur="500"/>
                                        <p:tgtEl>
                                          <p:spTgt spid="7">
                                            <p:graphicEl>
                                              <a:dgm id="{28B7DB11-72D3-AC46-B4AE-B13FFF4E5391}"/>
                                            </p:graphicEl>
                                          </p:spTgt>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4" fill="hold" grpId="0" nodeType="clickEffect">
                                  <p:stCondLst>
                                    <p:cond delay="0"/>
                                  </p:stCondLst>
                                  <p:childTnLst>
                                    <p:set>
                                      <p:cBhvr>
                                        <p:cTn id="36" dur="1" fill="hold">
                                          <p:stCondLst>
                                            <p:cond delay="0"/>
                                          </p:stCondLst>
                                        </p:cTn>
                                        <p:tgtEl>
                                          <p:spTgt spid="7">
                                            <p:graphicEl>
                                              <a:dgm id="{E6FC151B-A57A-504C-A450-C4B90F20E29B}"/>
                                            </p:graphicEl>
                                          </p:spTgt>
                                        </p:tgtEl>
                                        <p:attrNameLst>
                                          <p:attrName>style.visibility</p:attrName>
                                        </p:attrNameLst>
                                      </p:cBhvr>
                                      <p:to>
                                        <p:strVal val="visible"/>
                                      </p:to>
                                    </p:set>
                                    <p:animEffect transition="in" filter="wipe(down)">
                                      <p:cBhvr>
                                        <p:cTn id="37" dur="500"/>
                                        <p:tgtEl>
                                          <p:spTgt spid="7">
                                            <p:graphicEl>
                                              <a:dgm id="{E6FC151B-A57A-504C-A450-C4B90F20E29B}"/>
                                            </p:graphicEl>
                                          </p:spTgt>
                                        </p:tgtEl>
                                      </p:cBhvr>
                                    </p:animEffect>
                                  </p:childTnLst>
                                </p:cTn>
                              </p:par>
                              <p:par>
                                <p:cTn id="38" presetID="22" presetClass="entr" presetSubtype="4" fill="hold" grpId="0" nodeType="withEffect">
                                  <p:stCondLst>
                                    <p:cond delay="0"/>
                                  </p:stCondLst>
                                  <p:childTnLst>
                                    <p:set>
                                      <p:cBhvr>
                                        <p:cTn id="39" dur="1" fill="hold">
                                          <p:stCondLst>
                                            <p:cond delay="0"/>
                                          </p:stCondLst>
                                        </p:cTn>
                                        <p:tgtEl>
                                          <p:spTgt spid="7">
                                            <p:graphicEl>
                                              <a:dgm id="{54FE9B54-F342-7A42-9344-70C2BE05D4B6}"/>
                                            </p:graphicEl>
                                          </p:spTgt>
                                        </p:tgtEl>
                                        <p:attrNameLst>
                                          <p:attrName>style.visibility</p:attrName>
                                        </p:attrNameLst>
                                      </p:cBhvr>
                                      <p:to>
                                        <p:strVal val="visible"/>
                                      </p:to>
                                    </p:set>
                                    <p:animEffect transition="in" filter="wipe(down)">
                                      <p:cBhvr>
                                        <p:cTn id="40" dur="500"/>
                                        <p:tgtEl>
                                          <p:spTgt spid="7">
                                            <p:graphicEl>
                                              <a:dgm id="{54FE9B54-F342-7A42-9344-70C2BE05D4B6}"/>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Graphic spid="7" grpId="0">
        <p:bldSub>
          <a:bldDgm bld="one"/>
        </p:bldSub>
      </p:bldGraphic>
      <p:bldP spid="4" grpId="0"/>
      <p:bldP spid="5" grpId="0"/>
      <p:bldP spid="6" grpId="0"/>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a:spLocks noGrp="1"/>
          </p:cNvSpPr>
          <p:nvPr>
            <p:ph type="title"/>
          </p:nvPr>
        </p:nvSpPr>
        <p:spPr>
          <a:xfrm>
            <a:off x="0" y="-9254"/>
            <a:ext cx="9144000" cy="936734"/>
          </a:xfrm>
        </p:spPr>
        <p:txBody>
          <a:bodyPr/>
          <a:lstStyle/>
          <a:p>
            <a:r>
              <a:rPr lang="en-US" dirty="0" smtClean="0">
                <a:latin typeface="Calibri"/>
                <a:cs typeface="Calibri"/>
              </a:rPr>
              <a:t>8/4. </a:t>
            </a:r>
            <a:r>
              <a:rPr lang="en-US" dirty="0">
                <a:latin typeface="Calibri"/>
                <a:cs typeface="Calibri"/>
              </a:rPr>
              <a:t>Do’s</a:t>
            </a:r>
            <a:endParaRPr lang="en-US" dirty="0"/>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2666846300"/>
              </p:ext>
            </p:extLst>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Date Placeholder 3"/>
          <p:cNvSpPr>
            <a:spLocks noGrp="1"/>
          </p:cNvSpPr>
          <p:nvPr>
            <p:ph type="dt" sz="half" idx="10"/>
          </p:nvPr>
        </p:nvSpPr>
        <p:spPr/>
        <p:txBody>
          <a:bodyPr/>
          <a:lstStyle/>
          <a:p>
            <a:fld id="{58646356-D9EF-ED4D-A516-2CFEB5A9735F}" type="datetime1">
              <a:rPr lang="en-IN" smtClean="0"/>
              <a:pPr/>
              <a:t>17-05-2013</a:t>
            </a:fld>
            <a:endParaRPr lang="en-US"/>
          </a:p>
        </p:txBody>
      </p:sp>
      <p:sp>
        <p:nvSpPr>
          <p:cNvPr id="5" name="Footer Placeholder 4"/>
          <p:cNvSpPr>
            <a:spLocks noGrp="1"/>
          </p:cNvSpPr>
          <p:nvPr>
            <p:ph type="ftr" sz="quarter" idx="11"/>
          </p:nvPr>
        </p:nvSpPr>
        <p:spPr/>
        <p:txBody>
          <a:bodyPr/>
          <a:lstStyle/>
          <a:p>
            <a:r>
              <a:rPr lang="en-US" dirty="0" smtClean="0"/>
              <a:t>Learning Module for RO/</a:t>
            </a:r>
            <a:r>
              <a:rPr lang="en-US" dirty="0" err="1" smtClean="0"/>
              <a:t>AROs</a:t>
            </a:r>
            <a:endParaRPr lang="en-US" dirty="0"/>
          </a:p>
        </p:txBody>
      </p:sp>
      <p:sp>
        <p:nvSpPr>
          <p:cNvPr id="6" name="Slide Number Placeholder 5"/>
          <p:cNvSpPr>
            <a:spLocks noGrp="1"/>
          </p:cNvSpPr>
          <p:nvPr>
            <p:ph type="sldNum" sz="quarter" idx="12"/>
          </p:nvPr>
        </p:nvSpPr>
        <p:spPr/>
        <p:txBody>
          <a:bodyPr/>
          <a:lstStyle/>
          <a:p>
            <a:fld id="{82304205-CB8D-8C4D-9F73-F3EA086242A9}" type="slidenum">
              <a:rPr lang="en-US" smtClean="0"/>
              <a:pPr/>
              <a:t>52</a:t>
            </a:fld>
            <a:endParaRPr lang="en-US"/>
          </a:p>
        </p:txBody>
      </p:sp>
    </p:spTree>
    <p:extLst>
      <p:ext uri="{BB962C8B-B14F-4D97-AF65-F5344CB8AC3E}">
        <p14:creationId xmlns:p14="http://schemas.microsoft.com/office/powerpoint/2010/main" val="1784730293"/>
      </p:ext>
    </p:extLst>
  </p:cSld>
  <p:clrMapOvr>
    <a:masterClrMapping/>
  </p:clrMapOvr>
  <p:transition spd="slow">
    <p:cover dir="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7">
                                            <p:graphicEl>
                                              <a:dgm id="{16D060E0-349C-6D45-A778-C9FE3A21F72F}"/>
                                            </p:graphicEl>
                                          </p:spTgt>
                                        </p:tgtEl>
                                        <p:attrNameLst>
                                          <p:attrName>style.visibility</p:attrName>
                                        </p:attrNameLst>
                                      </p:cBhvr>
                                      <p:to>
                                        <p:strVal val="visible"/>
                                      </p:to>
                                    </p:set>
                                    <p:animEffect transition="in" filter="wipe(down)">
                                      <p:cBhvr>
                                        <p:cTn id="7" dur="500"/>
                                        <p:tgtEl>
                                          <p:spTgt spid="7">
                                            <p:graphicEl>
                                              <a:dgm id="{16D060E0-349C-6D45-A778-C9FE3A21F72F}"/>
                                            </p:graphicEl>
                                          </p:spTgt>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7">
                                            <p:graphicEl>
                                              <a:dgm id="{B30A6A32-E5DE-8B4C-97DE-6496CF7FCC8D}"/>
                                            </p:graphicEl>
                                          </p:spTgt>
                                        </p:tgtEl>
                                        <p:attrNameLst>
                                          <p:attrName>style.visibility</p:attrName>
                                        </p:attrNameLst>
                                      </p:cBhvr>
                                      <p:to>
                                        <p:strVal val="visible"/>
                                      </p:to>
                                    </p:set>
                                    <p:animEffect transition="in" filter="wipe(down)">
                                      <p:cBhvr>
                                        <p:cTn id="10" dur="500"/>
                                        <p:tgtEl>
                                          <p:spTgt spid="7">
                                            <p:graphicEl>
                                              <a:dgm id="{B30A6A32-E5DE-8B4C-97DE-6496CF7FCC8D}"/>
                                            </p:graphicEl>
                                          </p:spTgt>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4" fill="hold" grpId="0" nodeType="clickEffect">
                                  <p:stCondLst>
                                    <p:cond delay="0"/>
                                  </p:stCondLst>
                                  <p:childTnLst>
                                    <p:set>
                                      <p:cBhvr>
                                        <p:cTn id="14" dur="1" fill="hold">
                                          <p:stCondLst>
                                            <p:cond delay="0"/>
                                          </p:stCondLst>
                                        </p:cTn>
                                        <p:tgtEl>
                                          <p:spTgt spid="7">
                                            <p:graphicEl>
                                              <a:dgm id="{DC5C8813-FD0B-3D4E-ADDD-0BDC2AD4DAE2}"/>
                                            </p:graphicEl>
                                          </p:spTgt>
                                        </p:tgtEl>
                                        <p:attrNameLst>
                                          <p:attrName>style.visibility</p:attrName>
                                        </p:attrNameLst>
                                      </p:cBhvr>
                                      <p:to>
                                        <p:strVal val="visible"/>
                                      </p:to>
                                    </p:set>
                                    <p:animEffect transition="in" filter="wipe(down)">
                                      <p:cBhvr>
                                        <p:cTn id="15" dur="500"/>
                                        <p:tgtEl>
                                          <p:spTgt spid="7">
                                            <p:graphicEl>
                                              <a:dgm id="{DC5C8813-FD0B-3D4E-ADDD-0BDC2AD4DAE2}"/>
                                            </p:graphicEl>
                                          </p:spTgt>
                                        </p:tgtEl>
                                      </p:cBhvr>
                                    </p:animEffect>
                                  </p:childTnLst>
                                </p:cTn>
                              </p:par>
                              <p:par>
                                <p:cTn id="16" presetID="22" presetClass="entr" presetSubtype="4" fill="hold" grpId="0" nodeType="withEffect">
                                  <p:stCondLst>
                                    <p:cond delay="0"/>
                                  </p:stCondLst>
                                  <p:childTnLst>
                                    <p:set>
                                      <p:cBhvr>
                                        <p:cTn id="17" dur="1" fill="hold">
                                          <p:stCondLst>
                                            <p:cond delay="0"/>
                                          </p:stCondLst>
                                        </p:cTn>
                                        <p:tgtEl>
                                          <p:spTgt spid="7">
                                            <p:graphicEl>
                                              <a:dgm id="{4E5A3DF5-0CC3-754A-A6D6-F0EB615774B2}"/>
                                            </p:graphicEl>
                                          </p:spTgt>
                                        </p:tgtEl>
                                        <p:attrNameLst>
                                          <p:attrName>style.visibility</p:attrName>
                                        </p:attrNameLst>
                                      </p:cBhvr>
                                      <p:to>
                                        <p:strVal val="visible"/>
                                      </p:to>
                                    </p:set>
                                    <p:animEffect transition="in" filter="wipe(down)">
                                      <p:cBhvr>
                                        <p:cTn id="18" dur="500"/>
                                        <p:tgtEl>
                                          <p:spTgt spid="7">
                                            <p:graphicEl>
                                              <a:dgm id="{4E5A3DF5-0CC3-754A-A6D6-F0EB615774B2}"/>
                                            </p:graphicEl>
                                          </p:spTgt>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4" fill="hold" grpId="0" nodeType="clickEffect">
                                  <p:stCondLst>
                                    <p:cond delay="0"/>
                                  </p:stCondLst>
                                  <p:childTnLst>
                                    <p:set>
                                      <p:cBhvr>
                                        <p:cTn id="22" dur="1" fill="hold">
                                          <p:stCondLst>
                                            <p:cond delay="0"/>
                                          </p:stCondLst>
                                        </p:cTn>
                                        <p:tgtEl>
                                          <p:spTgt spid="7">
                                            <p:graphicEl>
                                              <a:dgm id="{5B024821-3AC7-5C43-BDB9-4DF52E8565A4}"/>
                                            </p:graphicEl>
                                          </p:spTgt>
                                        </p:tgtEl>
                                        <p:attrNameLst>
                                          <p:attrName>style.visibility</p:attrName>
                                        </p:attrNameLst>
                                      </p:cBhvr>
                                      <p:to>
                                        <p:strVal val="visible"/>
                                      </p:to>
                                    </p:set>
                                    <p:animEffect transition="in" filter="wipe(down)">
                                      <p:cBhvr>
                                        <p:cTn id="23" dur="500"/>
                                        <p:tgtEl>
                                          <p:spTgt spid="7">
                                            <p:graphicEl>
                                              <a:dgm id="{5B024821-3AC7-5C43-BDB9-4DF52E8565A4}"/>
                                            </p:graphicEl>
                                          </p:spTgt>
                                        </p:tgtEl>
                                      </p:cBhvr>
                                    </p:animEffect>
                                  </p:childTnLst>
                                </p:cTn>
                              </p:par>
                              <p:par>
                                <p:cTn id="24" presetID="22" presetClass="entr" presetSubtype="4" fill="hold" grpId="0" nodeType="withEffect">
                                  <p:stCondLst>
                                    <p:cond delay="0"/>
                                  </p:stCondLst>
                                  <p:childTnLst>
                                    <p:set>
                                      <p:cBhvr>
                                        <p:cTn id="25" dur="1" fill="hold">
                                          <p:stCondLst>
                                            <p:cond delay="0"/>
                                          </p:stCondLst>
                                        </p:cTn>
                                        <p:tgtEl>
                                          <p:spTgt spid="7">
                                            <p:graphicEl>
                                              <a:dgm id="{1ECF0E74-9B09-BB41-AE0F-184C73BCD2D6}"/>
                                            </p:graphicEl>
                                          </p:spTgt>
                                        </p:tgtEl>
                                        <p:attrNameLst>
                                          <p:attrName>style.visibility</p:attrName>
                                        </p:attrNameLst>
                                      </p:cBhvr>
                                      <p:to>
                                        <p:strVal val="visible"/>
                                      </p:to>
                                    </p:set>
                                    <p:animEffect transition="in" filter="wipe(down)">
                                      <p:cBhvr>
                                        <p:cTn id="26" dur="500"/>
                                        <p:tgtEl>
                                          <p:spTgt spid="7">
                                            <p:graphicEl>
                                              <a:dgm id="{1ECF0E74-9B09-BB41-AE0F-184C73BCD2D6}"/>
                                            </p:graphicEl>
                                          </p:spTgt>
                                        </p:tgtEl>
                                      </p:cBhvr>
                                    </p:animEffect>
                                  </p:childTnLst>
                                </p:cTn>
                              </p:par>
                            </p:childTnLst>
                          </p:cTn>
                        </p:par>
                      </p:childTnLst>
                    </p:cTn>
                  </p:par>
                  <p:par>
                    <p:cTn id="27" fill="hold">
                      <p:stCondLst>
                        <p:cond delay="indefinite"/>
                      </p:stCondLst>
                      <p:childTnLst>
                        <p:par>
                          <p:cTn id="28" fill="hold">
                            <p:stCondLst>
                              <p:cond delay="0"/>
                            </p:stCondLst>
                            <p:childTnLst>
                              <p:par>
                                <p:cTn id="29" presetID="22" presetClass="entr" presetSubtype="4" fill="hold" grpId="0" nodeType="clickEffect">
                                  <p:stCondLst>
                                    <p:cond delay="0"/>
                                  </p:stCondLst>
                                  <p:childTnLst>
                                    <p:set>
                                      <p:cBhvr>
                                        <p:cTn id="30" dur="1" fill="hold">
                                          <p:stCondLst>
                                            <p:cond delay="0"/>
                                          </p:stCondLst>
                                        </p:cTn>
                                        <p:tgtEl>
                                          <p:spTgt spid="8"/>
                                        </p:tgtEl>
                                        <p:attrNameLst>
                                          <p:attrName>style.visibility</p:attrName>
                                        </p:attrNameLst>
                                      </p:cBhvr>
                                      <p:to>
                                        <p:strVal val="visible"/>
                                      </p:to>
                                    </p:set>
                                    <p:animEffect transition="in" filter="wipe(down)">
                                      <p:cBhvr>
                                        <p:cTn id="31"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Graphic spid="7" grpId="0">
        <p:bldSub>
          <a:bldDgm bld="one"/>
        </p:bldSub>
      </p:bldGraphic>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a:spLocks noGrp="1"/>
          </p:cNvSpPr>
          <p:nvPr>
            <p:ph type="title"/>
          </p:nvPr>
        </p:nvSpPr>
        <p:spPr>
          <a:xfrm>
            <a:off x="0" y="-9254"/>
            <a:ext cx="9144000" cy="936734"/>
          </a:xfrm>
        </p:spPr>
        <p:txBody>
          <a:bodyPr/>
          <a:lstStyle/>
          <a:p>
            <a:r>
              <a:rPr lang="en-US" dirty="0" smtClean="0">
                <a:latin typeface="Calibri"/>
                <a:cs typeface="Calibri"/>
              </a:rPr>
              <a:t>8/5. </a:t>
            </a:r>
            <a:r>
              <a:rPr lang="en-US" dirty="0">
                <a:latin typeface="Calibri"/>
                <a:cs typeface="Calibri"/>
              </a:rPr>
              <a:t>Do’s</a:t>
            </a:r>
            <a:endParaRPr lang="en-US" dirty="0"/>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2078947015"/>
              </p:ext>
            </p:extLst>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Date Placeholder 3"/>
          <p:cNvSpPr>
            <a:spLocks noGrp="1"/>
          </p:cNvSpPr>
          <p:nvPr>
            <p:ph type="dt" sz="half" idx="10"/>
          </p:nvPr>
        </p:nvSpPr>
        <p:spPr/>
        <p:txBody>
          <a:bodyPr/>
          <a:lstStyle/>
          <a:p>
            <a:fld id="{58646356-D9EF-ED4D-A516-2CFEB5A9735F}" type="datetime1">
              <a:rPr lang="en-IN" smtClean="0"/>
              <a:pPr/>
              <a:t>17-05-2013</a:t>
            </a:fld>
            <a:endParaRPr lang="en-US"/>
          </a:p>
        </p:txBody>
      </p:sp>
      <p:sp>
        <p:nvSpPr>
          <p:cNvPr id="5" name="Footer Placeholder 4"/>
          <p:cNvSpPr>
            <a:spLocks noGrp="1"/>
          </p:cNvSpPr>
          <p:nvPr>
            <p:ph type="ftr" sz="quarter" idx="11"/>
          </p:nvPr>
        </p:nvSpPr>
        <p:spPr/>
        <p:txBody>
          <a:bodyPr/>
          <a:lstStyle/>
          <a:p>
            <a:r>
              <a:rPr lang="en-US" dirty="0" smtClean="0"/>
              <a:t>Learning Module for RO/</a:t>
            </a:r>
            <a:r>
              <a:rPr lang="en-US" dirty="0" err="1" smtClean="0"/>
              <a:t>AROs</a:t>
            </a:r>
            <a:endParaRPr lang="en-US" dirty="0"/>
          </a:p>
        </p:txBody>
      </p:sp>
      <p:sp>
        <p:nvSpPr>
          <p:cNvPr id="6" name="Slide Number Placeholder 5"/>
          <p:cNvSpPr>
            <a:spLocks noGrp="1"/>
          </p:cNvSpPr>
          <p:nvPr>
            <p:ph type="sldNum" sz="quarter" idx="12"/>
          </p:nvPr>
        </p:nvSpPr>
        <p:spPr/>
        <p:txBody>
          <a:bodyPr/>
          <a:lstStyle/>
          <a:p>
            <a:fld id="{82304205-CB8D-8C4D-9F73-F3EA086242A9}" type="slidenum">
              <a:rPr lang="en-US" smtClean="0"/>
              <a:pPr/>
              <a:t>53</a:t>
            </a:fld>
            <a:endParaRPr lang="en-US"/>
          </a:p>
        </p:txBody>
      </p:sp>
    </p:spTree>
    <p:extLst>
      <p:ext uri="{BB962C8B-B14F-4D97-AF65-F5344CB8AC3E}">
        <p14:creationId xmlns:p14="http://schemas.microsoft.com/office/powerpoint/2010/main" val="2191253193"/>
      </p:ext>
    </p:extLst>
  </p:cSld>
  <p:clrMapOvr>
    <a:masterClrMapping/>
  </p:clrMapOvr>
  <p:transition spd="slow">
    <p:cover dir="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7">
                                            <p:graphicEl>
                                              <a:dgm id="{52D49703-5156-F04F-B950-266E98B2060A}"/>
                                            </p:graphicEl>
                                          </p:spTgt>
                                        </p:tgtEl>
                                        <p:attrNameLst>
                                          <p:attrName>style.visibility</p:attrName>
                                        </p:attrNameLst>
                                      </p:cBhvr>
                                      <p:to>
                                        <p:strVal val="visible"/>
                                      </p:to>
                                    </p:set>
                                    <p:animEffect transition="in" filter="wipe(down)">
                                      <p:cBhvr>
                                        <p:cTn id="7" dur="500"/>
                                        <p:tgtEl>
                                          <p:spTgt spid="7">
                                            <p:graphicEl>
                                              <a:dgm id="{52D49703-5156-F04F-B950-266E98B2060A}"/>
                                            </p:graphicEl>
                                          </p:spTgt>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7">
                                            <p:graphicEl>
                                              <a:dgm id="{02C2CAFE-37B5-8A4F-9725-8205A2D14792}"/>
                                            </p:graphicEl>
                                          </p:spTgt>
                                        </p:tgtEl>
                                        <p:attrNameLst>
                                          <p:attrName>style.visibility</p:attrName>
                                        </p:attrNameLst>
                                      </p:cBhvr>
                                      <p:to>
                                        <p:strVal val="visible"/>
                                      </p:to>
                                    </p:set>
                                    <p:animEffect transition="in" filter="wipe(down)">
                                      <p:cBhvr>
                                        <p:cTn id="10" dur="500"/>
                                        <p:tgtEl>
                                          <p:spTgt spid="7">
                                            <p:graphicEl>
                                              <a:dgm id="{02C2CAFE-37B5-8A4F-9725-8205A2D14792}"/>
                                            </p:graphicEl>
                                          </p:spTgt>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4" fill="hold" grpId="0" nodeType="clickEffect">
                                  <p:stCondLst>
                                    <p:cond delay="0"/>
                                  </p:stCondLst>
                                  <p:childTnLst>
                                    <p:set>
                                      <p:cBhvr>
                                        <p:cTn id="14" dur="1" fill="hold">
                                          <p:stCondLst>
                                            <p:cond delay="0"/>
                                          </p:stCondLst>
                                        </p:cTn>
                                        <p:tgtEl>
                                          <p:spTgt spid="7">
                                            <p:graphicEl>
                                              <a:dgm id="{73E6D70B-D3F9-2347-B6C4-288DF2D2257F}"/>
                                            </p:graphicEl>
                                          </p:spTgt>
                                        </p:tgtEl>
                                        <p:attrNameLst>
                                          <p:attrName>style.visibility</p:attrName>
                                        </p:attrNameLst>
                                      </p:cBhvr>
                                      <p:to>
                                        <p:strVal val="visible"/>
                                      </p:to>
                                    </p:set>
                                    <p:animEffect transition="in" filter="wipe(down)">
                                      <p:cBhvr>
                                        <p:cTn id="15" dur="500"/>
                                        <p:tgtEl>
                                          <p:spTgt spid="7">
                                            <p:graphicEl>
                                              <a:dgm id="{73E6D70B-D3F9-2347-B6C4-288DF2D2257F}"/>
                                            </p:graphicEl>
                                          </p:spTgt>
                                        </p:tgtEl>
                                      </p:cBhvr>
                                    </p:animEffect>
                                  </p:childTnLst>
                                </p:cTn>
                              </p:par>
                              <p:par>
                                <p:cTn id="16" presetID="22" presetClass="entr" presetSubtype="4" fill="hold" grpId="0" nodeType="withEffect">
                                  <p:stCondLst>
                                    <p:cond delay="0"/>
                                  </p:stCondLst>
                                  <p:childTnLst>
                                    <p:set>
                                      <p:cBhvr>
                                        <p:cTn id="17" dur="1" fill="hold">
                                          <p:stCondLst>
                                            <p:cond delay="0"/>
                                          </p:stCondLst>
                                        </p:cTn>
                                        <p:tgtEl>
                                          <p:spTgt spid="7">
                                            <p:graphicEl>
                                              <a:dgm id="{0FB43193-4968-304A-B477-D34F2C284A35}"/>
                                            </p:graphicEl>
                                          </p:spTgt>
                                        </p:tgtEl>
                                        <p:attrNameLst>
                                          <p:attrName>style.visibility</p:attrName>
                                        </p:attrNameLst>
                                      </p:cBhvr>
                                      <p:to>
                                        <p:strVal val="visible"/>
                                      </p:to>
                                    </p:set>
                                    <p:animEffect transition="in" filter="wipe(down)">
                                      <p:cBhvr>
                                        <p:cTn id="18" dur="500"/>
                                        <p:tgtEl>
                                          <p:spTgt spid="7">
                                            <p:graphicEl>
                                              <a:dgm id="{0FB43193-4968-304A-B477-D34F2C284A35}"/>
                                            </p:graphicEl>
                                          </p:spTgt>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4" fill="hold" grpId="0" nodeType="clickEffect">
                                  <p:stCondLst>
                                    <p:cond delay="0"/>
                                  </p:stCondLst>
                                  <p:childTnLst>
                                    <p:set>
                                      <p:cBhvr>
                                        <p:cTn id="22" dur="1" fill="hold">
                                          <p:stCondLst>
                                            <p:cond delay="0"/>
                                          </p:stCondLst>
                                        </p:cTn>
                                        <p:tgtEl>
                                          <p:spTgt spid="7">
                                            <p:graphicEl>
                                              <a:dgm id="{742E464F-302A-BD4A-A2DC-AC5147C0BB3A}"/>
                                            </p:graphicEl>
                                          </p:spTgt>
                                        </p:tgtEl>
                                        <p:attrNameLst>
                                          <p:attrName>style.visibility</p:attrName>
                                        </p:attrNameLst>
                                      </p:cBhvr>
                                      <p:to>
                                        <p:strVal val="visible"/>
                                      </p:to>
                                    </p:set>
                                    <p:animEffect transition="in" filter="wipe(down)">
                                      <p:cBhvr>
                                        <p:cTn id="23" dur="500"/>
                                        <p:tgtEl>
                                          <p:spTgt spid="7">
                                            <p:graphicEl>
                                              <a:dgm id="{742E464F-302A-BD4A-A2DC-AC5147C0BB3A}"/>
                                            </p:graphicEl>
                                          </p:spTgt>
                                        </p:tgtEl>
                                      </p:cBhvr>
                                    </p:animEffect>
                                  </p:childTnLst>
                                </p:cTn>
                              </p:par>
                              <p:par>
                                <p:cTn id="24" presetID="22" presetClass="entr" presetSubtype="4" fill="hold" grpId="0" nodeType="withEffect">
                                  <p:stCondLst>
                                    <p:cond delay="0"/>
                                  </p:stCondLst>
                                  <p:childTnLst>
                                    <p:set>
                                      <p:cBhvr>
                                        <p:cTn id="25" dur="1" fill="hold">
                                          <p:stCondLst>
                                            <p:cond delay="0"/>
                                          </p:stCondLst>
                                        </p:cTn>
                                        <p:tgtEl>
                                          <p:spTgt spid="7">
                                            <p:graphicEl>
                                              <a:dgm id="{B73BDC68-DE10-3140-817D-7211CC553995}"/>
                                            </p:graphicEl>
                                          </p:spTgt>
                                        </p:tgtEl>
                                        <p:attrNameLst>
                                          <p:attrName>style.visibility</p:attrName>
                                        </p:attrNameLst>
                                      </p:cBhvr>
                                      <p:to>
                                        <p:strVal val="visible"/>
                                      </p:to>
                                    </p:set>
                                    <p:animEffect transition="in" filter="wipe(down)">
                                      <p:cBhvr>
                                        <p:cTn id="26" dur="500"/>
                                        <p:tgtEl>
                                          <p:spTgt spid="7">
                                            <p:graphicEl>
                                              <a:dgm id="{B73BDC68-DE10-3140-817D-7211CC553995}"/>
                                            </p:graphicEl>
                                          </p:spTgt>
                                        </p:tgtEl>
                                      </p:cBhvr>
                                    </p:animEffect>
                                  </p:childTnLst>
                                </p:cTn>
                              </p:par>
                            </p:childTnLst>
                          </p:cTn>
                        </p:par>
                      </p:childTnLst>
                    </p:cTn>
                  </p:par>
                  <p:par>
                    <p:cTn id="27" fill="hold">
                      <p:stCondLst>
                        <p:cond delay="indefinite"/>
                      </p:stCondLst>
                      <p:childTnLst>
                        <p:par>
                          <p:cTn id="28" fill="hold">
                            <p:stCondLst>
                              <p:cond delay="0"/>
                            </p:stCondLst>
                            <p:childTnLst>
                              <p:par>
                                <p:cTn id="29" presetID="22" presetClass="entr" presetSubtype="4" fill="hold" grpId="0" nodeType="clickEffect">
                                  <p:stCondLst>
                                    <p:cond delay="0"/>
                                  </p:stCondLst>
                                  <p:childTnLst>
                                    <p:set>
                                      <p:cBhvr>
                                        <p:cTn id="30" dur="1" fill="hold">
                                          <p:stCondLst>
                                            <p:cond delay="0"/>
                                          </p:stCondLst>
                                        </p:cTn>
                                        <p:tgtEl>
                                          <p:spTgt spid="7">
                                            <p:graphicEl>
                                              <a:dgm id="{874AD83D-45FE-8147-8596-EB35384F55BC}"/>
                                            </p:graphicEl>
                                          </p:spTgt>
                                        </p:tgtEl>
                                        <p:attrNameLst>
                                          <p:attrName>style.visibility</p:attrName>
                                        </p:attrNameLst>
                                      </p:cBhvr>
                                      <p:to>
                                        <p:strVal val="visible"/>
                                      </p:to>
                                    </p:set>
                                    <p:animEffect transition="in" filter="wipe(down)">
                                      <p:cBhvr>
                                        <p:cTn id="31" dur="500"/>
                                        <p:tgtEl>
                                          <p:spTgt spid="7">
                                            <p:graphicEl>
                                              <a:dgm id="{874AD83D-45FE-8147-8596-EB35384F55BC}"/>
                                            </p:graphicEl>
                                          </p:spTgt>
                                        </p:tgtEl>
                                      </p:cBhvr>
                                    </p:animEffect>
                                  </p:childTnLst>
                                </p:cTn>
                              </p:par>
                              <p:par>
                                <p:cTn id="32" presetID="22" presetClass="entr" presetSubtype="4" fill="hold" grpId="0" nodeType="withEffect">
                                  <p:stCondLst>
                                    <p:cond delay="0"/>
                                  </p:stCondLst>
                                  <p:childTnLst>
                                    <p:set>
                                      <p:cBhvr>
                                        <p:cTn id="33" dur="1" fill="hold">
                                          <p:stCondLst>
                                            <p:cond delay="0"/>
                                          </p:stCondLst>
                                        </p:cTn>
                                        <p:tgtEl>
                                          <p:spTgt spid="7">
                                            <p:graphicEl>
                                              <a:dgm id="{E7E7FFED-138C-7440-A3B5-64D4F094C18F}"/>
                                            </p:graphicEl>
                                          </p:spTgt>
                                        </p:tgtEl>
                                        <p:attrNameLst>
                                          <p:attrName>style.visibility</p:attrName>
                                        </p:attrNameLst>
                                      </p:cBhvr>
                                      <p:to>
                                        <p:strVal val="visible"/>
                                      </p:to>
                                    </p:set>
                                    <p:animEffect transition="in" filter="wipe(down)">
                                      <p:cBhvr>
                                        <p:cTn id="34" dur="500"/>
                                        <p:tgtEl>
                                          <p:spTgt spid="7">
                                            <p:graphicEl>
                                              <a:dgm id="{E7E7FFED-138C-7440-A3B5-64D4F094C18F}"/>
                                            </p:graphicEl>
                                          </p:spTgt>
                                        </p:tgtEl>
                                      </p:cBhvr>
                                    </p:animEffect>
                                  </p:childTnLst>
                                </p:cTn>
                              </p:par>
                            </p:childTnLst>
                          </p:cTn>
                        </p:par>
                      </p:childTnLst>
                    </p:cTn>
                  </p:par>
                  <p:par>
                    <p:cTn id="35" fill="hold">
                      <p:stCondLst>
                        <p:cond delay="indefinite"/>
                      </p:stCondLst>
                      <p:childTnLst>
                        <p:par>
                          <p:cTn id="36" fill="hold">
                            <p:stCondLst>
                              <p:cond delay="0"/>
                            </p:stCondLst>
                            <p:childTnLst>
                              <p:par>
                                <p:cTn id="37" presetID="22" presetClass="entr" presetSubtype="4" fill="hold" grpId="0" nodeType="clickEffect">
                                  <p:stCondLst>
                                    <p:cond delay="0"/>
                                  </p:stCondLst>
                                  <p:childTnLst>
                                    <p:set>
                                      <p:cBhvr>
                                        <p:cTn id="38" dur="1" fill="hold">
                                          <p:stCondLst>
                                            <p:cond delay="0"/>
                                          </p:stCondLst>
                                        </p:cTn>
                                        <p:tgtEl>
                                          <p:spTgt spid="8"/>
                                        </p:tgtEl>
                                        <p:attrNameLst>
                                          <p:attrName>style.visibility</p:attrName>
                                        </p:attrNameLst>
                                      </p:cBhvr>
                                      <p:to>
                                        <p:strVal val="visible"/>
                                      </p:to>
                                    </p:set>
                                    <p:animEffect transition="in" filter="wipe(down)">
                                      <p:cBhvr>
                                        <p:cTn id="39"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Graphic spid="7" grpId="0">
        <p:bldSub>
          <a:bldDgm bld="one"/>
        </p:bldSub>
      </p:bldGraphic>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a:spLocks noGrp="1"/>
          </p:cNvSpPr>
          <p:nvPr>
            <p:ph type="title"/>
          </p:nvPr>
        </p:nvSpPr>
        <p:spPr>
          <a:xfrm>
            <a:off x="0" y="-9254"/>
            <a:ext cx="9144000" cy="936734"/>
          </a:xfrm>
        </p:spPr>
        <p:txBody>
          <a:bodyPr/>
          <a:lstStyle/>
          <a:p>
            <a:r>
              <a:rPr lang="en-US" dirty="0" smtClean="0">
                <a:latin typeface="Calibri"/>
                <a:cs typeface="Calibri"/>
              </a:rPr>
              <a:t>8/6. </a:t>
            </a:r>
            <a:r>
              <a:rPr lang="en-US" dirty="0">
                <a:latin typeface="Calibri"/>
                <a:cs typeface="Calibri"/>
              </a:rPr>
              <a:t>Do’s</a:t>
            </a:r>
            <a:endParaRPr lang="en-US" dirty="0"/>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786488862"/>
              </p:ext>
            </p:extLst>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Date Placeholder 3"/>
          <p:cNvSpPr>
            <a:spLocks noGrp="1"/>
          </p:cNvSpPr>
          <p:nvPr>
            <p:ph type="dt" sz="half" idx="10"/>
          </p:nvPr>
        </p:nvSpPr>
        <p:spPr/>
        <p:txBody>
          <a:bodyPr/>
          <a:lstStyle/>
          <a:p>
            <a:fld id="{58646356-D9EF-ED4D-A516-2CFEB5A9735F}" type="datetime1">
              <a:rPr lang="en-IN" smtClean="0"/>
              <a:pPr/>
              <a:t>17-05-2013</a:t>
            </a:fld>
            <a:endParaRPr lang="en-US"/>
          </a:p>
        </p:txBody>
      </p:sp>
      <p:sp>
        <p:nvSpPr>
          <p:cNvPr id="5" name="Footer Placeholder 4"/>
          <p:cNvSpPr>
            <a:spLocks noGrp="1"/>
          </p:cNvSpPr>
          <p:nvPr>
            <p:ph type="ftr" sz="quarter" idx="11"/>
          </p:nvPr>
        </p:nvSpPr>
        <p:spPr/>
        <p:txBody>
          <a:bodyPr/>
          <a:lstStyle/>
          <a:p>
            <a:r>
              <a:rPr lang="en-US" dirty="0" smtClean="0"/>
              <a:t>Learning Module for RO/</a:t>
            </a:r>
            <a:r>
              <a:rPr lang="en-US" dirty="0" err="1" smtClean="0"/>
              <a:t>AROs</a:t>
            </a:r>
            <a:endParaRPr lang="en-US" dirty="0"/>
          </a:p>
        </p:txBody>
      </p:sp>
      <p:sp>
        <p:nvSpPr>
          <p:cNvPr id="6" name="Slide Number Placeholder 5"/>
          <p:cNvSpPr>
            <a:spLocks noGrp="1"/>
          </p:cNvSpPr>
          <p:nvPr>
            <p:ph type="sldNum" sz="quarter" idx="12"/>
          </p:nvPr>
        </p:nvSpPr>
        <p:spPr/>
        <p:txBody>
          <a:bodyPr/>
          <a:lstStyle/>
          <a:p>
            <a:fld id="{82304205-CB8D-8C4D-9F73-F3EA086242A9}" type="slidenum">
              <a:rPr lang="en-US" smtClean="0"/>
              <a:pPr/>
              <a:t>54</a:t>
            </a:fld>
            <a:endParaRPr lang="en-US"/>
          </a:p>
        </p:txBody>
      </p:sp>
    </p:spTree>
    <p:extLst>
      <p:ext uri="{BB962C8B-B14F-4D97-AF65-F5344CB8AC3E}">
        <p14:creationId xmlns:p14="http://schemas.microsoft.com/office/powerpoint/2010/main" val="3908312900"/>
      </p:ext>
    </p:extLst>
  </p:cSld>
  <p:clrMapOvr>
    <a:masterClrMapping/>
  </p:clrMapOvr>
  <p:transition spd="slow">
    <p:cover dir="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7">
                                            <p:graphicEl>
                                              <a:dgm id="{BBBC814B-4BD0-2645-B8AC-05534EE25FF5}"/>
                                            </p:graphicEl>
                                          </p:spTgt>
                                        </p:tgtEl>
                                        <p:attrNameLst>
                                          <p:attrName>style.visibility</p:attrName>
                                        </p:attrNameLst>
                                      </p:cBhvr>
                                      <p:to>
                                        <p:strVal val="visible"/>
                                      </p:to>
                                    </p:set>
                                    <p:animEffect transition="in" filter="wipe(down)">
                                      <p:cBhvr>
                                        <p:cTn id="7" dur="500"/>
                                        <p:tgtEl>
                                          <p:spTgt spid="7">
                                            <p:graphicEl>
                                              <a:dgm id="{BBBC814B-4BD0-2645-B8AC-05534EE25FF5}"/>
                                            </p:graphicEl>
                                          </p:spTgt>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7">
                                            <p:graphicEl>
                                              <a:dgm id="{ED2DC151-F8A3-F24D-B6C0-772D782A005F}"/>
                                            </p:graphicEl>
                                          </p:spTgt>
                                        </p:tgtEl>
                                        <p:attrNameLst>
                                          <p:attrName>style.visibility</p:attrName>
                                        </p:attrNameLst>
                                      </p:cBhvr>
                                      <p:to>
                                        <p:strVal val="visible"/>
                                      </p:to>
                                    </p:set>
                                    <p:animEffect transition="in" filter="wipe(down)">
                                      <p:cBhvr>
                                        <p:cTn id="10" dur="500"/>
                                        <p:tgtEl>
                                          <p:spTgt spid="7">
                                            <p:graphicEl>
                                              <a:dgm id="{ED2DC151-F8A3-F24D-B6C0-772D782A005F}"/>
                                            </p:graphicEl>
                                          </p:spTgt>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4" fill="hold" grpId="0" nodeType="clickEffect">
                                  <p:stCondLst>
                                    <p:cond delay="0"/>
                                  </p:stCondLst>
                                  <p:childTnLst>
                                    <p:set>
                                      <p:cBhvr>
                                        <p:cTn id="14" dur="1" fill="hold">
                                          <p:stCondLst>
                                            <p:cond delay="0"/>
                                          </p:stCondLst>
                                        </p:cTn>
                                        <p:tgtEl>
                                          <p:spTgt spid="7">
                                            <p:graphicEl>
                                              <a:dgm id="{3770EAE3-BCCB-5A48-A534-13372B2B78B0}"/>
                                            </p:graphicEl>
                                          </p:spTgt>
                                        </p:tgtEl>
                                        <p:attrNameLst>
                                          <p:attrName>style.visibility</p:attrName>
                                        </p:attrNameLst>
                                      </p:cBhvr>
                                      <p:to>
                                        <p:strVal val="visible"/>
                                      </p:to>
                                    </p:set>
                                    <p:animEffect transition="in" filter="wipe(down)">
                                      <p:cBhvr>
                                        <p:cTn id="15" dur="500"/>
                                        <p:tgtEl>
                                          <p:spTgt spid="7">
                                            <p:graphicEl>
                                              <a:dgm id="{3770EAE3-BCCB-5A48-A534-13372B2B78B0}"/>
                                            </p:graphicEl>
                                          </p:spTgt>
                                        </p:tgtEl>
                                      </p:cBhvr>
                                    </p:animEffect>
                                  </p:childTnLst>
                                </p:cTn>
                              </p:par>
                              <p:par>
                                <p:cTn id="16" presetID="22" presetClass="entr" presetSubtype="4" fill="hold" grpId="0" nodeType="withEffect">
                                  <p:stCondLst>
                                    <p:cond delay="0"/>
                                  </p:stCondLst>
                                  <p:childTnLst>
                                    <p:set>
                                      <p:cBhvr>
                                        <p:cTn id="17" dur="1" fill="hold">
                                          <p:stCondLst>
                                            <p:cond delay="0"/>
                                          </p:stCondLst>
                                        </p:cTn>
                                        <p:tgtEl>
                                          <p:spTgt spid="7">
                                            <p:graphicEl>
                                              <a:dgm id="{5346F465-5BD9-4B4B-9F3C-1CF0D2904C2B}"/>
                                            </p:graphicEl>
                                          </p:spTgt>
                                        </p:tgtEl>
                                        <p:attrNameLst>
                                          <p:attrName>style.visibility</p:attrName>
                                        </p:attrNameLst>
                                      </p:cBhvr>
                                      <p:to>
                                        <p:strVal val="visible"/>
                                      </p:to>
                                    </p:set>
                                    <p:animEffect transition="in" filter="wipe(down)">
                                      <p:cBhvr>
                                        <p:cTn id="18" dur="500"/>
                                        <p:tgtEl>
                                          <p:spTgt spid="7">
                                            <p:graphicEl>
                                              <a:dgm id="{5346F465-5BD9-4B4B-9F3C-1CF0D2904C2B}"/>
                                            </p:graphicEl>
                                          </p:spTgt>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4" fill="hold" grpId="0" nodeType="clickEffect">
                                  <p:stCondLst>
                                    <p:cond delay="0"/>
                                  </p:stCondLst>
                                  <p:childTnLst>
                                    <p:set>
                                      <p:cBhvr>
                                        <p:cTn id="22" dur="1" fill="hold">
                                          <p:stCondLst>
                                            <p:cond delay="0"/>
                                          </p:stCondLst>
                                        </p:cTn>
                                        <p:tgtEl>
                                          <p:spTgt spid="7">
                                            <p:graphicEl>
                                              <a:dgm id="{64904808-09EC-EB4F-BEA9-260016973F09}"/>
                                            </p:graphicEl>
                                          </p:spTgt>
                                        </p:tgtEl>
                                        <p:attrNameLst>
                                          <p:attrName>style.visibility</p:attrName>
                                        </p:attrNameLst>
                                      </p:cBhvr>
                                      <p:to>
                                        <p:strVal val="visible"/>
                                      </p:to>
                                    </p:set>
                                    <p:animEffect transition="in" filter="wipe(down)">
                                      <p:cBhvr>
                                        <p:cTn id="23" dur="500"/>
                                        <p:tgtEl>
                                          <p:spTgt spid="7">
                                            <p:graphicEl>
                                              <a:dgm id="{64904808-09EC-EB4F-BEA9-260016973F09}"/>
                                            </p:graphicEl>
                                          </p:spTgt>
                                        </p:tgtEl>
                                      </p:cBhvr>
                                    </p:animEffect>
                                  </p:childTnLst>
                                </p:cTn>
                              </p:par>
                              <p:par>
                                <p:cTn id="24" presetID="22" presetClass="entr" presetSubtype="4" fill="hold" grpId="0" nodeType="withEffect">
                                  <p:stCondLst>
                                    <p:cond delay="0"/>
                                  </p:stCondLst>
                                  <p:childTnLst>
                                    <p:set>
                                      <p:cBhvr>
                                        <p:cTn id="25" dur="1" fill="hold">
                                          <p:stCondLst>
                                            <p:cond delay="0"/>
                                          </p:stCondLst>
                                        </p:cTn>
                                        <p:tgtEl>
                                          <p:spTgt spid="7">
                                            <p:graphicEl>
                                              <a:dgm id="{FF59247D-5D9B-5949-A7F1-E2B475B80AA2}"/>
                                            </p:graphicEl>
                                          </p:spTgt>
                                        </p:tgtEl>
                                        <p:attrNameLst>
                                          <p:attrName>style.visibility</p:attrName>
                                        </p:attrNameLst>
                                      </p:cBhvr>
                                      <p:to>
                                        <p:strVal val="visible"/>
                                      </p:to>
                                    </p:set>
                                    <p:animEffect transition="in" filter="wipe(down)">
                                      <p:cBhvr>
                                        <p:cTn id="26" dur="500"/>
                                        <p:tgtEl>
                                          <p:spTgt spid="7">
                                            <p:graphicEl>
                                              <a:dgm id="{FF59247D-5D9B-5949-A7F1-E2B475B80AA2}"/>
                                            </p:graphicEl>
                                          </p:spTgt>
                                        </p:tgtEl>
                                      </p:cBhvr>
                                    </p:animEffect>
                                  </p:childTnLst>
                                </p:cTn>
                              </p:par>
                            </p:childTnLst>
                          </p:cTn>
                        </p:par>
                      </p:childTnLst>
                    </p:cTn>
                  </p:par>
                  <p:par>
                    <p:cTn id="27" fill="hold">
                      <p:stCondLst>
                        <p:cond delay="indefinite"/>
                      </p:stCondLst>
                      <p:childTnLst>
                        <p:par>
                          <p:cTn id="28" fill="hold">
                            <p:stCondLst>
                              <p:cond delay="0"/>
                            </p:stCondLst>
                            <p:childTnLst>
                              <p:par>
                                <p:cTn id="29" presetID="22" presetClass="entr" presetSubtype="4" fill="hold" grpId="0" nodeType="clickEffect">
                                  <p:stCondLst>
                                    <p:cond delay="0"/>
                                  </p:stCondLst>
                                  <p:childTnLst>
                                    <p:set>
                                      <p:cBhvr>
                                        <p:cTn id="30" dur="1" fill="hold">
                                          <p:stCondLst>
                                            <p:cond delay="0"/>
                                          </p:stCondLst>
                                        </p:cTn>
                                        <p:tgtEl>
                                          <p:spTgt spid="8"/>
                                        </p:tgtEl>
                                        <p:attrNameLst>
                                          <p:attrName>style.visibility</p:attrName>
                                        </p:attrNameLst>
                                      </p:cBhvr>
                                      <p:to>
                                        <p:strVal val="visible"/>
                                      </p:to>
                                    </p:set>
                                    <p:animEffect transition="in" filter="wipe(down)">
                                      <p:cBhvr>
                                        <p:cTn id="31"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Graphic spid="7" grpId="0">
        <p:bldSub>
          <a:bldDgm bld="one"/>
        </p:bldSub>
      </p:bldGraphic>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a:spLocks noGrp="1"/>
          </p:cNvSpPr>
          <p:nvPr>
            <p:ph type="title"/>
          </p:nvPr>
        </p:nvSpPr>
        <p:spPr>
          <a:xfrm>
            <a:off x="0" y="-9254"/>
            <a:ext cx="9144000" cy="936734"/>
          </a:xfrm>
        </p:spPr>
        <p:txBody>
          <a:bodyPr/>
          <a:lstStyle/>
          <a:p>
            <a:r>
              <a:rPr lang="en-US" dirty="0" smtClean="0">
                <a:latin typeface="Calibri"/>
                <a:cs typeface="Calibri"/>
              </a:rPr>
              <a:t>8/7. </a:t>
            </a:r>
            <a:r>
              <a:rPr lang="en-US" dirty="0">
                <a:latin typeface="Calibri"/>
                <a:cs typeface="Calibri"/>
              </a:rPr>
              <a:t>Do’s</a:t>
            </a:r>
            <a:endParaRPr lang="en-US" dirty="0"/>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2196762295"/>
              </p:ext>
            </p:extLst>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Date Placeholder 3"/>
          <p:cNvSpPr>
            <a:spLocks noGrp="1"/>
          </p:cNvSpPr>
          <p:nvPr>
            <p:ph type="dt" sz="half" idx="10"/>
          </p:nvPr>
        </p:nvSpPr>
        <p:spPr/>
        <p:txBody>
          <a:bodyPr/>
          <a:lstStyle/>
          <a:p>
            <a:fld id="{58646356-D9EF-ED4D-A516-2CFEB5A9735F}" type="datetime1">
              <a:rPr lang="en-IN" smtClean="0"/>
              <a:pPr/>
              <a:t>17-05-2013</a:t>
            </a:fld>
            <a:endParaRPr lang="en-US"/>
          </a:p>
        </p:txBody>
      </p:sp>
      <p:sp>
        <p:nvSpPr>
          <p:cNvPr id="5" name="Footer Placeholder 4"/>
          <p:cNvSpPr>
            <a:spLocks noGrp="1"/>
          </p:cNvSpPr>
          <p:nvPr>
            <p:ph type="ftr" sz="quarter" idx="11"/>
          </p:nvPr>
        </p:nvSpPr>
        <p:spPr/>
        <p:txBody>
          <a:bodyPr/>
          <a:lstStyle/>
          <a:p>
            <a:r>
              <a:rPr lang="en-US" dirty="0" smtClean="0"/>
              <a:t>Learning Module for RO/</a:t>
            </a:r>
            <a:r>
              <a:rPr lang="en-US" dirty="0" err="1" smtClean="0"/>
              <a:t>AROs</a:t>
            </a:r>
            <a:endParaRPr lang="en-US" dirty="0"/>
          </a:p>
        </p:txBody>
      </p:sp>
      <p:sp>
        <p:nvSpPr>
          <p:cNvPr id="6" name="Slide Number Placeholder 5"/>
          <p:cNvSpPr>
            <a:spLocks noGrp="1"/>
          </p:cNvSpPr>
          <p:nvPr>
            <p:ph type="sldNum" sz="quarter" idx="12"/>
          </p:nvPr>
        </p:nvSpPr>
        <p:spPr/>
        <p:txBody>
          <a:bodyPr/>
          <a:lstStyle/>
          <a:p>
            <a:fld id="{82304205-CB8D-8C4D-9F73-F3EA086242A9}" type="slidenum">
              <a:rPr lang="en-US" smtClean="0"/>
              <a:pPr/>
              <a:t>55</a:t>
            </a:fld>
            <a:endParaRPr lang="en-US"/>
          </a:p>
        </p:txBody>
      </p:sp>
    </p:spTree>
    <p:extLst>
      <p:ext uri="{BB962C8B-B14F-4D97-AF65-F5344CB8AC3E}">
        <p14:creationId xmlns:p14="http://schemas.microsoft.com/office/powerpoint/2010/main" val="539846560"/>
      </p:ext>
    </p:extLst>
  </p:cSld>
  <p:clrMapOvr>
    <a:masterClrMapping/>
  </p:clrMapOvr>
  <p:transition spd="slow">
    <p:cover dir="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7">
                                            <p:graphicEl>
                                              <a:dgm id="{3055F8BF-6FCD-E149-87CB-89D2D1544CFE}"/>
                                            </p:graphicEl>
                                          </p:spTgt>
                                        </p:tgtEl>
                                        <p:attrNameLst>
                                          <p:attrName>style.visibility</p:attrName>
                                        </p:attrNameLst>
                                      </p:cBhvr>
                                      <p:to>
                                        <p:strVal val="visible"/>
                                      </p:to>
                                    </p:set>
                                    <p:animEffect transition="in" filter="wipe(down)">
                                      <p:cBhvr>
                                        <p:cTn id="7" dur="500"/>
                                        <p:tgtEl>
                                          <p:spTgt spid="7">
                                            <p:graphicEl>
                                              <a:dgm id="{3055F8BF-6FCD-E149-87CB-89D2D1544CFE}"/>
                                            </p:graphicEl>
                                          </p:spTgt>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7">
                                            <p:graphicEl>
                                              <a:dgm id="{708CF1E7-7435-C743-9949-4FDA31B44071}"/>
                                            </p:graphicEl>
                                          </p:spTgt>
                                        </p:tgtEl>
                                        <p:attrNameLst>
                                          <p:attrName>style.visibility</p:attrName>
                                        </p:attrNameLst>
                                      </p:cBhvr>
                                      <p:to>
                                        <p:strVal val="visible"/>
                                      </p:to>
                                    </p:set>
                                    <p:animEffect transition="in" filter="wipe(down)">
                                      <p:cBhvr>
                                        <p:cTn id="10" dur="500"/>
                                        <p:tgtEl>
                                          <p:spTgt spid="7">
                                            <p:graphicEl>
                                              <a:dgm id="{708CF1E7-7435-C743-9949-4FDA31B44071}"/>
                                            </p:graphicEl>
                                          </p:spTgt>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4" fill="hold" grpId="0" nodeType="clickEffect">
                                  <p:stCondLst>
                                    <p:cond delay="0"/>
                                  </p:stCondLst>
                                  <p:childTnLst>
                                    <p:set>
                                      <p:cBhvr>
                                        <p:cTn id="14" dur="1" fill="hold">
                                          <p:stCondLst>
                                            <p:cond delay="0"/>
                                          </p:stCondLst>
                                        </p:cTn>
                                        <p:tgtEl>
                                          <p:spTgt spid="7">
                                            <p:graphicEl>
                                              <a:dgm id="{B46400C3-0220-8D49-8455-9B8F8F034CE0}"/>
                                            </p:graphicEl>
                                          </p:spTgt>
                                        </p:tgtEl>
                                        <p:attrNameLst>
                                          <p:attrName>style.visibility</p:attrName>
                                        </p:attrNameLst>
                                      </p:cBhvr>
                                      <p:to>
                                        <p:strVal val="visible"/>
                                      </p:to>
                                    </p:set>
                                    <p:animEffect transition="in" filter="wipe(down)">
                                      <p:cBhvr>
                                        <p:cTn id="15" dur="500"/>
                                        <p:tgtEl>
                                          <p:spTgt spid="7">
                                            <p:graphicEl>
                                              <a:dgm id="{B46400C3-0220-8D49-8455-9B8F8F034CE0}"/>
                                            </p:graphicEl>
                                          </p:spTgt>
                                        </p:tgtEl>
                                      </p:cBhvr>
                                    </p:animEffect>
                                  </p:childTnLst>
                                </p:cTn>
                              </p:par>
                              <p:par>
                                <p:cTn id="16" presetID="22" presetClass="entr" presetSubtype="4" fill="hold" grpId="0" nodeType="withEffect">
                                  <p:stCondLst>
                                    <p:cond delay="0"/>
                                  </p:stCondLst>
                                  <p:childTnLst>
                                    <p:set>
                                      <p:cBhvr>
                                        <p:cTn id="17" dur="1" fill="hold">
                                          <p:stCondLst>
                                            <p:cond delay="0"/>
                                          </p:stCondLst>
                                        </p:cTn>
                                        <p:tgtEl>
                                          <p:spTgt spid="7">
                                            <p:graphicEl>
                                              <a:dgm id="{EA37E086-2551-494D-BAA5-48490BB08FD4}"/>
                                            </p:graphicEl>
                                          </p:spTgt>
                                        </p:tgtEl>
                                        <p:attrNameLst>
                                          <p:attrName>style.visibility</p:attrName>
                                        </p:attrNameLst>
                                      </p:cBhvr>
                                      <p:to>
                                        <p:strVal val="visible"/>
                                      </p:to>
                                    </p:set>
                                    <p:animEffect transition="in" filter="wipe(down)">
                                      <p:cBhvr>
                                        <p:cTn id="18" dur="500"/>
                                        <p:tgtEl>
                                          <p:spTgt spid="7">
                                            <p:graphicEl>
                                              <a:dgm id="{EA37E086-2551-494D-BAA5-48490BB08FD4}"/>
                                            </p:graphicEl>
                                          </p:spTgt>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4" fill="hold" grpId="0" nodeType="clickEffect">
                                  <p:stCondLst>
                                    <p:cond delay="0"/>
                                  </p:stCondLst>
                                  <p:childTnLst>
                                    <p:set>
                                      <p:cBhvr>
                                        <p:cTn id="22" dur="1" fill="hold">
                                          <p:stCondLst>
                                            <p:cond delay="0"/>
                                          </p:stCondLst>
                                        </p:cTn>
                                        <p:tgtEl>
                                          <p:spTgt spid="7">
                                            <p:graphicEl>
                                              <a:dgm id="{44C90D3C-B1D3-694C-B882-528E64A6D26A}"/>
                                            </p:graphicEl>
                                          </p:spTgt>
                                        </p:tgtEl>
                                        <p:attrNameLst>
                                          <p:attrName>style.visibility</p:attrName>
                                        </p:attrNameLst>
                                      </p:cBhvr>
                                      <p:to>
                                        <p:strVal val="visible"/>
                                      </p:to>
                                    </p:set>
                                    <p:animEffect transition="in" filter="wipe(down)">
                                      <p:cBhvr>
                                        <p:cTn id="23" dur="500"/>
                                        <p:tgtEl>
                                          <p:spTgt spid="7">
                                            <p:graphicEl>
                                              <a:dgm id="{44C90D3C-B1D3-694C-B882-528E64A6D26A}"/>
                                            </p:graphicEl>
                                          </p:spTgt>
                                        </p:tgtEl>
                                      </p:cBhvr>
                                    </p:animEffect>
                                  </p:childTnLst>
                                </p:cTn>
                              </p:par>
                              <p:par>
                                <p:cTn id="24" presetID="22" presetClass="entr" presetSubtype="4" fill="hold" grpId="0" nodeType="withEffect">
                                  <p:stCondLst>
                                    <p:cond delay="0"/>
                                  </p:stCondLst>
                                  <p:childTnLst>
                                    <p:set>
                                      <p:cBhvr>
                                        <p:cTn id="25" dur="1" fill="hold">
                                          <p:stCondLst>
                                            <p:cond delay="0"/>
                                          </p:stCondLst>
                                        </p:cTn>
                                        <p:tgtEl>
                                          <p:spTgt spid="7">
                                            <p:graphicEl>
                                              <a:dgm id="{B1FED6A6-8362-864A-904B-1592CB520104}"/>
                                            </p:graphicEl>
                                          </p:spTgt>
                                        </p:tgtEl>
                                        <p:attrNameLst>
                                          <p:attrName>style.visibility</p:attrName>
                                        </p:attrNameLst>
                                      </p:cBhvr>
                                      <p:to>
                                        <p:strVal val="visible"/>
                                      </p:to>
                                    </p:set>
                                    <p:animEffect transition="in" filter="wipe(down)">
                                      <p:cBhvr>
                                        <p:cTn id="26" dur="500"/>
                                        <p:tgtEl>
                                          <p:spTgt spid="7">
                                            <p:graphicEl>
                                              <a:dgm id="{B1FED6A6-8362-864A-904B-1592CB520104}"/>
                                            </p:graphicEl>
                                          </p:spTgt>
                                        </p:tgtEl>
                                      </p:cBhvr>
                                    </p:animEffect>
                                  </p:childTnLst>
                                </p:cTn>
                              </p:par>
                            </p:childTnLst>
                          </p:cTn>
                        </p:par>
                      </p:childTnLst>
                    </p:cTn>
                  </p:par>
                  <p:par>
                    <p:cTn id="27" fill="hold">
                      <p:stCondLst>
                        <p:cond delay="indefinite"/>
                      </p:stCondLst>
                      <p:childTnLst>
                        <p:par>
                          <p:cTn id="28" fill="hold">
                            <p:stCondLst>
                              <p:cond delay="0"/>
                            </p:stCondLst>
                            <p:childTnLst>
                              <p:par>
                                <p:cTn id="29" presetID="22" presetClass="entr" presetSubtype="4" fill="hold" grpId="0" nodeType="clickEffect">
                                  <p:stCondLst>
                                    <p:cond delay="0"/>
                                  </p:stCondLst>
                                  <p:childTnLst>
                                    <p:set>
                                      <p:cBhvr>
                                        <p:cTn id="30" dur="1" fill="hold">
                                          <p:stCondLst>
                                            <p:cond delay="0"/>
                                          </p:stCondLst>
                                        </p:cTn>
                                        <p:tgtEl>
                                          <p:spTgt spid="8"/>
                                        </p:tgtEl>
                                        <p:attrNameLst>
                                          <p:attrName>style.visibility</p:attrName>
                                        </p:attrNameLst>
                                      </p:cBhvr>
                                      <p:to>
                                        <p:strVal val="visible"/>
                                      </p:to>
                                    </p:set>
                                    <p:animEffect transition="in" filter="wipe(down)">
                                      <p:cBhvr>
                                        <p:cTn id="31"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Graphic spid="7" grpId="0">
        <p:bldSub>
          <a:bldDgm bld="one"/>
        </p:bldSub>
      </p:bldGraphic>
    </p:bld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276" y="3530"/>
            <a:ext cx="9186276" cy="923950"/>
          </a:xfrm>
        </p:spPr>
        <p:txBody>
          <a:bodyPr/>
          <a:lstStyle/>
          <a:p>
            <a:r>
              <a:rPr lang="en-US" dirty="0" smtClean="0">
                <a:solidFill>
                  <a:srgbClr val="000000"/>
                </a:solidFill>
                <a:latin typeface="Calibri"/>
                <a:cs typeface="Calibri"/>
              </a:rPr>
              <a:t>8/8. </a:t>
            </a:r>
            <a:r>
              <a:rPr lang="en-US" dirty="0">
                <a:solidFill>
                  <a:srgbClr val="000000"/>
                </a:solidFill>
                <a:latin typeface="Calibri"/>
                <a:cs typeface="Calibri"/>
              </a:rPr>
              <a:t>Don’ts</a:t>
            </a:r>
            <a:endParaRPr lang="en-US" dirty="0">
              <a:solidFill>
                <a:srgbClr val="000000"/>
              </a:solidFill>
            </a:endParaRPr>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1974409027"/>
              </p:ext>
            </p:extLst>
          </p:nvPr>
        </p:nvGraphicFramePr>
        <p:xfrm>
          <a:off x="0" y="972367"/>
          <a:ext cx="9144000" cy="524888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Date Placeholder 3"/>
          <p:cNvSpPr>
            <a:spLocks noGrp="1"/>
          </p:cNvSpPr>
          <p:nvPr>
            <p:ph type="dt" sz="half" idx="10"/>
          </p:nvPr>
        </p:nvSpPr>
        <p:spPr/>
        <p:txBody>
          <a:bodyPr/>
          <a:lstStyle/>
          <a:p>
            <a:fld id="{58646356-D9EF-ED4D-A516-2CFEB5A9735F}" type="datetime1">
              <a:rPr lang="en-IN" smtClean="0"/>
              <a:pPr/>
              <a:t>17-05-2013</a:t>
            </a:fld>
            <a:endParaRPr lang="en-US"/>
          </a:p>
        </p:txBody>
      </p:sp>
      <p:sp>
        <p:nvSpPr>
          <p:cNvPr id="5" name="Footer Placeholder 4"/>
          <p:cNvSpPr>
            <a:spLocks noGrp="1"/>
          </p:cNvSpPr>
          <p:nvPr>
            <p:ph type="ftr" sz="quarter" idx="11"/>
          </p:nvPr>
        </p:nvSpPr>
        <p:spPr/>
        <p:txBody>
          <a:bodyPr/>
          <a:lstStyle/>
          <a:p>
            <a:r>
              <a:rPr lang="en-US" dirty="0" smtClean="0"/>
              <a:t>Learning Module for RO/</a:t>
            </a:r>
            <a:r>
              <a:rPr lang="en-US" dirty="0" err="1" smtClean="0"/>
              <a:t>AROs</a:t>
            </a:r>
            <a:endParaRPr lang="en-US" dirty="0"/>
          </a:p>
        </p:txBody>
      </p:sp>
      <p:sp>
        <p:nvSpPr>
          <p:cNvPr id="6" name="Slide Number Placeholder 5"/>
          <p:cNvSpPr>
            <a:spLocks noGrp="1"/>
          </p:cNvSpPr>
          <p:nvPr>
            <p:ph type="sldNum" sz="quarter" idx="12"/>
          </p:nvPr>
        </p:nvSpPr>
        <p:spPr/>
        <p:txBody>
          <a:bodyPr/>
          <a:lstStyle/>
          <a:p>
            <a:fld id="{82304205-CB8D-8C4D-9F73-F3EA086242A9}" type="slidenum">
              <a:rPr lang="en-US" smtClean="0"/>
              <a:pPr/>
              <a:t>56</a:t>
            </a:fld>
            <a:endParaRPr lang="en-US"/>
          </a:p>
        </p:txBody>
      </p:sp>
    </p:spTree>
    <p:extLst>
      <p:ext uri="{BB962C8B-B14F-4D97-AF65-F5344CB8AC3E}">
        <p14:creationId xmlns:p14="http://schemas.microsoft.com/office/powerpoint/2010/main" val="1854358500"/>
      </p:ext>
    </p:extLst>
  </p:cSld>
  <p:clrMapOvr>
    <a:masterClrMapping/>
  </p:clrMapOvr>
  <p:transition spd="slow">
    <p:zoom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7">
                                            <p:graphicEl>
                                              <a:dgm id="{A5EA256A-F96D-0843-8387-8F5D6C47F4BC}"/>
                                            </p:graphicEl>
                                          </p:spTgt>
                                        </p:tgtEl>
                                        <p:attrNameLst>
                                          <p:attrName>style.visibility</p:attrName>
                                        </p:attrNameLst>
                                      </p:cBhvr>
                                      <p:to>
                                        <p:strVal val="visible"/>
                                      </p:to>
                                    </p:set>
                                    <p:animEffect transition="in" filter="wipe(down)">
                                      <p:cBhvr>
                                        <p:cTn id="7" dur="500"/>
                                        <p:tgtEl>
                                          <p:spTgt spid="7">
                                            <p:graphicEl>
                                              <a:dgm id="{A5EA256A-F96D-0843-8387-8F5D6C47F4BC}"/>
                                            </p:graphicEl>
                                          </p:spTgt>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7">
                                            <p:graphicEl>
                                              <a:dgm id="{0C805227-D2EE-4D40-8C8A-C8EC69E0BD62}"/>
                                            </p:graphicEl>
                                          </p:spTgt>
                                        </p:tgtEl>
                                        <p:attrNameLst>
                                          <p:attrName>style.visibility</p:attrName>
                                        </p:attrNameLst>
                                      </p:cBhvr>
                                      <p:to>
                                        <p:strVal val="visible"/>
                                      </p:to>
                                    </p:set>
                                    <p:animEffect transition="in" filter="wipe(down)">
                                      <p:cBhvr>
                                        <p:cTn id="10" dur="500"/>
                                        <p:tgtEl>
                                          <p:spTgt spid="7">
                                            <p:graphicEl>
                                              <a:dgm id="{0C805227-D2EE-4D40-8C8A-C8EC69E0BD62}"/>
                                            </p:graphicEl>
                                          </p:spTgt>
                                        </p:tgtEl>
                                      </p:cBhvr>
                                    </p:animEffect>
                                  </p:childTnLst>
                                </p:cTn>
                              </p:par>
                              <p:par>
                                <p:cTn id="11" presetID="22" presetClass="entr" presetSubtype="4" fill="hold" grpId="0" nodeType="withEffect">
                                  <p:stCondLst>
                                    <p:cond delay="0"/>
                                  </p:stCondLst>
                                  <p:childTnLst>
                                    <p:set>
                                      <p:cBhvr>
                                        <p:cTn id="12" dur="1" fill="hold">
                                          <p:stCondLst>
                                            <p:cond delay="0"/>
                                          </p:stCondLst>
                                        </p:cTn>
                                        <p:tgtEl>
                                          <p:spTgt spid="7">
                                            <p:graphicEl>
                                              <a:dgm id="{A282C72F-303F-3E41-A94E-3EB08EF51C9D}"/>
                                            </p:graphicEl>
                                          </p:spTgt>
                                        </p:tgtEl>
                                        <p:attrNameLst>
                                          <p:attrName>style.visibility</p:attrName>
                                        </p:attrNameLst>
                                      </p:cBhvr>
                                      <p:to>
                                        <p:strVal val="visible"/>
                                      </p:to>
                                    </p:set>
                                    <p:animEffect transition="in" filter="wipe(down)">
                                      <p:cBhvr>
                                        <p:cTn id="13" dur="500"/>
                                        <p:tgtEl>
                                          <p:spTgt spid="7">
                                            <p:graphicEl>
                                              <a:dgm id="{A282C72F-303F-3E41-A94E-3EB08EF51C9D}"/>
                                            </p:graphicEl>
                                          </p:spTgt>
                                        </p:tgtEl>
                                      </p:cBhvr>
                                    </p:animEffect>
                                  </p:childTnLst>
                                </p:cTn>
                              </p:par>
                            </p:childTnLst>
                          </p:cTn>
                        </p:par>
                      </p:childTnLst>
                    </p:cTn>
                  </p:par>
                  <p:par>
                    <p:cTn id="14" fill="hold">
                      <p:stCondLst>
                        <p:cond delay="indefinite"/>
                      </p:stCondLst>
                      <p:childTnLst>
                        <p:par>
                          <p:cTn id="15" fill="hold">
                            <p:stCondLst>
                              <p:cond delay="0"/>
                            </p:stCondLst>
                            <p:childTnLst>
                              <p:par>
                                <p:cTn id="16" presetID="22" presetClass="entr" presetSubtype="4" fill="hold" grpId="0" nodeType="clickEffect">
                                  <p:stCondLst>
                                    <p:cond delay="0"/>
                                  </p:stCondLst>
                                  <p:childTnLst>
                                    <p:set>
                                      <p:cBhvr>
                                        <p:cTn id="17" dur="1" fill="hold">
                                          <p:stCondLst>
                                            <p:cond delay="0"/>
                                          </p:stCondLst>
                                        </p:cTn>
                                        <p:tgtEl>
                                          <p:spTgt spid="7">
                                            <p:graphicEl>
                                              <a:dgm id="{D039212E-258C-FE47-B333-3AF24F90D801}"/>
                                            </p:graphicEl>
                                          </p:spTgt>
                                        </p:tgtEl>
                                        <p:attrNameLst>
                                          <p:attrName>style.visibility</p:attrName>
                                        </p:attrNameLst>
                                      </p:cBhvr>
                                      <p:to>
                                        <p:strVal val="visible"/>
                                      </p:to>
                                    </p:set>
                                    <p:animEffect transition="in" filter="wipe(down)">
                                      <p:cBhvr>
                                        <p:cTn id="18" dur="500"/>
                                        <p:tgtEl>
                                          <p:spTgt spid="7">
                                            <p:graphicEl>
                                              <a:dgm id="{D039212E-258C-FE47-B333-3AF24F90D801}"/>
                                            </p:graphicEl>
                                          </p:spTgt>
                                        </p:tgtEl>
                                      </p:cBhvr>
                                    </p:animEffect>
                                  </p:childTnLst>
                                </p:cTn>
                              </p:par>
                              <p:par>
                                <p:cTn id="19" presetID="22" presetClass="entr" presetSubtype="4" fill="hold" grpId="0" nodeType="withEffect">
                                  <p:stCondLst>
                                    <p:cond delay="0"/>
                                  </p:stCondLst>
                                  <p:childTnLst>
                                    <p:set>
                                      <p:cBhvr>
                                        <p:cTn id="20" dur="1" fill="hold">
                                          <p:stCondLst>
                                            <p:cond delay="0"/>
                                          </p:stCondLst>
                                        </p:cTn>
                                        <p:tgtEl>
                                          <p:spTgt spid="7">
                                            <p:graphicEl>
                                              <a:dgm id="{7A786837-4D0C-9B4F-A4C9-E29AF667F676}"/>
                                            </p:graphicEl>
                                          </p:spTgt>
                                        </p:tgtEl>
                                        <p:attrNameLst>
                                          <p:attrName>style.visibility</p:attrName>
                                        </p:attrNameLst>
                                      </p:cBhvr>
                                      <p:to>
                                        <p:strVal val="visible"/>
                                      </p:to>
                                    </p:set>
                                    <p:animEffect transition="in" filter="wipe(down)">
                                      <p:cBhvr>
                                        <p:cTn id="21" dur="500"/>
                                        <p:tgtEl>
                                          <p:spTgt spid="7">
                                            <p:graphicEl>
                                              <a:dgm id="{7A786837-4D0C-9B4F-A4C9-E29AF667F676}"/>
                                            </p:graphicEl>
                                          </p:spTgt>
                                        </p:tgtEl>
                                      </p:cBhvr>
                                    </p:animEffect>
                                  </p:childTnLst>
                                </p:cTn>
                              </p:par>
                            </p:childTnLst>
                          </p:cTn>
                        </p:par>
                      </p:childTnLst>
                    </p:cTn>
                  </p:par>
                  <p:par>
                    <p:cTn id="22" fill="hold">
                      <p:stCondLst>
                        <p:cond delay="indefinite"/>
                      </p:stCondLst>
                      <p:childTnLst>
                        <p:par>
                          <p:cTn id="23" fill="hold">
                            <p:stCondLst>
                              <p:cond delay="0"/>
                            </p:stCondLst>
                            <p:childTnLst>
                              <p:par>
                                <p:cTn id="24" presetID="22" presetClass="entr" presetSubtype="4" fill="hold" grpId="0" nodeType="clickEffect">
                                  <p:stCondLst>
                                    <p:cond delay="0"/>
                                  </p:stCondLst>
                                  <p:childTnLst>
                                    <p:set>
                                      <p:cBhvr>
                                        <p:cTn id="25" dur="1" fill="hold">
                                          <p:stCondLst>
                                            <p:cond delay="0"/>
                                          </p:stCondLst>
                                        </p:cTn>
                                        <p:tgtEl>
                                          <p:spTgt spid="7">
                                            <p:graphicEl>
                                              <a:dgm id="{A32D8922-270B-6244-B473-6EEB68CEECD5}"/>
                                            </p:graphicEl>
                                          </p:spTgt>
                                        </p:tgtEl>
                                        <p:attrNameLst>
                                          <p:attrName>style.visibility</p:attrName>
                                        </p:attrNameLst>
                                      </p:cBhvr>
                                      <p:to>
                                        <p:strVal val="visible"/>
                                      </p:to>
                                    </p:set>
                                    <p:animEffect transition="in" filter="wipe(down)">
                                      <p:cBhvr>
                                        <p:cTn id="26" dur="500"/>
                                        <p:tgtEl>
                                          <p:spTgt spid="7">
                                            <p:graphicEl>
                                              <a:dgm id="{A32D8922-270B-6244-B473-6EEB68CEECD5}"/>
                                            </p:graphicEl>
                                          </p:spTgt>
                                        </p:tgtEl>
                                      </p:cBhvr>
                                    </p:animEffect>
                                  </p:childTnLst>
                                </p:cTn>
                              </p:par>
                              <p:par>
                                <p:cTn id="27" presetID="22" presetClass="entr" presetSubtype="4" fill="hold" grpId="0" nodeType="withEffect">
                                  <p:stCondLst>
                                    <p:cond delay="0"/>
                                  </p:stCondLst>
                                  <p:childTnLst>
                                    <p:set>
                                      <p:cBhvr>
                                        <p:cTn id="28" dur="1" fill="hold">
                                          <p:stCondLst>
                                            <p:cond delay="0"/>
                                          </p:stCondLst>
                                        </p:cTn>
                                        <p:tgtEl>
                                          <p:spTgt spid="7">
                                            <p:graphicEl>
                                              <a:dgm id="{FD390C2C-499A-DC48-8777-6E7189E3F069}"/>
                                            </p:graphicEl>
                                          </p:spTgt>
                                        </p:tgtEl>
                                        <p:attrNameLst>
                                          <p:attrName>style.visibility</p:attrName>
                                        </p:attrNameLst>
                                      </p:cBhvr>
                                      <p:to>
                                        <p:strVal val="visible"/>
                                      </p:to>
                                    </p:set>
                                    <p:animEffect transition="in" filter="wipe(down)">
                                      <p:cBhvr>
                                        <p:cTn id="29" dur="500"/>
                                        <p:tgtEl>
                                          <p:spTgt spid="7">
                                            <p:graphicEl>
                                              <a:dgm id="{FD390C2C-499A-DC48-8777-6E7189E3F069}"/>
                                            </p:graphicEl>
                                          </p:spTgt>
                                        </p:tgtEl>
                                      </p:cBhvr>
                                    </p:animEffect>
                                  </p:childTnLst>
                                </p:cTn>
                              </p:par>
                            </p:childTnLst>
                          </p:cTn>
                        </p:par>
                      </p:childTnLst>
                    </p:cTn>
                  </p:par>
                  <p:par>
                    <p:cTn id="30" fill="hold">
                      <p:stCondLst>
                        <p:cond delay="indefinite"/>
                      </p:stCondLst>
                      <p:childTnLst>
                        <p:par>
                          <p:cTn id="31" fill="hold">
                            <p:stCondLst>
                              <p:cond delay="0"/>
                            </p:stCondLst>
                            <p:childTnLst>
                              <p:par>
                                <p:cTn id="32" presetID="22" presetClass="entr" presetSubtype="4" fill="hold" grpId="0" nodeType="clickEffect">
                                  <p:stCondLst>
                                    <p:cond delay="0"/>
                                  </p:stCondLst>
                                  <p:childTnLst>
                                    <p:set>
                                      <p:cBhvr>
                                        <p:cTn id="33" dur="1" fill="hold">
                                          <p:stCondLst>
                                            <p:cond delay="0"/>
                                          </p:stCondLst>
                                        </p:cTn>
                                        <p:tgtEl>
                                          <p:spTgt spid="7">
                                            <p:graphicEl>
                                              <a:dgm id="{3E26DB7F-8B45-7D47-9654-1E968F3A2022}"/>
                                            </p:graphicEl>
                                          </p:spTgt>
                                        </p:tgtEl>
                                        <p:attrNameLst>
                                          <p:attrName>style.visibility</p:attrName>
                                        </p:attrNameLst>
                                      </p:cBhvr>
                                      <p:to>
                                        <p:strVal val="visible"/>
                                      </p:to>
                                    </p:set>
                                    <p:animEffect transition="in" filter="wipe(down)">
                                      <p:cBhvr>
                                        <p:cTn id="34" dur="500"/>
                                        <p:tgtEl>
                                          <p:spTgt spid="7">
                                            <p:graphicEl>
                                              <a:dgm id="{3E26DB7F-8B45-7D47-9654-1E968F3A2022}"/>
                                            </p:graphicEl>
                                          </p:spTgt>
                                        </p:tgtEl>
                                      </p:cBhvr>
                                    </p:animEffect>
                                  </p:childTnLst>
                                </p:cTn>
                              </p:par>
                              <p:par>
                                <p:cTn id="35" presetID="22" presetClass="entr" presetSubtype="4" fill="hold" grpId="0" nodeType="withEffect">
                                  <p:stCondLst>
                                    <p:cond delay="0"/>
                                  </p:stCondLst>
                                  <p:childTnLst>
                                    <p:set>
                                      <p:cBhvr>
                                        <p:cTn id="36" dur="1" fill="hold">
                                          <p:stCondLst>
                                            <p:cond delay="0"/>
                                          </p:stCondLst>
                                        </p:cTn>
                                        <p:tgtEl>
                                          <p:spTgt spid="7">
                                            <p:graphicEl>
                                              <a:dgm id="{374F0478-B5EB-3440-9D78-332D431F8BCC}"/>
                                            </p:graphicEl>
                                          </p:spTgt>
                                        </p:tgtEl>
                                        <p:attrNameLst>
                                          <p:attrName>style.visibility</p:attrName>
                                        </p:attrNameLst>
                                      </p:cBhvr>
                                      <p:to>
                                        <p:strVal val="visible"/>
                                      </p:to>
                                    </p:set>
                                    <p:animEffect transition="in" filter="wipe(down)">
                                      <p:cBhvr>
                                        <p:cTn id="37" dur="500"/>
                                        <p:tgtEl>
                                          <p:spTgt spid="7">
                                            <p:graphicEl>
                                              <a:dgm id="{374F0478-B5EB-3440-9D78-332D431F8BCC}"/>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7" grpId="0">
        <p:bldSub>
          <a:bldDgm bld="one"/>
        </p:bldSub>
      </p:bldGraphic>
    </p:bld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a:spLocks noGrp="1"/>
          </p:cNvSpPr>
          <p:nvPr>
            <p:ph type="title"/>
          </p:nvPr>
        </p:nvSpPr>
        <p:spPr>
          <a:xfrm>
            <a:off x="-42276" y="3530"/>
            <a:ext cx="9186276" cy="923950"/>
          </a:xfrm>
        </p:spPr>
        <p:txBody>
          <a:bodyPr/>
          <a:lstStyle/>
          <a:p>
            <a:r>
              <a:rPr lang="en-US" dirty="0" smtClean="0">
                <a:solidFill>
                  <a:srgbClr val="000000"/>
                </a:solidFill>
                <a:latin typeface="Calibri"/>
                <a:cs typeface="Calibri"/>
              </a:rPr>
              <a:t>8/9. </a:t>
            </a:r>
            <a:r>
              <a:rPr lang="en-US" dirty="0">
                <a:solidFill>
                  <a:srgbClr val="000000"/>
                </a:solidFill>
                <a:latin typeface="Calibri"/>
                <a:cs typeface="Calibri"/>
              </a:rPr>
              <a:t>Don’ts</a:t>
            </a:r>
            <a:endParaRPr lang="en-US" dirty="0">
              <a:solidFill>
                <a:srgbClr val="000000"/>
              </a:solidFill>
            </a:endParaRPr>
          </a:p>
        </p:txBody>
      </p:sp>
      <p:graphicFrame>
        <p:nvGraphicFramePr>
          <p:cNvPr id="9" name="Content Placeholder 8"/>
          <p:cNvGraphicFramePr>
            <a:graphicFrameLocks noGrp="1"/>
          </p:cNvGraphicFramePr>
          <p:nvPr>
            <p:ph idx="1"/>
            <p:extLst>
              <p:ext uri="{D42A27DB-BD31-4B8C-83A1-F6EECF244321}">
                <p14:modId xmlns:p14="http://schemas.microsoft.com/office/powerpoint/2010/main" val="3688191729"/>
              </p:ext>
            </p:extLst>
          </p:nvPr>
        </p:nvGraphicFramePr>
        <p:xfrm>
          <a:off x="271145" y="1600200"/>
          <a:ext cx="8872855"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Date Placeholder 3"/>
          <p:cNvSpPr>
            <a:spLocks noGrp="1"/>
          </p:cNvSpPr>
          <p:nvPr>
            <p:ph type="dt" sz="half" idx="10"/>
          </p:nvPr>
        </p:nvSpPr>
        <p:spPr/>
        <p:txBody>
          <a:bodyPr/>
          <a:lstStyle/>
          <a:p>
            <a:fld id="{58646356-D9EF-ED4D-A516-2CFEB5A9735F}" type="datetime1">
              <a:rPr lang="en-IN" smtClean="0"/>
              <a:pPr/>
              <a:t>17-05-2013</a:t>
            </a:fld>
            <a:endParaRPr lang="en-US"/>
          </a:p>
        </p:txBody>
      </p:sp>
      <p:sp>
        <p:nvSpPr>
          <p:cNvPr id="5" name="Footer Placeholder 4"/>
          <p:cNvSpPr>
            <a:spLocks noGrp="1"/>
          </p:cNvSpPr>
          <p:nvPr>
            <p:ph type="ftr" sz="quarter" idx="11"/>
          </p:nvPr>
        </p:nvSpPr>
        <p:spPr/>
        <p:txBody>
          <a:bodyPr/>
          <a:lstStyle/>
          <a:p>
            <a:r>
              <a:rPr lang="en-US" dirty="0" smtClean="0"/>
              <a:t>Learning Module for RO/</a:t>
            </a:r>
            <a:r>
              <a:rPr lang="en-US" dirty="0" err="1" smtClean="0"/>
              <a:t>AROs</a:t>
            </a:r>
            <a:endParaRPr lang="en-US" dirty="0"/>
          </a:p>
        </p:txBody>
      </p:sp>
      <p:sp>
        <p:nvSpPr>
          <p:cNvPr id="6" name="Slide Number Placeholder 5"/>
          <p:cNvSpPr>
            <a:spLocks noGrp="1"/>
          </p:cNvSpPr>
          <p:nvPr>
            <p:ph type="sldNum" sz="quarter" idx="12"/>
          </p:nvPr>
        </p:nvSpPr>
        <p:spPr/>
        <p:txBody>
          <a:bodyPr/>
          <a:lstStyle/>
          <a:p>
            <a:fld id="{82304205-CB8D-8C4D-9F73-F3EA086242A9}" type="slidenum">
              <a:rPr lang="en-US" smtClean="0"/>
              <a:pPr/>
              <a:t>57</a:t>
            </a:fld>
            <a:endParaRPr lang="en-US"/>
          </a:p>
        </p:txBody>
      </p:sp>
    </p:spTree>
    <p:extLst>
      <p:ext uri="{BB962C8B-B14F-4D97-AF65-F5344CB8AC3E}">
        <p14:creationId xmlns:p14="http://schemas.microsoft.com/office/powerpoint/2010/main" val="3599269072"/>
      </p:ext>
    </p:extLst>
  </p:cSld>
  <p:clrMapOvr>
    <a:masterClrMapping/>
  </p:clrMapOvr>
  <p:transition spd="slow">
    <p:zoom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9">
                                            <p:graphicEl>
                                              <a:dgm id="{B14EAE7D-24BC-C743-A832-65B511251FE2}"/>
                                            </p:graphicEl>
                                          </p:spTgt>
                                        </p:tgtEl>
                                        <p:attrNameLst>
                                          <p:attrName>style.visibility</p:attrName>
                                        </p:attrNameLst>
                                      </p:cBhvr>
                                      <p:to>
                                        <p:strVal val="visible"/>
                                      </p:to>
                                    </p:set>
                                    <p:animEffect transition="in" filter="wipe(down)">
                                      <p:cBhvr>
                                        <p:cTn id="7" dur="500"/>
                                        <p:tgtEl>
                                          <p:spTgt spid="9">
                                            <p:graphicEl>
                                              <a:dgm id="{B14EAE7D-24BC-C743-A832-65B511251FE2}"/>
                                            </p:graphicEl>
                                          </p:spTgt>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9">
                                            <p:graphicEl>
                                              <a:dgm id="{85F15B51-1DA9-D945-B94C-CA6EFEBE4DD0}"/>
                                            </p:graphicEl>
                                          </p:spTgt>
                                        </p:tgtEl>
                                        <p:attrNameLst>
                                          <p:attrName>style.visibility</p:attrName>
                                        </p:attrNameLst>
                                      </p:cBhvr>
                                      <p:to>
                                        <p:strVal val="visible"/>
                                      </p:to>
                                    </p:set>
                                    <p:animEffect transition="in" filter="wipe(down)">
                                      <p:cBhvr>
                                        <p:cTn id="10" dur="500"/>
                                        <p:tgtEl>
                                          <p:spTgt spid="9">
                                            <p:graphicEl>
                                              <a:dgm id="{85F15B51-1DA9-D945-B94C-CA6EFEBE4DD0}"/>
                                            </p:graphicEl>
                                          </p:spTgt>
                                        </p:tgtEl>
                                      </p:cBhvr>
                                    </p:animEffect>
                                  </p:childTnLst>
                                </p:cTn>
                              </p:par>
                              <p:par>
                                <p:cTn id="11" presetID="22" presetClass="entr" presetSubtype="4" fill="hold" grpId="0" nodeType="withEffect">
                                  <p:stCondLst>
                                    <p:cond delay="0"/>
                                  </p:stCondLst>
                                  <p:childTnLst>
                                    <p:set>
                                      <p:cBhvr>
                                        <p:cTn id="12" dur="1" fill="hold">
                                          <p:stCondLst>
                                            <p:cond delay="0"/>
                                          </p:stCondLst>
                                        </p:cTn>
                                        <p:tgtEl>
                                          <p:spTgt spid="9">
                                            <p:graphicEl>
                                              <a:dgm id="{59FE67D7-7FAF-A04F-9547-4DC1F264FA70}"/>
                                            </p:graphicEl>
                                          </p:spTgt>
                                        </p:tgtEl>
                                        <p:attrNameLst>
                                          <p:attrName>style.visibility</p:attrName>
                                        </p:attrNameLst>
                                      </p:cBhvr>
                                      <p:to>
                                        <p:strVal val="visible"/>
                                      </p:to>
                                    </p:set>
                                    <p:animEffect transition="in" filter="wipe(down)">
                                      <p:cBhvr>
                                        <p:cTn id="13" dur="500"/>
                                        <p:tgtEl>
                                          <p:spTgt spid="9">
                                            <p:graphicEl>
                                              <a:dgm id="{59FE67D7-7FAF-A04F-9547-4DC1F264FA70}"/>
                                            </p:graphicEl>
                                          </p:spTgt>
                                        </p:tgtEl>
                                      </p:cBhvr>
                                    </p:animEffect>
                                  </p:childTnLst>
                                </p:cTn>
                              </p:par>
                            </p:childTnLst>
                          </p:cTn>
                        </p:par>
                      </p:childTnLst>
                    </p:cTn>
                  </p:par>
                  <p:par>
                    <p:cTn id="14" fill="hold">
                      <p:stCondLst>
                        <p:cond delay="indefinite"/>
                      </p:stCondLst>
                      <p:childTnLst>
                        <p:par>
                          <p:cTn id="15" fill="hold">
                            <p:stCondLst>
                              <p:cond delay="0"/>
                            </p:stCondLst>
                            <p:childTnLst>
                              <p:par>
                                <p:cTn id="16" presetID="22" presetClass="entr" presetSubtype="4" fill="hold" grpId="0" nodeType="clickEffect">
                                  <p:stCondLst>
                                    <p:cond delay="0"/>
                                  </p:stCondLst>
                                  <p:childTnLst>
                                    <p:set>
                                      <p:cBhvr>
                                        <p:cTn id="17" dur="1" fill="hold">
                                          <p:stCondLst>
                                            <p:cond delay="0"/>
                                          </p:stCondLst>
                                        </p:cTn>
                                        <p:tgtEl>
                                          <p:spTgt spid="9">
                                            <p:graphicEl>
                                              <a:dgm id="{7AEFA33A-69BA-734B-9A6D-4E69EEF39A9A}"/>
                                            </p:graphicEl>
                                          </p:spTgt>
                                        </p:tgtEl>
                                        <p:attrNameLst>
                                          <p:attrName>style.visibility</p:attrName>
                                        </p:attrNameLst>
                                      </p:cBhvr>
                                      <p:to>
                                        <p:strVal val="visible"/>
                                      </p:to>
                                    </p:set>
                                    <p:animEffect transition="in" filter="wipe(down)">
                                      <p:cBhvr>
                                        <p:cTn id="18" dur="500"/>
                                        <p:tgtEl>
                                          <p:spTgt spid="9">
                                            <p:graphicEl>
                                              <a:dgm id="{7AEFA33A-69BA-734B-9A6D-4E69EEF39A9A}"/>
                                            </p:graphicEl>
                                          </p:spTgt>
                                        </p:tgtEl>
                                      </p:cBhvr>
                                    </p:animEffect>
                                  </p:childTnLst>
                                </p:cTn>
                              </p:par>
                              <p:par>
                                <p:cTn id="19" presetID="22" presetClass="entr" presetSubtype="4" fill="hold" grpId="0" nodeType="withEffect">
                                  <p:stCondLst>
                                    <p:cond delay="0"/>
                                  </p:stCondLst>
                                  <p:childTnLst>
                                    <p:set>
                                      <p:cBhvr>
                                        <p:cTn id="20" dur="1" fill="hold">
                                          <p:stCondLst>
                                            <p:cond delay="0"/>
                                          </p:stCondLst>
                                        </p:cTn>
                                        <p:tgtEl>
                                          <p:spTgt spid="9">
                                            <p:graphicEl>
                                              <a:dgm id="{D26F7845-C61A-C44A-AFAC-74660456AD65}"/>
                                            </p:graphicEl>
                                          </p:spTgt>
                                        </p:tgtEl>
                                        <p:attrNameLst>
                                          <p:attrName>style.visibility</p:attrName>
                                        </p:attrNameLst>
                                      </p:cBhvr>
                                      <p:to>
                                        <p:strVal val="visible"/>
                                      </p:to>
                                    </p:set>
                                    <p:animEffect transition="in" filter="wipe(down)">
                                      <p:cBhvr>
                                        <p:cTn id="21" dur="500"/>
                                        <p:tgtEl>
                                          <p:spTgt spid="9">
                                            <p:graphicEl>
                                              <a:dgm id="{D26F7845-C61A-C44A-AFAC-74660456AD65}"/>
                                            </p:graphicEl>
                                          </p:spTgt>
                                        </p:tgtEl>
                                      </p:cBhvr>
                                    </p:animEffect>
                                  </p:childTnLst>
                                </p:cTn>
                              </p:par>
                            </p:childTnLst>
                          </p:cTn>
                        </p:par>
                      </p:childTnLst>
                    </p:cTn>
                  </p:par>
                  <p:par>
                    <p:cTn id="22" fill="hold">
                      <p:stCondLst>
                        <p:cond delay="indefinite"/>
                      </p:stCondLst>
                      <p:childTnLst>
                        <p:par>
                          <p:cTn id="23" fill="hold">
                            <p:stCondLst>
                              <p:cond delay="0"/>
                            </p:stCondLst>
                            <p:childTnLst>
                              <p:par>
                                <p:cTn id="24" presetID="22" presetClass="entr" presetSubtype="4" fill="hold" grpId="0" nodeType="clickEffect">
                                  <p:stCondLst>
                                    <p:cond delay="0"/>
                                  </p:stCondLst>
                                  <p:childTnLst>
                                    <p:set>
                                      <p:cBhvr>
                                        <p:cTn id="25" dur="1" fill="hold">
                                          <p:stCondLst>
                                            <p:cond delay="0"/>
                                          </p:stCondLst>
                                        </p:cTn>
                                        <p:tgtEl>
                                          <p:spTgt spid="9">
                                            <p:graphicEl>
                                              <a:dgm id="{6C886E58-F585-5043-B6EB-DCA5C3FD5C5E}"/>
                                            </p:graphicEl>
                                          </p:spTgt>
                                        </p:tgtEl>
                                        <p:attrNameLst>
                                          <p:attrName>style.visibility</p:attrName>
                                        </p:attrNameLst>
                                      </p:cBhvr>
                                      <p:to>
                                        <p:strVal val="visible"/>
                                      </p:to>
                                    </p:set>
                                    <p:animEffect transition="in" filter="wipe(down)">
                                      <p:cBhvr>
                                        <p:cTn id="26" dur="500"/>
                                        <p:tgtEl>
                                          <p:spTgt spid="9">
                                            <p:graphicEl>
                                              <a:dgm id="{6C886E58-F585-5043-B6EB-DCA5C3FD5C5E}"/>
                                            </p:graphicEl>
                                          </p:spTgt>
                                        </p:tgtEl>
                                      </p:cBhvr>
                                    </p:animEffect>
                                  </p:childTnLst>
                                </p:cTn>
                              </p:par>
                              <p:par>
                                <p:cTn id="27" presetID="22" presetClass="entr" presetSubtype="4" fill="hold" grpId="0" nodeType="withEffect">
                                  <p:stCondLst>
                                    <p:cond delay="0"/>
                                  </p:stCondLst>
                                  <p:childTnLst>
                                    <p:set>
                                      <p:cBhvr>
                                        <p:cTn id="28" dur="1" fill="hold">
                                          <p:stCondLst>
                                            <p:cond delay="0"/>
                                          </p:stCondLst>
                                        </p:cTn>
                                        <p:tgtEl>
                                          <p:spTgt spid="9">
                                            <p:graphicEl>
                                              <a:dgm id="{5CAEC039-0615-FE47-98F2-0B14F4BA364F}"/>
                                            </p:graphicEl>
                                          </p:spTgt>
                                        </p:tgtEl>
                                        <p:attrNameLst>
                                          <p:attrName>style.visibility</p:attrName>
                                        </p:attrNameLst>
                                      </p:cBhvr>
                                      <p:to>
                                        <p:strVal val="visible"/>
                                      </p:to>
                                    </p:set>
                                    <p:animEffect transition="in" filter="wipe(down)">
                                      <p:cBhvr>
                                        <p:cTn id="29" dur="500"/>
                                        <p:tgtEl>
                                          <p:spTgt spid="9">
                                            <p:graphicEl>
                                              <a:dgm id="{5CAEC039-0615-FE47-98F2-0B14F4BA364F}"/>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9" grpId="0">
        <p:bldSub>
          <a:bldDgm bld="one"/>
        </p:bldSub>
      </p:bldGraphic>
    </p:bld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a:spLocks noGrp="1"/>
          </p:cNvSpPr>
          <p:nvPr>
            <p:ph type="title"/>
          </p:nvPr>
        </p:nvSpPr>
        <p:spPr>
          <a:xfrm>
            <a:off x="-42276" y="3530"/>
            <a:ext cx="9186276" cy="923950"/>
          </a:xfrm>
        </p:spPr>
        <p:txBody>
          <a:bodyPr/>
          <a:lstStyle/>
          <a:p>
            <a:r>
              <a:rPr lang="en-US" dirty="0" smtClean="0">
                <a:solidFill>
                  <a:srgbClr val="000000"/>
                </a:solidFill>
                <a:latin typeface="Calibri"/>
                <a:cs typeface="Calibri"/>
              </a:rPr>
              <a:t>8/10. </a:t>
            </a:r>
            <a:r>
              <a:rPr lang="en-US" dirty="0">
                <a:solidFill>
                  <a:srgbClr val="000000"/>
                </a:solidFill>
                <a:latin typeface="Calibri"/>
                <a:cs typeface="Calibri"/>
              </a:rPr>
              <a:t>Don’ts</a:t>
            </a:r>
            <a:endParaRPr lang="en-US" dirty="0">
              <a:solidFill>
                <a:srgbClr val="000000"/>
              </a:solidFill>
            </a:endParaRPr>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604155641"/>
              </p:ext>
            </p:extLst>
          </p:nvPr>
        </p:nvGraphicFramePr>
        <p:xfrm>
          <a:off x="0" y="1027362"/>
          <a:ext cx="9144000" cy="547926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Date Placeholder 3"/>
          <p:cNvSpPr>
            <a:spLocks noGrp="1"/>
          </p:cNvSpPr>
          <p:nvPr>
            <p:ph type="dt" sz="half" idx="10"/>
          </p:nvPr>
        </p:nvSpPr>
        <p:spPr/>
        <p:txBody>
          <a:bodyPr/>
          <a:lstStyle/>
          <a:p>
            <a:fld id="{58646356-D9EF-ED4D-A516-2CFEB5A9735F}" type="datetime1">
              <a:rPr lang="en-IN" smtClean="0"/>
              <a:pPr/>
              <a:t>17-05-2013</a:t>
            </a:fld>
            <a:endParaRPr lang="en-US"/>
          </a:p>
        </p:txBody>
      </p:sp>
      <p:sp>
        <p:nvSpPr>
          <p:cNvPr id="5" name="Footer Placeholder 4"/>
          <p:cNvSpPr>
            <a:spLocks noGrp="1"/>
          </p:cNvSpPr>
          <p:nvPr>
            <p:ph type="ftr" sz="quarter" idx="11"/>
          </p:nvPr>
        </p:nvSpPr>
        <p:spPr/>
        <p:txBody>
          <a:bodyPr/>
          <a:lstStyle/>
          <a:p>
            <a:r>
              <a:rPr lang="en-US" dirty="0" smtClean="0"/>
              <a:t>Learning Module for RO/</a:t>
            </a:r>
            <a:r>
              <a:rPr lang="en-US" dirty="0" err="1" smtClean="0"/>
              <a:t>AROs</a:t>
            </a:r>
            <a:endParaRPr lang="en-US" dirty="0"/>
          </a:p>
        </p:txBody>
      </p:sp>
      <p:sp>
        <p:nvSpPr>
          <p:cNvPr id="6" name="Slide Number Placeholder 5"/>
          <p:cNvSpPr>
            <a:spLocks noGrp="1"/>
          </p:cNvSpPr>
          <p:nvPr>
            <p:ph type="sldNum" sz="quarter" idx="12"/>
          </p:nvPr>
        </p:nvSpPr>
        <p:spPr/>
        <p:txBody>
          <a:bodyPr/>
          <a:lstStyle/>
          <a:p>
            <a:fld id="{82304205-CB8D-8C4D-9F73-F3EA086242A9}" type="slidenum">
              <a:rPr lang="en-US" smtClean="0"/>
              <a:pPr/>
              <a:t>58</a:t>
            </a:fld>
            <a:endParaRPr lang="en-US"/>
          </a:p>
        </p:txBody>
      </p:sp>
    </p:spTree>
    <p:extLst>
      <p:ext uri="{BB962C8B-B14F-4D97-AF65-F5344CB8AC3E}">
        <p14:creationId xmlns:p14="http://schemas.microsoft.com/office/powerpoint/2010/main" val="1399145666"/>
      </p:ext>
    </p:extLst>
  </p:cSld>
  <p:clrMapOvr>
    <a:masterClrMapping/>
  </p:clrMapOvr>
  <p:transition spd="slow">
    <p:zo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7">
                                            <p:graphicEl>
                                              <a:dgm id="{0FA6A178-1913-9B4B-8F4A-FDC67146D48E}"/>
                                            </p:graphicEl>
                                          </p:spTgt>
                                        </p:tgtEl>
                                        <p:attrNameLst>
                                          <p:attrName>style.visibility</p:attrName>
                                        </p:attrNameLst>
                                      </p:cBhvr>
                                      <p:to>
                                        <p:strVal val="visible"/>
                                      </p:to>
                                    </p:set>
                                    <p:animEffect transition="in" filter="wipe(down)">
                                      <p:cBhvr>
                                        <p:cTn id="7" dur="500"/>
                                        <p:tgtEl>
                                          <p:spTgt spid="7">
                                            <p:graphicEl>
                                              <a:dgm id="{0FA6A178-1913-9B4B-8F4A-FDC67146D48E}"/>
                                            </p:graphicEl>
                                          </p:spTgt>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7">
                                            <p:graphicEl>
                                              <a:dgm id="{2761EDE6-6D18-DA4D-9006-EE192CBA9EEC}"/>
                                            </p:graphicEl>
                                          </p:spTgt>
                                        </p:tgtEl>
                                        <p:attrNameLst>
                                          <p:attrName>style.visibility</p:attrName>
                                        </p:attrNameLst>
                                      </p:cBhvr>
                                      <p:to>
                                        <p:strVal val="visible"/>
                                      </p:to>
                                    </p:set>
                                    <p:animEffect transition="in" filter="wipe(down)">
                                      <p:cBhvr>
                                        <p:cTn id="10" dur="500"/>
                                        <p:tgtEl>
                                          <p:spTgt spid="7">
                                            <p:graphicEl>
                                              <a:dgm id="{2761EDE6-6D18-DA4D-9006-EE192CBA9EEC}"/>
                                            </p:graphicEl>
                                          </p:spTgt>
                                        </p:tgtEl>
                                      </p:cBhvr>
                                    </p:animEffect>
                                  </p:childTnLst>
                                </p:cTn>
                              </p:par>
                              <p:par>
                                <p:cTn id="11" presetID="22" presetClass="entr" presetSubtype="4" fill="hold" grpId="0" nodeType="withEffect">
                                  <p:stCondLst>
                                    <p:cond delay="0"/>
                                  </p:stCondLst>
                                  <p:childTnLst>
                                    <p:set>
                                      <p:cBhvr>
                                        <p:cTn id="12" dur="1" fill="hold">
                                          <p:stCondLst>
                                            <p:cond delay="0"/>
                                          </p:stCondLst>
                                        </p:cTn>
                                        <p:tgtEl>
                                          <p:spTgt spid="7">
                                            <p:graphicEl>
                                              <a:dgm id="{FE765BFB-5CC9-5B46-A391-C21BC990E680}"/>
                                            </p:graphicEl>
                                          </p:spTgt>
                                        </p:tgtEl>
                                        <p:attrNameLst>
                                          <p:attrName>style.visibility</p:attrName>
                                        </p:attrNameLst>
                                      </p:cBhvr>
                                      <p:to>
                                        <p:strVal val="visible"/>
                                      </p:to>
                                    </p:set>
                                    <p:animEffect transition="in" filter="wipe(down)">
                                      <p:cBhvr>
                                        <p:cTn id="13" dur="500"/>
                                        <p:tgtEl>
                                          <p:spTgt spid="7">
                                            <p:graphicEl>
                                              <a:dgm id="{FE765BFB-5CC9-5B46-A391-C21BC990E680}"/>
                                            </p:graphicEl>
                                          </p:spTgt>
                                        </p:tgtEl>
                                      </p:cBhvr>
                                    </p:animEffect>
                                  </p:childTnLst>
                                </p:cTn>
                              </p:par>
                            </p:childTnLst>
                          </p:cTn>
                        </p:par>
                      </p:childTnLst>
                    </p:cTn>
                  </p:par>
                  <p:par>
                    <p:cTn id="14" fill="hold">
                      <p:stCondLst>
                        <p:cond delay="indefinite"/>
                      </p:stCondLst>
                      <p:childTnLst>
                        <p:par>
                          <p:cTn id="15" fill="hold">
                            <p:stCondLst>
                              <p:cond delay="0"/>
                            </p:stCondLst>
                            <p:childTnLst>
                              <p:par>
                                <p:cTn id="16" presetID="22" presetClass="entr" presetSubtype="4" fill="hold" grpId="0" nodeType="clickEffect">
                                  <p:stCondLst>
                                    <p:cond delay="0"/>
                                  </p:stCondLst>
                                  <p:childTnLst>
                                    <p:set>
                                      <p:cBhvr>
                                        <p:cTn id="17" dur="1" fill="hold">
                                          <p:stCondLst>
                                            <p:cond delay="0"/>
                                          </p:stCondLst>
                                        </p:cTn>
                                        <p:tgtEl>
                                          <p:spTgt spid="7">
                                            <p:graphicEl>
                                              <a:dgm id="{178537EB-51CC-BF41-AF87-D851FCE98067}"/>
                                            </p:graphicEl>
                                          </p:spTgt>
                                        </p:tgtEl>
                                        <p:attrNameLst>
                                          <p:attrName>style.visibility</p:attrName>
                                        </p:attrNameLst>
                                      </p:cBhvr>
                                      <p:to>
                                        <p:strVal val="visible"/>
                                      </p:to>
                                    </p:set>
                                    <p:animEffect transition="in" filter="wipe(down)">
                                      <p:cBhvr>
                                        <p:cTn id="18" dur="500"/>
                                        <p:tgtEl>
                                          <p:spTgt spid="7">
                                            <p:graphicEl>
                                              <a:dgm id="{178537EB-51CC-BF41-AF87-D851FCE98067}"/>
                                            </p:graphicEl>
                                          </p:spTgt>
                                        </p:tgtEl>
                                      </p:cBhvr>
                                    </p:animEffect>
                                  </p:childTnLst>
                                </p:cTn>
                              </p:par>
                              <p:par>
                                <p:cTn id="19" presetID="22" presetClass="entr" presetSubtype="4" fill="hold" grpId="0" nodeType="withEffect">
                                  <p:stCondLst>
                                    <p:cond delay="0"/>
                                  </p:stCondLst>
                                  <p:childTnLst>
                                    <p:set>
                                      <p:cBhvr>
                                        <p:cTn id="20" dur="1" fill="hold">
                                          <p:stCondLst>
                                            <p:cond delay="0"/>
                                          </p:stCondLst>
                                        </p:cTn>
                                        <p:tgtEl>
                                          <p:spTgt spid="7">
                                            <p:graphicEl>
                                              <a:dgm id="{A51F4668-D40A-044A-B409-5791E04EEBC6}"/>
                                            </p:graphicEl>
                                          </p:spTgt>
                                        </p:tgtEl>
                                        <p:attrNameLst>
                                          <p:attrName>style.visibility</p:attrName>
                                        </p:attrNameLst>
                                      </p:cBhvr>
                                      <p:to>
                                        <p:strVal val="visible"/>
                                      </p:to>
                                    </p:set>
                                    <p:animEffect transition="in" filter="wipe(down)">
                                      <p:cBhvr>
                                        <p:cTn id="21" dur="500"/>
                                        <p:tgtEl>
                                          <p:spTgt spid="7">
                                            <p:graphicEl>
                                              <a:dgm id="{A51F4668-D40A-044A-B409-5791E04EEBC6}"/>
                                            </p:graphicEl>
                                          </p:spTgt>
                                        </p:tgtEl>
                                      </p:cBhvr>
                                    </p:animEffect>
                                  </p:childTnLst>
                                </p:cTn>
                              </p:par>
                            </p:childTnLst>
                          </p:cTn>
                        </p:par>
                      </p:childTnLst>
                    </p:cTn>
                  </p:par>
                  <p:par>
                    <p:cTn id="22" fill="hold">
                      <p:stCondLst>
                        <p:cond delay="indefinite"/>
                      </p:stCondLst>
                      <p:childTnLst>
                        <p:par>
                          <p:cTn id="23" fill="hold">
                            <p:stCondLst>
                              <p:cond delay="0"/>
                            </p:stCondLst>
                            <p:childTnLst>
                              <p:par>
                                <p:cTn id="24" presetID="22" presetClass="entr" presetSubtype="4" fill="hold" grpId="0" nodeType="clickEffect">
                                  <p:stCondLst>
                                    <p:cond delay="0"/>
                                  </p:stCondLst>
                                  <p:childTnLst>
                                    <p:set>
                                      <p:cBhvr>
                                        <p:cTn id="25" dur="1" fill="hold">
                                          <p:stCondLst>
                                            <p:cond delay="0"/>
                                          </p:stCondLst>
                                        </p:cTn>
                                        <p:tgtEl>
                                          <p:spTgt spid="7">
                                            <p:graphicEl>
                                              <a:dgm id="{693432C8-CC19-8744-8A2A-04352091FAC9}"/>
                                            </p:graphicEl>
                                          </p:spTgt>
                                        </p:tgtEl>
                                        <p:attrNameLst>
                                          <p:attrName>style.visibility</p:attrName>
                                        </p:attrNameLst>
                                      </p:cBhvr>
                                      <p:to>
                                        <p:strVal val="visible"/>
                                      </p:to>
                                    </p:set>
                                    <p:animEffect transition="in" filter="wipe(down)">
                                      <p:cBhvr>
                                        <p:cTn id="26" dur="500"/>
                                        <p:tgtEl>
                                          <p:spTgt spid="7">
                                            <p:graphicEl>
                                              <a:dgm id="{693432C8-CC19-8744-8A2A-04352091FAC9}"/>
                                            </p:graphicEl>
                                          </p:spTgt>
                                        </p:tgtEl>
                                      </p:cBhvr>
                                    </p:animEffect>
                                  </p:childTnLst>
                                </p:cTn>
                              </p:par>
                              <p:par>
                                <p:cTn id="27" presetID="22" presetClass="entr" presetSubtype="4" fill="hold" grpId="0" nodeType="withEffect">
                                  <p:stCondLst>
                                    <p:cond delay="0"/>
                                  </p:stCondLst>
                                  <p:childTnLst>
                                    <p:set>
                                      <p:cBhvr>
                                        <p:cTn id="28" dur="1" fill="hold">
                                          <p:stCondLst>
                                            <p:cond delay="0"/>
                                          </p:stCondLst>
                                        </p:cTn>
                                        <p:tgtEl>
                                          <p:spTgt spid="7">
                                            <p:graphicEl>
                                              <a:dgm id="{BF3FC800-EBAB-B842-B0BD-9FBA87A5E95A}"/>
                                            </p:graphicEl>
                                          </p:spTgt>
                                        </p:tgtEl>
                                        <p:attrNameLst>
                                          <p:attrName>style.visibility</p:attrName>
                                        </p:attrNameLst>
                                      </p:cBhvr>
                                      <p:to>
                                        <p:strVal val="visible"/>
                                      </p:to>
                                    </p:set>
                                    <p:animEffect transition="in" filter="wipe(down)">
                                      <p:cBhvr>
                                        <p:cTn id="29" dur="500"/>
                                        <p:tgtEl>
                                          <p:spTgt spid="7">
                                            <p:graphicEl>
                                              <a:dgm id="{BF3FC800-EBAB-B842-B0BD-9FBA87A5E95A}"/>
                                            </p:graphicEl>
                                          </p:spTgt>
                                        </p:tgtEl>
                                      </p:cBhvr>
                                    </p:animEffect>
                                  </p:childTnLst>
                                </p:cTn>
                              </p:par>
                            </p:childTnLst>
                          </p:cTn>
                        </p:par>
                      </p:childTnLst>
                    </p:cTn>
                  </p:par>
                  <p:par>
                    <p:cTn id="30" fill="hold">
                      <p:stCondLst>
                        <p:cond delay="indefinite"/>
                      </p:stCondLst>
                      <p:childTnLst>
                        <p:par>
                          <p:cTn id="31" fill="hold">
                            <p:stCondLst>
                              <p:cond delay="0"/>
                            </p:stCondLst>
                            <p:childTnLst>
                              <p:par>
                                <p:cTn id="32" presetID="22" presetClass="entr" presetSubtype="4" fill="hold" grpId="0" nodeType="clickEffect">
                                  <p:stCondLst>
                                    <p:cond delay="0"/>
                                  </p:stCondLst>
                                  <p:childTnLst>
                                    <p:set>
                                      <p:cBhvr>
                                        <p:cTn id="33" dur="1" fill="hold">
                                          <p:stCondLst>
                                            <p:cond delay="0"/>
                                          </p:stCondLst>
                                        </p:cTn>
                                        <p:tgtEl>
                                          <p:spTgt spid="7">
                                            <p:graphicEl>
                                              <a:dgm id="{599F839A-695D-E745-9474-D0736EE4FF2A}"/>
                                            </p:graphicEl>
                                          </p:spTgt>
                                        </p:tgtEl>
                                        <p:attrNameLst>
                                          <p:attrName>style.visibility</p:attrName>
                                        </p:attrNameLst>
                                      </p:cBhvr>
                                      <p:to>
                                        <p:strVal val="visible"/>
                                      </p:to>
                                    </p:set>
                                    <p:animEffect transition="in" filter="wipe(down)">
                                      <p:cBhvr>
                                        <p:cTn id="34" dur="500"/>
                                        <p:tgtEl>
                                          <p:spTgt spid="7">
                                            <p:graphicEl>
                                              <a:dgm id="{599F839A-695D-E745-9474-D0736EE4FF2A}"/>
                                            </p:graphicEl>
                                          </p:spTgt>
                                        </p:tgtEl>
                                      </p:cBhvr>
                                    </p:animEffect>
                                  </p:childTnLst>
                                </p:cTn>
                              </p:par>
                              <p:par>
                                <p:cTn id="35" presetID="22" presetClass="entr" presetSubtype="4" fill="hold" grpId="0" nodeType="withEffect">
                                  <p:stCondLst>
                                    <p:cond delay="0"/>
                                  </p:stCondLst>
                                  <p:childTnLst>
                                    <p:set>
                                      <p:cBhvr>
                                        <p:cTn id="36" dur="1" fill="hold">
                                          <p:stCondLst>
                                            <p:cond delay="0"/>
                                          </p:stCondLst>
                                        </p:cTn>
                                        <p:tgtEl>
                                          <p:spTgt spid="7">
                                            <p:graphicEl>
                                              <a:dgm id="{727A8631-8F1E-1D4B-98EB-5CB981127CE5}"/>
                                            </p:graphicEl>
                                          </p:spTgt>
                                        </p:tgtEl>
                                        <p:attrNameLst>
                                          <p:attrName>style.visibility</p:attrName>
                                        </p:attrNameLst>
                                      </p:cBhvr>
                                      <p:to>
                                        <p:strVal val="visible"/>
                                      </p:to>
                                    </p:set>
                                    <p:animEffect transition="in" filter="wipe(down)">
                                      <p:cBhvr>
                                        <p:cTn id="37" dur="500"/>
                                        <p:tgtEl>
                                          <p:spTgt spid="7">
                                            <p:graphicEl>
                                              <a:dgm id="{727A8631-8F1E-1D4B-98EB-5CB981127CE5}"/>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7" grpId="0">
        <p:bldSub>
          <a:bldDgm bld="one"/>
        </p:bldSub>
      </p:bldGraphic>
    </p:bld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 y="0"/>
            <a:ext cx="9247463" cy="1027362"/>
          </a:xfrm>
        </p:spPr>
        <p:txBody>
          <a:bodyPr>
            <a:normAutofit/>
          </a:bodyPr>
          <a:lstStyle/>
          <a:p>
            <a:r>
              <a:rPr lang="en-US" dirty="0" smtClean="0">
                <a:solidFill>
                  <a:srgbClr val="000000"/>
                </a:solidFill>
                <a:latin typeface="Calibri"/>
                <a:cs typeface="Calibri"/>
              </a:rPr>
              <a:t>8/11. </a:t>
            </a:r>
            <a:r>
              <a:rPr lang="en-US" dirty="0">
                <a:solidFill>
                  <a:srgbClr val="000000"/>
                </a:solidFill>
                <a:latin typeface="Calibri"/>
                <a:cs typeface="Calibri"/>
              </a:rPr>
              <a:t>Don’ts</a:t>
            </a:r>
            <a:endParaRPr lang="en-US" dirty="0"/>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2991728002"/>
              </p:ext>
            </p:extLst>
          </p:nvPr>
        </p:nvGraphicFramePr>
        <p:xfrm>
          <a:off x="142708" y="927481"/>
          <a:ext cx="8762256" cy="593052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Date Placeholder 3"/>
          <p:cNvSpPr>
            <a:spLocks noGrp="1"/>
          </p:cNvSpPr>
          <p:nvPr>
            <p:ph type="dt" sz="half" idx="10"/>
          </p:nvPr>
        </p:nvSpPr>
        <p:spPr/>
        <p:txBody>
          <a:bodyPr/>
          <a:lstStyle/>
          <a:p>
            <a:fld id="{58646356-D9EF-ED4D-A516-2CFEB5A9735F}" type="datetime1">
              <a:rPr lang="en-IN" smtClean="0"/>
              <a:pPr/>
              <a:t>17-05-2013</a:t>
            </a:fld>
            <a:endParaRPr lang="en-US"/>
          </a:p>
        </p:txBody>
      </p:sp>
      <p:sp>
        <p:nvSpPr>
          <p:cNvPr id="5" name="Footer Placeholder 4"/>
          <p:cNvSpPr>
            <a:spLocks noGrp="1"/>
          </p:cNvSpPr>
          <p:nvPr>
            <p:ph type="ftr" sz="quarter" idx="11"/>
          </p:nvPr>
        </p:nvSpPr>
        <p:spPr/>
        <p:txBody>
          <a:bodyPr/>
          <a:lstStyle/>
          <a:p>
            <a:r>
              <a:rPr lang="en-US" dirty="0" smtClean="0"/>
              <a:t>Learning Module for RO/</a:t>
            </a:r>
            <a:r>
              <a:rPr lang="en-US" dirty="0" err="1" smtClean="0"/>
              <a:t>AROs</a:t>
            </a:r>
            <a:endParaRPr lang="en-US" dirty="0"/>
          </a:p>
        </p:txBody>
      </p:sp>
      <p:sp>
        <p:nvSpPr>
          <p:cNvPr id="6" name="Slide Number Placeholder 5"/>
          <p:cNvSpPr>
            <a:spLocks noGrp="1"/>
          </p:cNvSpPr>
          <p:nvPr>
            <p:ph type="sldNum" sz="quarter" idx="12"/>
          </p:nvPr>
        </p:nvSpPr>
        <p:spPr/>
        <p:txBody>
          <a:bodyPr/>
          <a:lstStyle/>
          <a:p>
            <a:fld id="{82304205-CB8D-8C4D-9F73-F3EA086242A9}" type="slidenum">
              <a:rPr lang="en-US" smtClean="0"/>
              <a:pPr/>
              <a:t>59</a:t>
            </a:fld>
            <a:endParaRPr lang="en-US"/>
          </a:p>
        </p:txBody>
      </p:sp>
    </p:spTree>
    <p:extLst>
      <p:ext uri="{BB962C8B-B14F-4D97-AF65-F5344CB8AC3E}">
        <p14:creationId xmlns:p14="http://schemas.microsoft.com/office/powerpoint/2010/main" val="1015263864"/>
      </p:ext>
    </p:extLst>
  </p:cSld>
  <p:clrMapOvr>
    <a:masterClrMapping/>
  </p:clrMapOvr>
  <p:transition spd="slow">
    <p:zo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7">
                                            <p:graphicEl>
                                              <a:dgm id="{AA3BAB5E-3FCD-8842-839D-EA3E1AE52680}"/>
                                            </p:graphicEl>
                                          </p:spTgt>
                                        </p:tgtEl>
                                        <p:attrNameLst>
                                          <p:attrName>style.visibility</p:attrName>
                                        </p:attrNameLst>
                                      </p:cBhvr>
                                      <p:to>
                                        <p:strVal val="visible"/>
                                      </p:to>
                                    </p:set>
                                    <p:animEffect transition="in" filter="wipe(down)">
                                      <p:cBhvr>
                                        <p:cTn id="7" dur="500"/>
                                        <p:tgtEl>
                                          <p:spTgt spid="7">
                                            <p:graphicEl>
                                              <a:dgm id="{AA3BAB5E-3FCD-8842-839D-EA3E1AE52680}"/>
                                            </p:graphicEl>
                                          </p:spTgt>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7">
                                            <p:graphicEl>
                                              <a:dgm id="{630E20BD-3395-1841-B631-21C6B2ABC747}"/>
                                            </p:graphicEl>
                                          </p:spTgt>
                                        </p:tgtEl>
                                        <p:attrNameLst>
                                          <p:attrName>style.visibility</p:attrName>
                                        </p:attrNameLst>
                                      </p:cBhvr>
                                      <p:to>
                                        <p:strVal val="visible"/>
                                      </p:to>
                                    </p:set>
                                    <p:animEffect transition="in" filter="wipe(down)">
                                      <p:cBhvr>
                                        <p:cTn id="10" dur="500"/>
                                        <p:tgtEl>
                                          <p:spTgt spid="7">
                                            <p:graphicEl>
                                              <a:dgm id="{630E20BD-3395-1841-B631-21C6B2ABC747}"/>
                                            </p:graphicEl>
                                          </p:spTgt>
                                        </p:tgtEl>
                                      </p:cBhvr>
                                    </p:animEffect>
                                  </p:childTnLst>
                                </p:cTn>
                              </p:par>
                              <p:par>
                                <p:cTn id="11" presetID="22" presetClass="entr" presetSubtype="4" fill="hold" grpId="0" nodeType="withEffect">
                                  <p:stCondLst>
                                    <p:cond delay="0"/>
                                  </p:stCondLst>
                                  <p:childTnLst>
                                    <p:set>
                                      <p:cBhvr>
                                        <p:cTn id="12" dur="1" fill="hold">
                                          <p:stCondLst>
                                            <p:cond delay="0"/>
                                          </p:stCondLst>
                                        </p:cTn>
                                        <p:tgtEl>
                                          <p:spTgt spid="7">
                                            <p:graphicEl>
                                              <a:dgm id="{44A8EE11-9EE0-2448-A30F-CB42A1A0BBB8}"/>
                                            </p:graphicEl>
                                          </p:spTgt>
                                        </p:tgtEl>
                                        <p:attrNameLst>
                                          <p:attrName>style.visibility</p:attrName>
                                        </p:attrNameLst>
                                      </p:cBhvr>
                                      <p:to>
                                        <p:strVal val="visible"/>
                                      </p:to>
                                    </p:set>
                                    <p:animEffect transition="in" filter="wipe(down)">
                                      <p:cBhvr>
                                        <p:cTn id="13" dur="500"/>
                                        <p:tgtEl>
                                          <p:spTgt spid="7">
                                            <p:graphicEl>
                                              <a:dgm id="{44A8EE11-9EE0-2448-A30F-CB42A1A0BBB8}"/>
                                            </p:graphicEl>
                                          </p:spTgt>
                                        </p:tgtEl>
                                      </p:cBhvr>
                                    </p:animEffect>
                                  </p:childTnLst>
                                </p:cTn>
                              </p:par>
                            </p:childTnLst>
                          </p:cTn>
                        </p:par>
                      </p:childTnLst>
                    </p:cTn>
                  </p:par>
                  <p:par>
                    <p:cTn id="14" fill="hold">
                      <p:stCondLst>
                        <p:cond delay="indefinite"/>
                      </p:stCondLst>
                      <p:childTnLst>
                        <p:par>
                          <p:cTn id="15" fill="hold">
                            <p:stCondLst>
                              <p:cond delay="0"/>
                            </p:stCondLst>
                            <p:childTnLst>
                              <p:par>
                                <p:cTn id="16" presetID="22" presetClass="entr" presetSubtype="4" fill="hold" grpId="0" nodeType="clickEffect">
                                  <p:stCondLst>
                                    <p:cond delay="0"/>
                                  </p:stCondLst>
                                  <p:childTnLst>
                                    <p:set>
                                      <p:cBhvr>
                                        <p:cTn id="17" dur="1" fill="hold">
                                          <p:stCondLst>
                                            <p:cond delay="0"/>
                                          </p:stCondLst>
                                        </p:cTn>
                                        <p:tgtEl>
                                          <p:spTgt spid="7">
                                            <p:graphicEl>
                                              <a:dgm id="{DF083F70-49EC-F34C-B38B-7C38E860C87F}"/>
                                            </p:graphicEl>
                                          </p:spTgt>
                                        </p:tgtEl>
                                        <p:attrNameLst>
                                          <p:attrName>style.visibility</p:attrName>
                                        </p:attrNameLst>
                                      </p:cBhvr>
                                      <p:to>
                                        <p:strVal val="visible"/>
                                      </p:to>
                                    </p:set>
                                    <p:animEffect transition="in" filter="wipe(down)">
                                      <p:cBhvr>
                                        <p:cTn id="18" dur="500"/>
                                        <p:tgtEl>
                                          <p:spTgt spid="7">
                                            <p:graphicEl>
                                              <a:dgm id="{DF083F70-49EC-F34C-B38B-7C38E860C87F}"/>
                                            </p:graphicEl>
                                          </p:spTgt>
                                        </p:tgtEl>
                                      </p:cBhvr>
                                    </p:animEffect>
                                  </p:childTnLst>
                                </p:cTn>
                              </p:par>
                              <p:par>
                                <p:cTn id="19" presetID="22" presetClass="entr" presetSubtype="4" fill="hold" grpId="0" nodeType="withEffect">
                                  <p:stCondLst>
                                    <p:cond delay="0"/>
                                  </p:stCondLst>
                                  <p:childTnLst>
                                    <p:set>
                                      <p:cBhvr>
                                        <p:cTn id="20" dur="1" fill="hold">
                                          <p:stCondLst>
                                            <p:cond delay="0"/>
                                          </p:stCondLst>
                                        </p:cTn>
                                        <p:tgtEl>
                                          <p:spTgt spid="7">
                                            <p:graphicEl>
                                              <a:dgm id="{A7D61C51-60F3-EF47-9ACC-7000B96B1FC7}"/>
                                            </p:graphicEl>
                                          </p:spTgt>
                                        </p:tgtEl>
                                        <p:attrNameLst>
                                          <p:attrName>style.visibility</p:attrName>
                                        </p:attrNameLst>
                                      </p:cBhvr>
                                      <p:to>
                                        <p:strVal val="visible"/>
                                      </p:to>
                                    </p:set>
                                    <p:animEffect transition="in" filter="wipe(down)">
                                      <p:cBhvr>
                                        <p:cTn id="21" dur="500"/>
                                        <p:tgtEl>
                                          <p:spTgt spid="7">
                                            <p:graphicEl>
                                              <a:dgm id="{A7D61C51-60F3-EF47-9ACC-7000B96B1FC7}"/>
                                            </p:graphicEl>
                                          </p:spTgt>
                                        </p:tgtEl>
                                      </p:cBhvr>
                                    </p:animEffect>
                                  </p:childTnLst>
                                </p:cTn>
                              </p:par>
                            </p:childTnLst>
                          </p:cTn>
                        </p:par>
                      </p:childTnLst>
                    </p:cTn>
                  </p:par>
                  <p:par>
                    <p:cTn id="22" fill="hold">
                      <p:stCondLst>
                        <p:cond delay="indefinite"/>
                      </p:stCondLst>
                      <p:childTnLst>
                        <p:par>
                          <p:cTn id="23" fill="hold">
                            <p:stCondLst>
                              <p:cond delay="0"/>
                            </p:stCondLst>
                            <p:childTnLst>
                              <p:par>
                                <p:cTn id="24" presetID="22" presetClass="entr" presetSubtype="4" fill="hold" grpId="0" nodeType="clickEffect">
                                  <p:stCondLst>
                                    <p:cond delay="0"/>
                                  </p:stCondLst>
                                  <p:childTnLst>
                                    <p:set>
                                      <p:cBhvr>
                                        <p:cTn id="25" dur="1" fill="hold">
                                          <p:stCondLst>
                                            <p:cond delay="0"/>
                                          </p:stCondLst>
                                        </p:cTn>
                                        <p:tgtEl>
                                          <p:spTgt spid="7">
                                            <p:graphicEl>
                                              <a:dgm id="{9FA66154-747F-1D4D-AC69-54EBD5A42FA8}"/>
                                            </p:graphicEl>
                                          </p:spTgt>
                                        </p:tgtEl>
                                        <p:attrNameLst>
                                          <p:attrName>style.visibility</p:attrName>
                                        </p:attrNameLst>
                                      </p:cBhvr>
                                      <p:to>
                                        <p:strVal val="visible"/>
                                      </p:to>
                                    </p:set>
                                    <p:animEffect transition="in" filter="wipe(down)">
                                      <p:cBhvr>
                                        <p:cTn id="26" dur="500"/>
                                        <p:tgtEl>
                                          <p:spTgt spid="7">
                                            <p:graphicEl>
                                              <a:dgm id="{9FA66154-747F-1D4D-AC69-54EBD5A42FA8}"/>
                                            </p:graphicEl>
                                          </p:spTgt>
                                        </p:tgtEl>
                                      </p:cBhvr>
                                    </p:animEffect>
                                  </p:childTnLst>
                                </p:cTn>
                              </p:par>
                              <p:par>
                                <p:cTn id="27" presetID="22" presetClass="entr" presetSubtype="4" fill="hold" grpId="0" nodeType="withEffect">
                                  <p:stCondLst>
                                    <p:cond delay="0"/>
                                  </p:stCondLst>
                                  <p:childTnLst>
                                    <p:set>
                                      <p:cBhvr>
                                        <p:cTn id="28" dur="1" fill="hold">
                                          <p:stCondLst>
                                            <p:cond delay="0"/>
                                          </p:stCondLst>
                                        </p:cTn>
                                        <p:tgtEl>
                                          <p:spTgt spid="7">
                                            <p:graphicEl>
                                              <a:dgm id="{18D91D4D-884C-A34F-BBA5-E2BF63CD64C3}"/>
                                            </p:graphicEl>
                                          </p:spTgt>
                                        </p:tgtEl>
                                        <p:attrNameLst>
                                          <p:attrName>style.visibility</p:attrName>
                                        </p:attrNameLst>
                                      </p:cBhvr>
                                      <p:to>
                                        <p:strVal val="visible"/>
                                      </p:to>
                                    </p:set>
                                    <p:animEffect transition="in" filter="wipe(down)">
                                      <p:cBhvr>
                                        <p:cTn id="29" dur="500"/>
                                        <p:tgtEl>
                                          <p:spTgt spid="7">
                                            <p:graphicEl>
                                              <a:dgm id="{18D91D4D-884C-A34F-BBA5-E2BF63CD64C3}"/>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7" grpId="0">
        <p:bldSub>
          <a:bldDgm bld="one"/>
        </p:bldSub>
      </p:bldGraphic>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descr="cyclical.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2006080">
            <a:off x="4852370" y="2344158"/>
            <a:ext cx="2334858" cy="1751144"/>
          </a:xfrm>
          <a:prstGeom prst="rect">
            <a:avLst/>
          </a:prstGeom>
        </p:spPr>
      </p:pic>
      <p:sp>
        <p:nvSpPr>
          <p:cNvPr id="2" name="Title 1"/>
          <p:cNvSpPr>
            <a:spLocks noGrp="1"/>
          </p:cNvSpPr>
          <p:nvPr>
            <p:ph type="title"/>
          </p:nvPr>
        </p:nvSpPr>
        <p:spPr>
          <a:xfrm>
            <a:off x="0" y="-35153"/>
            <a:ext cx="9144000" cy="1143000"/>
          </a:xfrm>
        </p:spPr>
        <p:txBody>
          <a:bodyPr>
            <a:normAutofit/>
          </a:bodyPr>
          <a:lstStyle/>
          <a:p>
            <a:r>
              <a:rPr lang="en-US" sz="3200" dirty="0" smtClean="0">
                <a:solidFill>
                  <a:srgbClr val="0D0D0D"/>
                </a:solidFill>
                <a:latin typeface="+mj-lt"/>
                <a:cs typeface="Cambria"/>
              </a:rPr>
              <a:t>3: Broad areas </a:t>
            </a:r>
            <a:r>
              <a:rPr lang="en-US" sz="3200" dirty="0">
                <a:solidFill>
                  <a:srgbClr val="0D0D0D"/>
                </a:solidFill>
                <a:latin typeface="+mj-lt"/>
                <a:cs typeface="Cambria"/>
              </a:rPr>
              <a:t>of </a:t>
            </a:r>
            <a:r>
              <a:rPr lang="en-US" sz="3200" dirty="0" smtClean="0">
                <a:solidFill>
                  <a:srgbClr val="0D0D0D"/>
                </a:solidFill>
                <a:latin typeface="+mj-lt"/>
                <a:cs typeface="Cambria"/>
              </a:rPr>
              <a:t>Application</a:t>
            </a:r>
            <a:endParaRPr lang="en-US" sz="3200" dirty="0">
              <a:latin typeface="+mj-lt"/>
            </a:endParaRPr>
          </a:p>
        </p:txBody>
      </p:sp>
      <p:sp>
        <p:nvSpPr>
          <p:cNvPr id="3" name="Content Placeholder 2"/>
          <p:cNvSpPr>
            <a:spLocks noGrp="1"/>
          </p:cNvSpPr>
          <p:nvPr>
            <p:ph idx="1"/>
          </p:nvPr>
        </p:nvSpPr>
        <p:spPr>
          <a:xfrm>
            <a:off x="457200" y="1409549"/>
            <a:ext cx="5087669" cy="5083325"/>
          </a:xfrm>
        </p:spPr>
        <p:txBody>
          <a:bodyPr>
            <a:noAutofit/>
          </a:bodyPr>
          <a:lstStyle/>
          <a:p>
            <a:pPr marL="609600" indent="-609600">
              <a:lnSpc>
                <a:spcPct val="80000"/>
              </a:lnSpc>
              <a:buFontTx/>
              <a:buAutoNum type="arabicPeriod"/>
            </a:pPr>
            <a:r>
              <a:rPr lang="en-US" sz="2300" dirty="0" smtClean="0">
                <a:latin typeface="+mj-lt"/>
                <a:cs typeface="Cambria"/>
              </a:rPr>
              <a:t>Execution </a:t>
            </a:r>
            <a:r>
              <a:rPr lang="en-US" sz="2300" dirty="0">
                <a:latin typeface="+mj-lt"/>
                <a:cs typeface="Cambria"/>
              </a:rPr>
              <a:t>of welfare schemes and Government work.</a:t>
            </a:r>
          </a:p>
          <a:p>
            <a:pPr marL="609600" indent="-609600">
              <a:lnSpc>
                <a:spcPct val="80000"/>
              </a:lnSpc>
              <a:buFontTx/>
              <a:buAutoNum type="arabicPeriod"/>
            </a:pPr>
            <a:r>
              <a:rPr lang="en-US" sz="2300" dirty="0" smtClean="0">
                <a:latin typeface="+mj-lt"/>
                <a:cs typeface="Cambria"/>
              </a:rPr>
              <a:t>Publicity </a:t>
            </a:r>
            <a:r>
              <a:rPr lang="en-US" sz="2300" dirty="0">
                <a:latin typeface="+mj-lt"/>
                <a:cs typeface="Cambria"/>
              </a:rPr>
              <a:t>/ campaign on welfare schemes and Government </a:t>
            </a:r>
            <a:r>
              <a:rPr lang="en-US" sz="2300" dirty="0" smtClean="0">
                <a:latin typeface="+mj-lt"/>
                <a:cs typeface="Cambria"/>
              </a:rPr>
              <a:t>work.</a:t>
            </a:r>
          </a:p>
          <a:p>
            <a:pPr marL="609600" indent="-609600">
              <a:lnSpc>
                <a:spcPct val="80000"/>
              </a:lnSpc>
              <a:buFontTx/>
              <a:buAutoNum type="arabicPeriod"/>
            </a:pPr>
            <a:r>
              <a:rPr lang="en-US" sz="2300" dirty="0" smtClean="0">
                <a:latin typeface="+mj-lt"/>
                <a:cs typeface="Cambria"/>
              </a:rPr>
              <a:t>Appointment</a:t>
            </a:r>
            <a:r>
              <a:rPr lang="en-US" sz="2300" dirty="0">
                <a:latin typeface="+mj-lt"/>
                <a:cs typeface="Cambria"/>
              </a:rPr>
              <a:t>, transfer and posting of Government </a:t>
            </a:r>
            <a:r>
              <a:rPr lang="en-US" sz="2300" dirty="0" smtClean="0">
                <a:latin typeface="+mj-lt"/>
                <a:cs typeface="Cambria"/>
              </a:rPr>
              <a:t>officials.</a:t>
            </a:r>
          </a:p>
          <a:p>
            <a:pPr marL="609600" indent="-609600">
              <a:lnSpc>
                <a:spcPct val="80000"/>
              </a:lnSpc>
              <a:buFontTx/>
              <a:buAutoNum type="arabicPeriod"/>
            </a:pPr>
            <a:r>
              <a:rPr lang="en-US" sz="2300" dirty="0" smtClean="0">
                <a:latin typeface="+mj-lt"/>
                <a:cs typeface="Cambria"/>
              </a:rPr>
              <a:t>Use </a:t>
            </a:r>
            <a:r>
              <a:rPr lang="en-US" sz="2300" dirty="0">
                <a:latin typeface="+mj-lt"/>
                <a:cs typeface="Cambria"/>
              </a:rPr>
              <a:t>of Rest House, </a:t>
            </a:r>
            <a:r>
              <a:rPr lang="en-US" sz="2300" dirty="0" err="1">
                <a:latin typeface="+mj-lt"/>
                <a:cs typeface="Cambria"/>
              </a:rPr>
              <a:t>Dak</a:t>
            </a:r>
            <a:r>
              <a:rPr lang="en-US" sz="2300" dirty="0">
                <a:latin typeface="+mj-lt"/>
                <a:cs typeface="Cambria"/>
              </a:rPr>
              <a:t> Bungalow and other Government </a:t>
            </a:r>
            <a:r>
              <a:rPr lang="en-US" sz="2300" dirty="0" smtClean="0">
                <a:latin typeface="+mj-lt"/>
                <a:cs typeface="Cambria"/>
              </a:rPr>
              <a:t>accommodation.</a:t>
            </a:r>
          </a:p>
          <a:p>
            <a:pPr marL="609600" indent="-609600">
              <a:lnSpc>
                <a:spcPct val="80000"/>
              </a:lnSpc>
              <a:buFontTx/>
              <a:buAutoNum type="arabicPeriod"/>
            </a:pPr>
            <a:r>
              <a:rPr lang="en-US" sz="2300" dirty="0" smtClean="0">
                <a:latin typeface="+mj-lt"/>
                <a:cs typeface="Cambria"/>
              </a:rPr>
              <a:t>Provisions </a:t>
            </a:r>
            <a:r>
              <a:rPr lang="en-US" sz="2300" dirty="0">
                <a:latin typeface="+mj-lt"/>
                <a:cs typeface="Cambria"/>
              </a:rPr>
              <a:t>regarding tour of Ministers / Political </a:t>
            </a:r>
            <a:r>
              <a:rPr lang="en-US" sz="2300" dirty="0" smtClean="0">
                <a:latin typeface="+mj-lt"/>
                <a:cs typeface="Cambria"/>
              </a:rPr>
              <a:t>functionaries.</a:t>
            </a:r>
          </a:p>
          <a:p>
            <a:pPr marL="609600" indent="-609600">
              <a:lnSpc>
                <a:spcPct val="80000"/>
              </a:lnSpc>
              <a:buFontTx/>
              <a:buAutoNum type="arabicPeriod"/>
            </a:pPr>
            <a:r>
              <a:rPr lang="en-US" sz="2300" dirty="0">
                <a:latin typeface="+mj-lt"/>
                <a:cs typeface="Cambria"/>
              </a:rPr>
              <a:t>U</a:t>
            </a:r>
            <a:r>
              <a:rPr lang="en-US" sz="2300" dirty="0" smtClean="0">
                <a:latin typeface="+mj-lt"/>
                <a:cs typeface="Cambria"/>
              </a:rPr>
              <a:t>se </a:t>
            </a:r>
            <a:r>
              <a:rPr lang="en-US" sz="2300" dirty="0">
                <a:latin typeface="+mj-lt"/>
                <a:cs typeface="Cambria"/>
              </a:rPr>
              <a:t>of </a:t>
            </a:r>
            <a:r>
              <a:rPr lang="en-US" sz="2300" dirty="0" smtClean="0">
                <a:latin typeface="+mj-lt"/>
                <a:cs typeface="Cambria"/>
              </a:rPr>
              <a:t>official aircrafts/vehicles.</a:t>
            </a:r>
          </a:p>
          <a:p>
            <a:pPr marL="609600" indent="-609600">
              <a:lnSpc>
                <a:spcPct val="80000"/>
              </a:lnSpc>
              <a:buFontTx/>
              <a:buAutoNum type="arabicPeriod"/>
            </a:pPr>
            <a:r>
              <a:rPr lang="en-US" sz="2300" dirty="0" smtClean="0">
                <a:latin typeface="+mj-lt"/>
                <a:cs typeface="Cambria"/>
              </a:rPr>
              <a:t>Use </a:t>
            </a:r>
            <a:r>
              <a:rPr lang="en-US" sz="2300" dirty="0">
                <a:latin typeface="+mj-lt"/>
                <a:cs typeface="Cambria"/>
              </a:rPr>
              <a:t>of </a:t>
            </a:r>
            <a:r>
              <a:rPr lang="en-US" sz="2300" dirty="0" smtClean="0">
                <a:latin typeface="+mj-lt"/>
                <a:cs typeface="Cambria"/>
              </a:rPr>
              <a:t>loudspeaker.</a:t>
            </a:r>
          </a:p>
          <a:p>
            <a:pPr marL="609600" indent="-609600">
              <a:lnSpc>
                <a:spcPct val="80000"/>
              </a:lnSpc>
              <a:buFontTx/>
              <a:buAutoNum type="arabicPeriod"/>
            </a:pPr>
            <a:r>
              <a:rPr lang="en-US" sz="2300" dirty="0">
                <a:latin typeface="+mj-lt"/>
                <a:cs typeface="Cambria"/>
              </a:rPr>
              <a:t>P</a:t>
            </a:r>
            <a:r>
              <a:rPr lang="en-US" sz="2300" dirty="0" smtClean="0">
                <a:latin typeface="+mj-lt"/>
                <a:cs typeface="Cambria"/>
              </a:rPr>
              <a:t>rinting </a:t>
            </a:r>
            <a:r>
              <a:rPr lang="en-US" sz="2300" dirty="0">
                <a:latin typeface="+mj-lt"/>
                <a:cs typeface="Cambria"/>
              </a:rPr>
              <a:t>of pamphlet, posters &amp; other media </a:t>
            </a:r>
            <a:r>
              <a:rPr lang="en-US" sz="2300" dirty="0" smtClean="0">
                <a:latin typeface="+mj-lt"/>
                <a:cs typeface="Cambria"/>
              </a:rPr>
              <a:t>activities</a:t>
            </a:r>
            <a:r>
              <a:rPr lang="en-US" sz="2300" dirty="0">
                <a:latin typeface="+mj-lt"/>
                <a:cs typeface="Cambria"/>
              </a:rPr>
              <a:t>.</a:t>
            </a:r>
          </a:p>
        </p:txBody>
      </p:sp>
      <p:sp>
        <p:nvSpPr>
          <p:cNvPr id="5" name="Footer Placeholder 4"/>
          <p:cNvSpPr>
            <a:spLocks noGrp="1"/>
          </p:cNvSpPr>
          <p:nvPr>
            <p:ph type="ftr" sz="quarter" idx="11"/>
          </p:nvPr>
        </p:nvSpPr>
        <p:spPr>
          <a:xfrm>
            <a:off x="3124200" y="6492875"/>
            <a:ext cx="2895600" cy="365125"/>
          </a:xfrm>
        </p:spPr>
        <p:txBody>
          <a:bodyPr/>
          <a:lstStyle/>
          <a:p>
            <a:r>
              <a:rPr lang="en-US" dirty="0" smtClean="0">
                <a:solidFill>
                  <a:prstClr val="black">
                    <a:tint val="75000"/>
                  </a:prstClr>
                </a:solidFill>
                <a:latin typeface="+mj-lt"/>
              </a:rPr>
              <a:t>Learning Module for RO/</a:t>
            </a:r>
            <a:r>
              <a:rPr lang="en-US" dirty="0" err="1" smtClean="0">
                <a:solidFill>
                  <a:prstClr val="black">
                    <a:tint val="75000"/>
                  </a:prstClr>
                </a:solidFill>
                <a:latin typeface="+mj-lt"/>
              </a:rPr>
              <a:t>AROs</a:t>
            </a:r>
            <a:endParaRPr lang="en-US" dirty="0">
              <a:solidFill>
                <a:prstClr val="black">
                  <a:tint val="75000"/>
                </a:prstClr>
              </a:solidFill>
              <a:latin typeface="+mj-lt"/>
            </a:endParaRPr>
          </a:p>
        </p:txBody>
      </p:sp>
      <p:sp>
        <p:nvSpPr>
          <p:cNvPr id="6" name="Slide Number Placeholder 5"/>
          <p:cNvSpPr>
            <a:spLocks noGrp="1"/>
          </p:cNvSpPr>
          <p:nvPr>
            <p:ph type="sldNum" sz="quarter" idx="12"/>
          </p:nvPr>
        </p:nvSpPr>
        <p:spPr/>
        <p:txBody>
          <a:bodyPr/>
          <a:lstStyle/>
          <a:p>
            <a:fld id="{82304205-CB8D-8C4D-9F73-F3EA086242A9}" type="slidenum">
              <a:rPr lang="en-US" smtClean="0">
                <a:solidFill>
                  <a:prstClr val="black">
                    <a:tint val="75000"/>
                  </a:prstClr>
                </a:solidFill>
                <a:latin typeface="+mj-lt"/>
              </a:rPr>
              <a:pPr/>
              <a:t>6</a:t>
            </a:fld>
            <a:endParaRPr lang="en-US">
              <a:solidFill>
                <a:prstClr val="black">
                  <a:tint val="75000"/>
                </a:prstClr>
              </a:solidFill>
              <a:latin typeface="+mj-lt"/>
            </a:endParaRPr>
          </a:p>
        </p:txBody>
      </p:sp>
      <p:pic>
        <p:nvPicPr>
          <p:cNvPr id="4" name="Picture 3" descr="funny airplane.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1073427">
            <a:off x="5149950" y="4574409"/>
            <a:ext cx="2034377" cy="1525782"/>
          </a:xfrm>
          <a:prstGeom prst="rect">
            <a:avLst/>
          </a:prstGeom>
        </p:spPr>
      </p:pic>
      <p:pic>
        <p:nvPicPr>
          <p:cNvPr id="7" name="Picture 6" descr="house.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391608" y="2468523"/>
            <a:ext cx="1752392" cy="2187118"/>
          </a:xfrm>
          <a:prstGeom prst="rect">
            <a:avLst/>
          </a:prstGeom>
        </p:spPr>
      </p:pic>
      <p:pic>
        <p:nvPicPr>
          <p:cNvPr id="9" name="Picture 8" descr="loudspeaker.gif"/>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169310" y="5246364"/>
            <a:ext cx="1517490" cy="1495092"/>
          </a:xfrm>
          <a:prstGeom prst="rect">
            <a:avLst/>
          </a:prstGeom>
        </p:spPr>
      </p:pic>
    </p:spTree>
    <p:extLst>
      <p:ext uri="{BB962C8B-B14F-4D97-AF65-F5344CB8AC3E}">
        <p14:creationId xmlns:p14="http://schemas.microsoft.com/office/powerpoint/2010/main" val="2800665849"/>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813328"/>
          </a:xfrm>
        </p:spPr>
        <p:txBody>
          <a:bodyPr/>
          <a:lstStyle/>
          <a:p>
            <a:r>
              <a:rPr lang="en-US" dirty="0" smtClean="0">
                <a:solidFill>
                  <a:srgbClr val="000000"/>
                </a:solidFill>
                <a:latin typeface="Calibri"/>
                <a:cs typeface="Calibri"/>
              </a:rPr>
              <a:t>8/12. </a:t>
            </a:r>
            <a:r>
              <a:rPr lang="en-US" dirty="0">
                <a:solidFill>
                  <a:srgbClr val="000000"/>
                </a:solidFill>
                <a:latin typeface="Calibri"/>
                <a:cs typeface="Calibri"/>
              </a:rPr>
              <a:t>Don’ts</a:t>
            </a:r>
            <a:endParaRPr lang="en-US" dirty="0"/>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868350099"/>
              </p:ext>
            </p:extLst>
          </p:nvPr>
        </p:nvGraphicFramePr>
        <p:xfrm>
          <a:off x="242603" y="1184320"/>
          <a:ext cx="8733715" cy="517203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Date Placeholder 3"/>
          <p:cNvSpPr>
            <a:spLocks noGrp="1"/>
          </p:cNvSpPr>
          <p:nvPr>
            <p:ph type="dt" sz="half" idx="10"/>
          </p:nvPr>
        </p:nvSpPr>
        <p:spPr/>
        <p:txBody>
          <a:bodyPr/>
          <a:lstStyle/>
          <a:p>
            <a:fld id="{58646356-D9EF-ED4D-A516-2CFEB5A9735F}" type="datetime1">
              <a:rPr lang="en-IN" smtClean="0"/>
              <a:pPr/>
              <a:t>17-05-2013</a:t>
            </a:fld>
            <a:endParaRPr lang="en-US"/>
          </a:p>
        </p:txBody>
      </p:sp>
      <p:sp>
        <p:nvSpPr>
          <p:cNvPr id="5" name="Footer Placeholder 4"/>
          <p:cNvSpPr>
            <a:spLocks noGrp="1"/>
          </p:cNvSpPr>
          <p:nvPr>
            <p:ph type="ftr" sz="quarter" idx="11"/>
          </p:nvPr>
        </p:nvSpPr>
        <p:spPr/>
        <p:txBody>
          <a:bodyPr/>
          <a:lstStyle/>
          <a:p>
            <a:r>
              <a:rPr lang="en-US" dirty="0" smtClean="0"/>
              <a:t>Learning Module for RO/</a:t>
            </a:r>
            <a:r>
              <a:rPr lang="en-US" dirty="0" err="1" smtClean="0"/>
              <a:t>AROs</a:t>
            </a:r>
            <a:endParaRPr lang="en-US" dirty="0"/>
          </a:p>
        </p:txBody>
      </p:sp>
      <p:sp>
        <p:nvSpPr>
          <p:cNvPr id="6" name="Slide Number Placeholder 5"/>
          <p:cNvSpPr>
            <a:spLocks noGrp="1"/>
          </p:cNvSpPr>
          <p:nvPr>
            <p:ph type="sldNum" sz="quarter" idx="12"/>
          </p:nvPr>
        </p:nvSpPr>
        <p:spPr/>
        <p:txBody>
          <a:bodyPr/>
          <a:lstStyle/>
          <a:p>
            <a:fld id="{82304205-CB8D-8C4D-9F73-F3EA086242A9}" type="slidenum">
              <a:rPr lang="en-US" smtClean="0"/>
              <a:pPr/>
              <a:t>60</a:t>
            </a:fld>
            <a:endParaRPr lang="en-US"/>
          </a:p>
        </p:txBody>
      </p:sp>
    </p:spTree>
    <p:extLst>
      <p:ext uri="{BB962C8B-B14F-4D97-AF65-F5344CB8AC3E}">
        <p14:creationId xmlns:p14="http://schemas.microsoft.com/office/powerpoint/2010/main" val="1993307953"/>
      </p:ext>
    </p:extLst>
  </p:cSld>
  <p:clrMapOvr>
    <a:masterClrMapping/>
  </p:clrMapOvr>
  <p:transition spd="slow">
    <p:zo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7">
                                            <p:graphicEl>
                                              <a:dgm id="{D1D3C877-F0BE-4A44-AF31-25653D656C40}"/>
                                            </p:graphicEl>
                                          </p:spTgt>
                                        </p:tgtEl>
                                        <p:attrNameLst>
                                          <p:attrName>style.visibility</p:attrName>
                                        </p:attrNameLst>
                                      </p:cBhvr>
                                      <p:to>
                                        <p:strVal val="visible"/>
                                      </p:to>
                                    </p:set>
                                    <p:animEffect transition="in" filter="wipe(down)">
                                      <p:cBhvr>
                                        <p:cTn id="7" dur="500"/>
                                        <p:tgtEl>
                                          <p:spTgt spid="7">
                                            <p:graphicEl>
                                              <a:dgm id="{D1D3C877-F0BE-4A44-AF31-25653D656C40}"/>
                                            </p:graphicEl>
                                          </p:spTgt>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7">
                                            <p:graphicEl>
                                              <a:dgm id="{8D09F03F-6736-A64A-AF67-AC213234CAEF}"/>
                                            </p:graphicEl>
                                          </p:spTgt>
                                        </p:tgtEl>
                                        <p:attrNameLst>
                                          <p:attrName>style.visibility</p:attrName>
                                        </p:attrNameLst>
                                      </p:cBhvr>
                                      <p:to>
                                        <p:strVal val="visible"/>
                                      </p:to>
                                    </p:set>
                                    <p:animEffect transition="in" filter="wipe(down)">
                                      <p:cBhvr>
                                        <p:cTn id="10" dur="500"/>
                                        <p:tgtEl>
                                          <p:spTgt spid="7">
                                            <p:graphicEl>
                                              <a:dgm id="{8D09F03F-6736-A64A-AF67-AC213234CAEF}"/>
                                            </p:graphicEl>
                                          </p:spTgt>
                                        </p:tgtEl>
                                      </p:cBhvr>
                                    </p:animEffect>
                                  </p:childTnLst>
                                </p:cTn>
                              </p:par>
                              <p:par>
                                <p:cTn id="11" presetID="22" presetClass="entr" presetSubtype="4" fill="hold" grpId="0" nodeType="withEffect">
                                  <p:stCondLst>
                                    <p:cond delay="0"/>
                                  </p:stCondLst>
                                  <p:childTnLst>
                                    <p:set>
                                      <p:cBhvr>
                                        <p:cTn id="12" dur="1" fill="hold">
                                          <p:stCondLst>
                                            <p:cond delay="0"/>
                                          </p:stCondLst>
                                        </p:cTn>
                                        <p:tgtEl>
                                          <p:spTgt spid="7">
                                            <p:graphicEl>
                                              <a:dgm id="{6CB1B709-0BE1-BE4C-A643-081727512226}"/>
                                            </p:graphicEl>
                                          </p:spTgt>
                                        </p:tgtEl>
                                        <p:attrNameLst>
                                          <p:attrName>style.visibility</p:attrName>
                                        </p:attrNameLst>
                                      </p:cBhvr>
                                      <p:to>
                                        <p:strVal val="visible"/>
                                      </p:to>
                                    </p:set>
                                    <p:animEffect transition="in" filter="wipe(down)">
                                      <p:cBhvr>
                                        <p:cTn id="13" dur="500"/>
                                        <p:tgtEl>
                                          <p:spTgt spid="7">
                                            <p:graphicEl>
                                              <a:dgm id="{6CB1B709-0BE1-BE4C-A643-081727512226}"/>
                                            </p:graphicEl>
                                          </p:spTgt>
                                        </p:tgtEl>
                                      </p:cBhvr>
                                    </p:animEffect>
                                  </p:childTnLst>
                                </p:cTn>
                              </p:par>
                            </p:childTnLst>
                          </p:cTn>
                        </p:par>
                      </p:childTnLst>
                    </p:cTn>
                  </p:par>
                  <p:par>
                    <p:cTn id="14" fill="hold">
                      <p:stCondLst>
                        <p:cond delay="indefinite"/>
                      </p:stCondLst>
                      <p:childTnLst>
                        <p:par>
                          <p:cTn id="15" fill="hold">
                            <p:stCondLst>
                              <p:cond delay="0"/>
                            </p:stCondLst>
                            <p:childTnLst>
                              <p:par>
                                <p:cTn id="16" presetID="22" presetClass="entr" presetSubtype="4" fill="hold" grpId="0" nodeType="clickEffect">
                                  <p:stCondLst>
                                    <p:cond delay="0"/>
                                  </p:stCondLst>
                                  <p:childTnLst>
                                    <p:set>
                                      <p:cBhvr>
                                        <p:cTn id="17" dur="1" fill="hold">
                                          <p:stCondLst>
                                            <p:cond delay="0"/>
                                          </p:stCondLst>
                                        </p:cTn>
                                        <p:tgtEl>
                                          <p:spTgt spid="7">
                                            <p:graphicEl>
                                              <a:dgm id="{A2EA16B4-B938-CA43-8683-BA41ED23F904}"/>
                                            </p:graphicEl>
                                          </p:spTgt>
                                        </p:tgtEl>
                                        <p:attrNameLst>
                                          <p:attrName>style.visibility</p:attrName>
                                        </p:attrNameLst>
                                      </p:cBhvr>
                                      <p:to>
                                        <p:strVal val="visible"/>
                                      </p:to>
                                    </p:set>
                                    <p:animEffect transition="in" filter="wipe(down)">
                                      <p:cBhvr>
                                        <p:cTn id="18" dur="500"/>
                                        <p:tgtEl>
                                          <p:spTgt spid="7">
                                            <p:graphicEl>
                                              <a:dgm id="{A2EA16B4-B938-CA43-8683-BA41ED23F904}"/>
                                            </p:graphicEl>
                                          </p:spTgt>
                                        </p:tgtEl>
                                      </p:cBhvr>
                                    </p:animEffect>
                                  </p:childTnLst>
                                </p:cTn>
                              </p:par>
                              <p:par>
                                <p:cTn id="19" presetID="22" presetClass="entr" presetSubtype="4" fill="hold" grpId="0" nodeType="withEffect">
                                  <p:stCondLst>
                                    <p:cond delay="0"/>
                                  </p:stCondLst>
                                  <p:childTnLst>
                                    <p:set>
                                      <p:cBhvr>
                                        <p:cTn id="20" dur="1" fill="hold">
                                          <p:stCondLst>
                                            <p:cond delay="0"/>
                                          </p:stCondLst>
                                        </p:cTn>
                                        <p:tgtEl>
                                          <p:spTgt spid="7">
                                            <p:graphicEl>
                                              <a:dgm id="{5B032022-2EB6-0144-99CA-20744DEF31D7}"/>
                                            </p:graphicEl>
                                          </p:spTgt>
                                        </p:tgtEl>
                                        <p:attrNameLst>
                                          <p:attrName>style.visibility</p:attrName>
                                        </p:attrNameLst>
                                      </p:cBhvr>
                                      <p:to>
                                        <p:strVal val="visible"/>
                                      </p:to>
                                    </p:set>
                                    <p:animEffect transition="in" filter="wipe(down)">
                                      <p:cBhvr>
                                        <p:cTn id="21" dur="500"/>
                                        <p:tgtEl>
                                          <p:spTgt spid="7">
                                            <p:graphicEl>
                                              <a:dgm id="{5B032022-2EB6-0144-99CA-20744DEF31D7}"/>
                                            </p:graphicEl>
                                          </p:spTgt>
                                        </p:tgtEl>
                                      </p:cBhvr>
                                    </p:animEffect>
                                  </p:childTnLst>
                                </p:cTn>
                              </p:par>
                            </p:childTnLst>
                          </p:cTn>
                        </p:par>
                      </p:childTnLst>
                    </p:cTn>
                  </p:par>
                  <p:par>
                    <p:cTn id="22" fill="hold">
                      <p:stCondLst>
                        <p:cond delay="indefinite"/>
                      </p:stCondLst>
                      <p:childTnLst>
                        <p:par>
                          <p:cTn id="23" fill="hold">
                            <p:stCondLst>
                              <p:cond delay="0"/>
                            </p:stCondLst>
                            <p:childTnLst>
                              <p:par>
                                <p:cTn id="24" presetID="22" presetClass="entr" presetSubtype="4" fill="hold" grpId="0" nodeType="clickEffect">
                                  <p:stCondLst>
                                    <p:cond delay="0"/>
                                  </p:stCondLst>
                                  <p:childTnLst>
                                    <p:set>
                                      <p:cBhvr>
                                        <p:cTn id="25" dur="1" fill="hold">
                                          <p:stCondLst>
                                            <p:cond delay="0"/>
                                          </p:stCondLst>
                                        </p:cTn>
                                        <p:tgtEl>
                                          <p:spTgt spid="7">
                                            <p:graphicEl>
                                              <a:dgm id="{11536186-56E1-EA41-A373-E9A38E901E4E}"/>
                                            </p:graphicEl>
                                          </p:spTgt>
                                        </p:tgtEl>
                                        <p:attrNameLst>
                                          <p:attrName>style.visibility</p:attrName>
                                        </p:attrNameLst>
                                      </p:cBhvr>
                                      <p:to>
                                        <p:strVal val="visible"/>
                                      </p:to>
                                    </p:set>
                                    <p:animEffect transition="in" filter="wipe(down)">
                                      <p:cBhvr>
                                        <p:cTn id="26" dur="500"/>
                                        <p:tgtEl>
                                          <p:spTgt spid="7">
                                            <p:graphicEl>
                                              <a:dgm id="{11536186-56E1-EA41-A373-E9A38E901E4E}"/>
                                            </p:graphicEl>
                                          </p:spTgt>
                                        </p:tgtEl>
                                      </p:cBhvr>
                                    </p:animEffect>
                                  </p:childTnLst>
                                </p:cTn>
                              </p:par>
                              <p:par>
                                <p:cTn id="27" presetID="22" presetClass="entr" presetSubtype="4" fill="hold" grpId="0" nodeType="withEffect">
                                  <p:stCondLst>
                                    <p:cond delay="0"/>
                                  </p:stCondLst>
                                  <p:childTnLst>
                                    <p:set>
                                      <p:cBhvr>
                                        <p:cTn id="28" dur="1" fill="hold">
                                          <p:stCondLst>
                                            <p:cond delay="0"/>
                                          </p:stCondLst>
                                        </p:cTn>
                                        <p:tgtEl>
                                          <p:spTgt spid="7">
                                            <p:graphicEl>
                                              <a:dgm id="{A2DCE938-27CC-4942-99C4-93B232EE5D22}"/>
                                            </p:graphicEl>
                                          </p:spTgt>
                                        </p:tgtEl>
                                        <p:attrNameLst>
                                          <p:attrName>style.visibility</p:attrName>
                                        </p:attrNameLst>
                                      </p:cBhvr>
                                      <p:to>
                                        <p:strVal val="visible"/>
                                      </p:to>
                                    </p:set>
                                    <p:animEffect transition="in" filter="wipe(down)">
                                      <p:cBhvr>
                                        <p:cTn id="29" dur="500"/>
                                        <p:tgtEl>
                                          <p:spTgt spid="7">
                                            <p:graphicEl>
                                              <a:dgm id="{A2DCE938-27CC-4942-99C4-93B232EE5D22}"/>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7" grpId="0">
        <p:bldSub>
          <a:bldDgm bld="one"/>
        </p:bldSub>
      </p:bldGraphic>
    </p:bld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756253"/>
          </a:xfrm>
        </p:spPr>
        <p:txBody>
          <a:bodyPr>
            <a:normAutofit fontScale="90000"/>
          </a:bodyPr>
          <a:lstStyle/>
          <a:p>
            <a:r>
              <a:rPr lang="en-US" dirty="0" smtClean="0">
                <a:solidFill>
                  <a:srgbClr val="000000"/>
                </a:solidFill>
                <a:latin typeface="Calibri"/>
                <a:cs typeface="Calibri"/>
              </a:rPr>
              <a:t>8/13. </a:t>
            </a:r>
            <a:r>
              <a:rPr lang="en-US" dirty="0">
                <a:solidFill>
                  <a:srgbClr val="000000"/>
                </a:solidFill>
                <a:latin typeface="Calibri"/>
                <a:cs typeface="Calibri"/>
              </a:rPr>
              <a:t>Don’ts</a:t>
            </a:r>
            <a:endParaRPr lang="en-US" dirty="0"/>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1599615310"/>
              </p:ext>
            </p:extLst>
          </p:nvPr>
        </p:nvGraphicFramePr>
        <p:xfrm>
          <a:off x="-1" y="570758"/>
          <a:ext cx="9033401" cy="515776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Date Placeholder 3"/>
          <p:cNvSpPr>
            <a:spLocks noGrp="1"/>
          </p:cNvSpPr>
          <p:nvPr>
            <p:ph type="dt" sz="half" idx="10"/>
          </p:nvPr>
        </p:nvSpPr>
        <p:spPr/>
        <p:txBody>
          <a:bodyPr/>
          <a:lstStyle/>
          <a:p>
            <a:fld id="{58646356-D9EF-ED4D-A516-2CFEB5A9735F}" type="datetime1">
              <a:rPr lang="en-IN" smtClean="0"/>
              <a:pPr/>
              <a:t>17-05-2013</a:t>
            </a:fld>
            <a:endParaRPr lang="en-US"/>
          </a:p>
        </p:txBody>
      </p:sp>
      <p:sp>
        <p:nvSpPr>
          <p:cNvPr id="5" name="Footer Placeholder 4"/>
          <p:cNvSpPr>
            <a:spLocks noGrp="1"/>
          </p:cNvSpPr>
          <p:nvPr>
            <p:ph type="ftr" sz="quarter" idx="11"/>
          </p:nvPr>
        </p:nvSpPr>
        <p:spPr/>
        <p:txBody>
          <a:bodyPr/>
          <a:lstStyle/>
          <a:p>
            <a:r>
              <a:rPr lang="en-US" dirty="0" smtClean="0"/>
              <a:t>Learning Module for RO/</a:t>
            </a:r>
            <a:r>
              <a:rPr lang="en-US" dirty="0" err="1" smtClean="0"/>
              <a:t>AROs</a:t>
            </a:r>
            <a:endParaRPr lang="en-US" dirty="0"/>
          </a:p>
        </p:txBody>
      </p:sp>
      <p:sp>
        <p:nvSpPr>
          <p:cNvPr id="6" name="Slide Number Placeholder 5"/>
          <p:cNvSpPr>
            <a:spLocks noGrp="1"/>
          </p:cNvSpPr>
          <p:nvPr>
            <p:ph type="sldNum" sz="quarter" idx="12"/>
          </p:nvPr>
        </p:nvSpPr>
        <p:spPr/>
        <p:txBody>
          <a:bodyPr/>
          <a:lstStyle/>
          <a:p>
            <a:fld id="{82304205-CB8D-8C4D-9F73-F3EA086242A9}" type="slidenum">
              <a:rPr lang="en-US" smtClean="0"/>
              <a:pPr/>
              <a:t>61</a:t>
            </a:fld>
            <a:endParaRPr lang="en-US"/>
          </a:p>
        </p:txBody>
      </p:sp>
    </p:spTree>
    <p:extLst>
      <p:ext uri="{BB962C8B-B14F-4D97-AF65-F5344CB8AC3E}">
        <p14:creationId xmlns:p14="http://schemas.microsoft.com/office/powerpoint/2010/main" val="3779616862"/>
      </p:ext>
    </p:extLst>
  </p:cSld>
  <p:clrMapOvr>
    <a:masterClrMapping/>
  </p:clrMapOvr>
  <p:transition spd="slow">
    <p:zo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7">
                                            <p:graphicEl>
                                              <a:dgm id="{7E7C0394-BE87-7245-A249-0FB3AF52D37E}"/>
                                            </p:graphicEl>
                                          </p:spTgt>
                                        </p:tgtEl>
                                        <p:attrNameLst>
                                          <p:attrName>style.visibility</p:attrName>
                                        </p:attrNameLst>
                                      </p:cBhvr>
                                      <p:to>
                                        <p:strVal val="visible"/>
                                      </p:to>
                                    </p:set>
                                    <p:animEffect transition="in" filter="wipe(down)">
                                      <p:cBhvr>
                                        <p:cTn id="7" dur="500"/>
                                        <p:tgtEl>
                                          <p:spTgt spid="7">
                                            <p:graphicEl>
                                              <a:dgm id="{7E7C0394-BE87-7245-A249-0FB3AF52D37E}"/>
                                            </p:graphicEl>
                                          </p:spTgt>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7">
                                            <p:graphicEl>
                                              <a:dgm id="{6D71DA11-CFA5-B041-A059-12B1D10459AD}"/>
                                            </p:graphicEl>
                                          </p:spTgt>
                                        </p:tgtEl>
                                        <p:attrNameLst>
                                          <p:attrName>style.visibility</p:attrName>
                                        </p:attrNameLst>
                                      </p:cBhvr>
                                      <p:to>
                                        <p:strVal val="visible"/>
                                      </p:to>
                                    </p:set>
                                    <p:animEffect transition="in" filter="wipe(down)">
                                      <p:cBhvr>
                                        <p:cTn id="10" dur="500"/>
                                        <p:tgtEl>
                                          <p:spTgt spid="7">
                                            <p:graphicEl>
                                              <a:dgm id="{6D71DA11-CFA5-B041-A059-12B1D10459AD}"/>
                                            </p:graphicEl>
                                          </p:spTgt>
                                        </p:tgtEl>
                                      </p:cBhvr>
                                    </p:animEffect>
                                  </p:childTnLst>
                                </p:cTn>
                              </p:par>
                              <p:par>
                                <p:cTn id="11" presetID="22" presetClass="entr" presetSubtype="4" fill="hold" grpId="0" nodeType="withEffect">
                                  <p:stCondLst>
                                    <p:cond delay="0"/>
                                  </p:stCondLst>
                                  <p:childTnLst>
                                    <p:set>
                                      <p:cBhvr>
                                        <p:cTn id="12" dur="1" fill="hold">
                                          <p:stCondLst>
                                            <p:cond delay="0"/>
                                          </p:stCondLst>
                                        </p:cTn>
                                        <p:tgtEl>
                                          <p:spTgt spid="7">
                                            <p:graphicEl>
                                              <a:dgm id="{7A5624A7-B985-C249-B629-2064AF1AC33D}"/>
                                            </p:graphicEl>
                                          </p:spTgt>
                                        </p:tgtEl>
                                        <p:attrNameLst>
                                          <p:attrName>style.visibility</p:attrName>
                                        </p:attrNameLst>
                                      </p:cBhvr>
                                      <p:to>
                                        <p:strVal val="visible"/>
                                      </p:to>
                                    </p:set>
                                    <p:animEffect transition="in" filter="wipe(down)">
                                      <p:cBhvr>
                                        <p:cTn id="13" dur="500"/>
                                        <p:tgtEl>
                                          <p:spTgt spid="7">
                                            <p:graphicEl>
                                              <a:dgm id="{7A5624A7-B985-C249-B629-2064AF1AC33D}"/>
                                            </p:graphicEl>
                                          </p:spTgt>
                                        </p:tgtEl>
                                      </p:cBhvr>
                                    </p:animEffect>
                                  </p:childTnLst>
                                </p:cTn>
                              </p:par>
                            </p:childTnLst>
                          </p:cTn>
                        </p:par>
                      </p:childTnLst>
                    </p:cTn>
                  </p:par>
                  <p:par>
                    <p:cTn id="14" fill="hold">
                      <p:stCondLst>
                        <p:cond delay="indefinite"/>
                      </p:stCondLst>
                      <p:childTnLst>
                        <p:par>
                          <p:cTn id="15" fill="hold">
                            <p:stCondLst>
                              <p:cond delay="0"/>
                            </p:stCondLst>
                            <p:childTnLst>
                              <p:par>
                                <p:cTn id="16" presetID="22" presetClass="entr" presetSubtype="4" fill="hold" grpId="0" nodeType="clickEffect">
                                  <p:stCondLst>
                                    <p:cond delay="0"/>
                                  </p:stCondLst>
                                  <p:childTnLst>
                                    <p:set>
                                      <p:cBhvr>
                                        <p:cTn id="17" dur="1" fill="hold">
                                          <p:stCondLst>
                                            <p:cond delay="0"/>
                                          </p:stCondLst>
                                        </p:cTn>
                                        <p:tgtEl>
                                          <p:spTgt spid="7">
                                            <p:graphicEl>
                                              <a:dgm id="{E0E24A2C-583F-C14C-BDC3-871C20559D70}"/>
                                            </p:graphicEl>
                                          </p:spTgt>
                                        </p:tgtEl>
                                        <p:attrNameLst>
                                          <p:attrName>style.visibility</p:attrName>
                                        </p:attrNameLst>
                                      </p:cBhvr>
                                      <p:to>
                                        <p:strVal val="visible"/>
                                      </p:to>
                                    </p:set>
                                    <p:animEffect transition="in" filter="wipe(down)">
                                      <p:cBhvr>
                                        <p:cTn id="18" dur="500"/>
                                        <p:tgtEl>
                                          <p:spTgt spid="7">
                                            <p:graphicEl>
                                              <a:dgm id="{E0E24A2C-583F-C14C-BDC3-871C20559D70}"/>
                                            </p:graphicEl>
                                          </p:spTgt>
                                        </p:tgtEl>
                                      </p:cBhvr>
                                    </p:animEffect>
                                  </p:childTnLst>
                                </p:cTn>
                              </p:par>
                              <p:par>
                                <p:cTn id="19" presetID="22" presetClass="entr" presetSubtype="4" fill="hold" grpId="0" nodeType="withEffect">
                                  <p:stCondLst>
                                    <p:cond delay="0"/>
                                  </p:stCondLst>
                                  <p:childTnLst>
                                    <p:set>
                                      <p:cBhvr>
                                        <p:cTn id="20" dur="1" fill="hold">
                                          <p:stCondLst>
                                            <p:cond delay="0"/>
                                          </p:stCondLst>
                                        </p:cTn>
                                        <p:tgtEl>
                                          <p:spTgt spid="7">
                                            <p:graphicEl>
                                              <a:dgm id="{3B8FC1B3-DFF1-7740-AF2F-8C04937F68B4}"/>
                                            </p:graphicEl>
                                          </p:spTgt>
                                        </p:tgtEl>
                                        <p:attrNameLst>
                                          <p:attrName>style.visibility</p:attrName>
                                        </p:attrNameLst>
                                      </p:cBhvr>
                                      <p:to>
                                        <p:strVal val="visible"/>
                                      </p:to>
                                    </p:set>
                                    <p:animEffect transition="in" filter="wipe(down)">
                                      <p:cBhvr>
                                        <p:cTn id="21" dur="500"/>
                                        <p:tgtEl>
                                          <p:spTgt spid="7">
                                            <p:graphicEl>
                                              <a:dgm id="{3B8FC1B3-DFF1-7740-AF2F-8C04937F68B4}"/>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7" grpId="0">
        <p:bldSub>
          <a:bldDgm bld="one"/>
        </p:bldSub>
      </p:bldGraphic>
    </p:bld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
            <a:ext cx="9144000" cy="856135"/>
          </a:xfrm>
        </p:spPr>
        <p:txBody>
          <a:bodyPr>
            <a:normAutofit/>
          </a:bodyPr>
          <a:lstStyle/>
          <a:p>
            <a:r>
              <a:rPr lang="en-US" dirty="0" smtClean="0">
                <a:solidFill>
                  <a:srgbClr val="000000"/>
                </a:solidFill>
                <a:latin typeface="Calibri"/>
                <a:cs typeface="Calibri"/>
              </a:rPr>
              <a:t>8/14. Don’ts</a:t>
            </a:r>
            <a:endParaRPr lang="en-US" dirty="0">
              <a:latin typeface="Calibri"/>
              <a:cs typeface="Calibri"/>
            </a:endParaRPr>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3458820920"/>
              </p:ext>
            </p:extLst>
          </p:nvPr>
        </p:nvGraphicFramePr>
        <p:xfrm>
          <a:off x="156979" y="1155783"/>
          <a:ext cx="8805069" cy="520056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Date Placeholder 3"/>
          <p:cNvSpPr>
            <a:spLocks noGrp="1"/>
          </p:cNvSpPr>
          <p:nvPr>
            <p:ph type="dt" sz="half" idx="10"/>
          </p:nvPr>
        </p:nvSpPr>
        <p:spPr/>
        <p:txBody>
          <a:bodyPr/>
          <a:lstStyle/>
          <a:p>
            <a:fld id="{58646356-D9EF-ED4D-A516-2CFEB5A9735F}" type="datetime1">
              <a:rPr lang="en-IN" smtClean="0"/>
              <a:pPr/>
              <a:t>17-05-2013</a:t>
            </a:fld>
            <a:endParaRPr lang="en-US"/>
          </a:p>
        </p:txBody>
      </p:sp>
      <p:sp>
        <p:nvSpPr>
          <p:cNvPr id="5" name="Footer Placeholder 4"/>
          <p:cNvSpPr>
            <a:spLocks noGrp="1"/>
          </p:cNvSpPr>
          <p:nvPr>
            <p:ph type="ftr" sz="quarter" idx="11"/>
          </p:nvPr>
        </p:nvSpPr>
        <p:spPr/>
        <p:txBody>
          <a:bodyPr/>
          <a:lstStyle/>
          <a:p>
            <a:r>
              <a:rPr lang="en-US" dirty="0" smtClean="0"/>
              <a:t>Learning Module for RO/</a:t>
            </a:r>
            <a:r>
              <a:rPr lang="en-US" dirty="0" err="1" smtClean="0"/>
              <a:t>AROs</a:t>
            </a:r>
            <a:endParaRPr lang="en-US" dirty="0"/>
          </a:p>
        </p:txBody>
      </p:sp>
      <p:sp>
        <p:nvSpPr>
          <p:cNvPr id="6" name="Slide Number Placeholder 5"/>
          <p:cNvSpPr>
            <a:spLocks noGrp="1"/>
          </p:cNvSpPr>
          <p:nvPr>
            <p:ph type="sldNum" sz="quarter" idx="12"/>
          </p:nvPr>
        </p:nvSpPr>
        <p:spPr/>
        <p:txBody>
          <a:bodyPr/>
          <a:lstStyle/>
          <a:p>
            <a:fld id="{82304205-CB8D-8C4D-9F73-F3EA086242A9}" type="slidenum">
              <a:rPr lang="en-US" smtClean="0"/>
              <a:pPr/>
              <a:t>62</a:t>
            </a:fld>
            <a:endParaRPr lang="en-US"/>
          </a:p>
        </p:txBody>
      </p:sp>
    </p:spTree>
    <p:extLst>
      <p:ext uri="{BB962C8B-B14F-4D97-AF65-F5344CB8AC3E}">
        <p14:creationId xmlns:p14="http://schemas.microsoft.com/office/powerpoint/2010/main" val="4119844305"/>
      </p:ext>
    </p:extLst>
  </p:cSld>
  <p:clrMapOvr>
    <a:masterClrMapping/>
  </p:clrMapOvr>
  <p:transition spd="slow">
    <p:zo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7">
                                            <p:graphicEl>
                                              <a:dgm id="{9B0F44CD-C7A8-9642-80F1-D1471B7CD45F}"/>
                                            </p:graphicEl>
                                          </p:spTgt>
                                        </p:tgtEl>
                                        <p:attrNameLst>
                                          <p:attrName>style.visibility</p:attrName>
                                        </p:attrNameLst>
                                      </p:cBhvr>
                                      <p:to>
                                        <p:strVal val="visible"/>
                                      </p:to>
                                    </p:set>
                                    <p:animEffect transition="in" filter="wipe(down)">
                                      <p:cBhvr>
                                        <p:cTn id="7" dur="500"/>
                                        <p:tgtEl>
                                          <p:spTgt spid="7">
                                            <p:graphicEl>
                                              <a:dgm id="{9B0F44CD-C7A8-9642-80F1-D1471B7CD45F}"/>
                                            </p:graphicEl>
                                          </p:spTgt>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7">
                                            <p:graphicEl>
                                              <a:dgm id="{AD5EE5C5-62D3-2C48-88AC-6E2E0505FCC0}"/>
                                            </p:graphicEl>
                                          </p:spTgt>
                                        </p:tgtEl>
                                        <p:attrNameLst>
                                          <p:attrName>style.visibility</p:attrName>
                                        </p:attrNameLst>
                                      </p:cBhvr>
                                      <p:to>
                                        <p:strVal val="visible"/>
                                      </p:to>
                                    </p:set>
                                    <p:animEffect transition="in" filter="wipe(down)">
                                      <p:cBhvr>
                                        <p:cTn id="10" dur="500"/>
                                        <p:tgtEl>
                                          <p:spTgt spid="7">
                                            <p:graphicEl>
                                              <a:dgm id="{AD5EE5C5-62D3-2C48-88AC-6E2E0505FCC0}"/>
                                            </p:graphicEl>
                                          </p:spTgt>
                                        </p:tgtEl>
                                      </p:cBhvr>
                                    </p:animEffect>
                                  </p:childTnLst>
                                </p:cTn>
                              </p:par>
                              <p:par>
                                <p:cTn id="11" presetID="22" presetClass="entr" presetSubtype="4" fill="hold" grpId="0" nodeType="withEffect">
                                  <p:stCondLst>
                                    <p:cond delay="0"/>
                                  </p:stCondLst>
                                  <p:childTnLst>
                                    <p:set>
                                      <p:cBhvr>
                                        <p:cTn id="12" dur="1" fill="hold">
                                          <p:stCondLst>
                                            <p:cond delay="0"/>
                                          </p:stCondLst>
                                        </p:cTn>
                                        <p:tgtEl>
                                          <p:spTgt spid="7">
                                            <p:graphicEl>
                                              <a:dgm id="{E106A3D7-4B8F-2147-8582-445BA2F20BC3}"/>
                                            </p:graphicEl>
                                          </p:spTgt>
                                        </p:tgtEl>
                                        <p:attrNameLst>
                                          <p:attrName>style.visibility</p:attrName>
                                        </p:attrNameLst>
                                      </p:cBhvr>
                                      <p:to>
                                        <p:strVal val="visible"/>
                                      </p:to>
                                    </p:set>
                                    <p:animEffect transition="in" filter="wipe(down)">
                                      <p:cBhvr>
                                        <p:cTn id="13" dur="500"/>
                                        <p:tgtEl>
                                          <p:spTgt spid="7">
                                            <p:graphicEl>
                                              <a:dgm id="{E106A3D7-4B8F-2147-8582-445BA2F20BC3}"/>
                                            </p:graphicEl>
                                          </p:spTgt>
                                        </p:tgtEl>
                                      </p:cBhvr>
                                    </p:animEffect>
                                  </p:childTnLst>
                                </p:cTn>
                              </p:par>
                            </p:childTnLst>
                          </p:cTn>
                        </p:par>
                      </p:childTnLst>
                    </p:cTn>
                  </p:par>
                  <p:par>
                    <p:cTn id="14" fill="hold">
                      <p:stCondLst>
                        <p:cond delay="indefinite"/>
                      </p:stCondLst>
                      <p:childTnLst>
                        <p:par>
                          <p:cTn id="15" fill="hold">
                            <p:stCondLst>
                              <p:cond delay="0"/>
                            </p:stCondLst>
                            <p:childTnLst>
                              <p:par>
                                <p:cTn id="16" presetID="22" presetClass="entr" presetSubtype="4" fill="hold" grpId="0" nodeType="clickEffect">
                                  <p:stCondLst>
                                    <p:cond delay="0"/>
                                  </p:stCondLst>
                                  <p:childTnLst>
                                    <p:set>
                                      <p:cBhvr>
                                        <p:cTn id="17" dur="1" fill="hold">
                                          <p:stCondLst>
                                            <p:cond delay="0"/>
                                          </p:stCondLst>
                                        </p:cTn>
                                        <p:tgtEl>
                                          <p:spTgt spid="7">
                                            <p:graphicEl>
                                              <a:dgm id="{08AAABCC-EEE1-E841-ABFB-929D3E3FA281}"/>
                                            </p:graphicEl>
                                          </p:spTgt>
                                        </p:tgtEl>
                                        <p:attrNameLst>
                                          <p:attrName>style.visibility</p:attrName>
                                        </p:attrNameLst>
                                      </p:cBhvr>
                                      <p:to>
                                        <p:strVal val="visible"/>
                                      </p:to>
                                    </p:set>
                                    <p:animEffect transition="in" filter="wipe(down)">
                                      <p:cBhvr>
                                        <p:cTn id="18" dur="500"/>
                                        <p:tgtEl>
                                          <p:spTgt spid="7">
                                            <p:graphicEl>
                                              <a:dgm id="{08AAABCC-EEE1-E841-ABFB-929D3E3FA281}"/>
                                            </p:graphicEl>
                                          </p:spTgt>
                                        </p:tgtEl>
                                      </p:cBhvr>
                                    </p:animEffect>
                                  </p:childTnLst>
                                </p:cTn>
                              </p:par>
                              <p:par>
                                <p:cTn id="19" presetID="22" presetClass="entr" presetSubtype="4" fill="hold" grpId="0" nodeType="withEffect">
                                  <p:stCondLst>
                                    <p:cond delay="0"/>
                                  </p:stCondLst>
                                  <p:childTnLst>
                                    <p:set>
                                      <p:cBhvr>
                                        <p:cTn id="20" dur="1" fill="hold">
                                          <p:stCondLst>
                                            <p:cond delay="0"/>
                                          </p:stCondLst>
                                        </p:cTn>
                                        <p:tgtEl>
                                          <p:spTgt spid="7">
                                            <p:graphicEl>
                                              <a:dgm id="{3DE82CDA-F24C-3C47-9DF8-A10D036910F0}"/>
                                            </p:graphicEl>
                                          </p:spTgt>
                                        </p:tgtEl>
                                        <p:attrNameLst>
                                          <p:attrName>style.visibility</p:attrName>
                                        </p:attrNameLst>
                                      </p:cBhvr>
                                      <p:to>
                                        <p:strVal val="visible"/>
                                      </p:to>
                                    </p:set>
                                    <p:animEffect transition="in" filter="wipe(down)">
                                      <p:cBhvr>
                                        <p:cTn id="21" dur="500"/>
                                        <p:tgtEl>
                                          <p:spTgt spid="7">
                                            <p:graphicEl>
                                              <a:dgm id="{3DE82CDA-F24C-3C47-9DF8-A10D036910F0}"/>
                                            </p:graphicEl>
                                          </p:spTgt>
                                        </p:tgtEl>
                                      </p:cBhvr>
                                    </p:animEffect>
                                  </p:childTnLst>
                                </p:cTn>
                              </p:par>
                            </p:childTnLst>
                          </p:cTn>
                        </p:par>
                      </p:childTnLst>
                    </p:cTn>
                  </p:par>
                  <p:par>
                    <p:cTn id="22" fill="hold">
                      <p:stCondLst>
                        <p:cond delay="indefinite"/>
                      </p:stCondLst>
                      <p:childTnLst>
                        <p:par>
                          <p:cTn id="23" fill="hold">
                            <p:stCondLst>
                              <p:cond delay="0"/>
                            </p:stCondLst>
                            <p:childTnLst>
                              <p:par>
                                <p:cTn id="24" presetID="22" presetClass="entr" presetSubtype="4" fill="hold" grpId="0" nodeType="clickEffect">
                                  <p:stCondLst>
                                    <p:cond delay="0"/>
                                  </p:stCondLst>
                                  <p:childTnLst>
                                    <p:set>
                                      <p:cBhvr>
                                        <p:cTn id="25" dur="1" fill="hold">
                                          <p:stCondLst>
                                            <p:cond delay="0"/>
                                          </p:stCondLst>
                                        </p:cTn>
                                        <p:tgtEl>
                                          <p:spTgt spid="7">
                                            <p:graphicEl>
                                              <a:dgm id="{4FBF812F-8F2D-9041-8344-EB412E611D57}"/>
                                            </p:graphicEl>
                                          </p:spTgt>
                                        </p:tgtEl>
                                        <p:attrNameLst>
                                          <p:attrName>style.visibility</p:attrName>
                                        </p:attrNameLst>
                                      </p:cBhvr>
                                      <p:to>
                                        <p:strVal val="visible"/>
                                      </p:to>
                                    </p:set>
                                    <p:animEffect transition="in" filter="wipe(down)">
                                      <p:cBhvr>
                                        <p:cTn id="26" dur="500"/>
                                        <p:tgtEl>
                                          <p:spTgt spid="7">
                                            <p:graphicEl>
                                              <a:dgm id="{4FBF812F-8F2D-9041-8344-EB412E611D57}"/>
                                            </p:graphicEl>
                                          </p:spTgt>
                                        </p:tgtEl>
                                      </p:cBhvr>
                                    </p:animEffect>
                                  </p:childTnLst>
                                </p:cTn>
                              </p:par>
                              <p:par>
                                <p:cTn id="27" presetID="22" presetClass="entr" presetSubtype="4" fill="hold" grpId="0" nodeType="withEffect">
                                  <p:stCondLst>
                                    <p:cond delay="0"/>
                                  </p:stCondLst>
                                  <p:childTnLst>
                                    <p:set>
                                      <p:cBhvr>
                                        <p:cTn id="28" dur="1" fill="hold">
                                          <p:stCondLst>
                                            <p:cond delay="0"/>
                                          </p:stCondLst>
                                        </p:cTn>
                                        <p:tgtEl>
                                          <p:spTgt spid="7">
                                            <p:graphicEl>
                                              <a:dgm id="{A698B442-B255-3344-9C6D-6CAD59AF4FAE}"/>
                                            </p:graphicEl>
                                          </p:spTgt>
                                        </p:tgtEl>
                                        <p:attrNameLst>
                                          <p:attrName>style.visibility</p:attrName>
                                        </p:attrNameLst>
                                      </p:cBhvr>
                                      <p:to>
                                        <p:strVal val="visible"/>
                                      </p:to>
                                    </p:set>
                                    <p:animEffect transition="in" filter="wipe(down)">
                                      <p:cBhvr>
                                        <p:cTn id="29" dur="500"/>
                                        <p:tgtEl>
                                          <p:spTgt spid="7">
                                            <p:graphicEl>
                                              <a:dgm id="{A698B442-B255-3344-9C6D-6CAD59AF4FAE}"/>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7" grpId="0">
        <p:bldSub>
          <a:bldDgm bld="one"/>
        </p:bldSub>
      </p:bldGraphic>
    </p:bld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7401"/>
            <a:ext cx="9144000" cy="1143000"/>
          </a:xfrm>
        </p:spPr>
        <p:txBody>
          <a:bodyPr>
            <a:normAutofit/>
          </a:bodyPr>
          <a:lstStyle/>
          <a:p>
            <a:r>
              <a:rPr lang="en-US" sz="3200" dirty="0" smtClean="0">
                <a:latin typeface="+mj-lt"/>
              </a:rPr>
              <a:t>Model </a:t>
            </a:r>
            <a:r>
              <a:rPr lang="en-US" sz="3200" dirty="0">
                <a:latin typeface="+mj-lt"/>
              </a:rPr>
              <a:t>Code of </a:t>
            </a:r>
            <a:r>
              <a:rPr lang="en-US" sz="3200" dirty="0" smtClean="0">
                <a:latin typeface="+mj-lt"/>
              </a:rPr>
              <a:t>Conduct (MCC)</a:t>
            </a:r>
            <a:endParaRPr lang="en-US" sz="3200" dirty="0">
              <a:latin typeface="+mj-lt"/>
            </a:endParaRPr>
          </a:p>
        </p:txBody>
      </p:sp>
      <p:sp>
        <p:nvSpPr>
          <p:cNvPr id="5" name="Footer Placeholder 4"/>
          <p:cNvSpPr>
            <a:spLocks noGrp="1"/>
          </p:cNvSpPr>
          <p:nvPr>
            <p:ph type="ftr" sz="quarter" idx="11"/>
          </p:nvPr>
        </p:nvSpPr>
        <p:spPr/>
        <p:txBody>
          <a:bodyPr/>
          <a:lstStyle/>
          <a:p>
            <a:r>
              <a:rPr lang="en-US" dirty="0" smtClean="0">
                <a:solidFill>
                  <a:prstClr val="black">
                    <a:tint val="75000"/>
                  </a:prstClr>
                </a:solidFill>
                <a:latin typeface="+mj-lt"/>
              </a:rPr>
              <a:t>Learning Module for RO/</a:t>
            </a:r>
            <a:r>
              <a:rPr lang="en-US" dirty="0" err="1" smtClean="0">
                <a:solidFill>
                  <a:prstClr val="black">
                    <a:tint val="75000"/>
                  </a:prstClr>
                </a:solidFill>
                <a:latin typeface="+mj-lt"/>
              </a:rPr>
              <a:t>AROs</a:t>
            </a:r>
            <a:endParaRPr lang="en-US" dirty="0">
              <a:solidFill>
                <a:prstClr val="black">
                  <a:tint val="75000"/>
                </a:prstClr>
              </a:solidFill>
              <a:latin typeface="+mj-lt"/>
            </a:endParaRPr>
          </a:p>
        </p:txBody>
      </p:sp>
      <p:sp>
        <p:nvSpPr>
          <p:cNvPr id="6" name="Slide Number Placeholder 5"/>
          <p:cNvSpPr>
            <a:spLocks noGrp="1"/>
          </p:cNvSpPr>
          <p:nvPr>
            <p:ph type="sldNum" sz="quarter" idx="12"/>
          </p:nvPr>
        </p:nvSpPr>
        <p:spPr/>
        <p:txBody>
          <a:bodyPr/>
          <a:lstStyle/>
          <a:p>
            <a:fld id="{82304205-CB8D-8C4D-9F73-F3EA086242A9}" type="slidenum">
              <a:rPr lang="en-US" smtClean="0">
                <a:solidFill>
                  <a:prstClr val="black">
                    <a:tint val="75000"/>
                  </a:prstClr>
                </a:solidFill>
                <a:latin typeface="+mj-lt"/>
              </a:rPr>
              <a:pPr/>
              <a:t>63</a:t>
            </a:fld>
            <a:endParaRPr lang="en-US">
              <a:solidFill>
                <a:prstClr val="black">
                  <a:tint val="75000"/>
                </a:prstClr>
              </a:solidFill>
              <a:latin typeface="+mj-lt"/>
            </a:endParaRPr>
          </a:p>
        </p:txBody>
      </p:sp>
      <p:graphicFrame>
        <p:nvGraphicFramePr>
          <p:cNvPr id="7" name="Diagram 6"/>
          <p:cNvGraphicFramePr/>
          <p:nvPr>
            <p:extLst>
              <p:ext uri="{D42A27DB-BD31-4B8C-83A1-F6EECF244321}">
                <p14:modId xmlns:p14="http://schemas.microsoft.com/office/powerpoint/2010/main" val="152100379"/>
              </p:ext>
            </p:extLst>
          </p:nvPr>
        </p:nvGraphicFramePr>
        <p:xfrm>
          <a:off x="0" y="1231602"/>
          <a:ext cx="9144000" cy="562639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657946798"/>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9255"/>
            <a:ext cx="9144000" cy="1264919"/>
          </a:xfrm>
        </p:spPr>
        <p:txBody>
          <a:bodyPr>
            <a:normAutofit/>
          </a:bodyPr>
          <a:lstStyle/>
          <a:p>
            <a:pPr lvl="0"/>
            <a:r>
              <a:rPr lang="en-US" sz="3200" dirty="0" smtClean="0">
                <a:solidFill>
                  <a:srgbClr val="000000"/>
                </a:solidFill>
                <a:latin typeface="Calibri"/>
                <a:cs typeface="Calibri"/>
              </a:rPr>
              <a:t>9/1: Model Code of Conduct for Use of Official Vehicles</a:t>
            </a:r>
            <a:endParaRPr lang="en-US" sz="3200" dirty="0">
              <a:solidFill>
                <a:srgbClr val="000000"/>
              </a:solidFill>
              <a:latin typeface="Calibri"/>
              <a:cs typeface="Calibri"/>
            </a:endParaRPr>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3729093510"/>
              </p:ext>
            </p:extLst>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Date Placeholder 3"/>
          <p:cNvSpPr>
            <a:spLocks noGrp="1"/>
          </p:cNvSpPr>
          <p:nvPr>
            <p:ph type="dt" sz="half" idx="10"/>
          </p:nvPr>
        </p:nvSpPr>
        <p:spPr/>
        <p:txBody>
          <a:bodyPr/>
          <a:lstStyle/>
          <a:p>
            <a:fld id="{58646356-D9EF-ED4D-A516-2CFEB5A9735F}" type="datetime1">
              <a:rPr lang="en-IN" smtClean="0"/>
              <a:pPr/>
              <a:t>17-05-2013</a:t>
            </a:fld>
            <a:endParaRPr lang="en-US"/>
          </a:p>
        </p:txBody>
      </p:sp>
      <p:sp>
        <p:nvSpPr>
          <p:cNvPr id="5" name="Footer Placeholder 4"/>
          <p:cNvSpPr>
            <a:spLocks noGrp="1"/>
          </p:cNvSpPr>
          <p:nvPr>
            <p:ph type="ftr" sz="quarter" idx="11"/>
          </p:nvPr>
        </p:nvSpPr>
        <p:spPr/>
        <p:txBody>
          <a:bodyPr/>
          <a:lstStyle/>
          <a:p>
            <a:r>
              <a:rPr lang="en-US" dirty="0" smtClean="0"/>
              <a:t>Learning Module for RO/</a:t>
            </a:r>
            <a:r>
              <a:rPr lang="en-US" dirty="0" err="1" smtClean="0"/>
              <a:t>AROs</a:t>
            </a:r>
            <a:endParaRPr lang="en-US" dirty="0"/>
          </a:p>
        </p:txBody>
      </p:sp>
      <p:sp>
        <p:nvSpPr>
          <p:cNvPr id="6" name="Slide Number Placeholder 5"/>
          <p:cNvSpPr>
            <a:spLocks noGrp="1"/>
          </p:cNvSpPr>
          <p:nvPr>
            <p:ph type="sldNum" sz="quarter" idx="12"/>
          </p:nvPr>
        </p:nvSpPr>
        <p:spPr/>
        <p:txBody>
          <a:bodyPr/>
          <a:lstStyle/>
          <a:p>
            <a:fld id="{82304205-CB8D-8C4D-9F73-F3EA086242A9}" type="slidenum">
              <a:rPr lang="en-US" smtClean="0"/>
              <a:pPr/>
              <a:t>64</a:t>
            </a:fld>
            <a:endParaRPr lang="en-US"/>
          </a:p>
        </p:txBody>
      </p:sp>
    </p:spTree>
    <p:extLst>
      <p:ext uri="{BB962C8B-B14F-4D97-AF65-F5344CB8AC3E}">
        <p14:creationId xmlns:p14="http://schemas.microsoft.com/office/powerpoint/2010/main" val="1126594572"/>
      </p:ext>
    </p:extLst>
  </p:cSld>
  <p:clrMapOvr>
    <a:masterClrMapping/>
  </p:clrMapOvr>
  <p:transition spd="slow">
    <p:pull dir="l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7">
                                            <p:graphicEl>
                                              <a:dgm id="{9671526B-5C74-BE4F-8130-268394E02450}"/>
                                            </p:graphicEl>
                                          </p:spTgt>
                                        </p:tgtEl>
                                        <p:attrNameLst>
                                          <p:attrName>style.visibility</p:attrName>
                                        </p:attrNameLst>
                                      </p:cBhvr>
                                      <p:to>
                                        <p:strVal val="visible"/>
                                      </p:to>
                                    </p:set>
                                    <p:animEffect transition="in" filter="wipe(down)">
                                      <p:cBhvr>
                                        <p:cTn id="7" dur="500"/>
                                        <p:tgtEl>
                                          <p:spTgt spid="7">
                                            <p:graphicEl>
                                              <a:dgm id="{9671526B-5C74-BE4F-8130-268394E02450}"/>
                                            </p:graphicEl>
                                          </p:spTgt>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7">
                                            <p:graphicEl>
                                              <a:dgm id="{D385EF6D-4BA5-B749-A7CC-452241CFD79E}"/>
                                            </p:graphicEl>
                                          </p:spTgt>
                                        </p:tgtEl>
                                        <p:attrNameLst>
                                          <p:attrName>style.visibility</p:attrName>
                                        </p:attrNameLst>
                                      </p:cBhvr>
                                      <p:to>
                                        <p:strVal val="visible"/>
                                      </p:to>
                                    </p:set>
                                    <p:animEffect transition="in" filter="wipe(down)">
                                      <p:cBhvr>
                                        <p:cTn id="10" dur="500"/>
                                        <p:tgtEl>
                                          <p:spTgt spid="7">
                                            <p:graphicEl>
                                              <a:dgm id="{D385EF6D-4BA5-B749-A7CC-452241CFD79E}"/>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7" grpId="0">
        <p:bldSub>
          <a:bldDgm bld="one"/>
        </p:bldSub>
      </p:bldGraphic>
    </p:bld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3523"/>
            <a:ext cx="9144000" cy="1143000"/>
          </a:xfrm>
        </p:spPr>
        <p:txBody>
          <a:bodyPr>
            <a:normAutofit fontScale="90000"/>
          </a:bodyPr>
          <a:lstStyle/>
          <a:p>
            <a:r>
              <a:rPr lang="en-US" dirty="0" smtClean="0">
                <a:solidFill>
                  <a:srgbClr val="000000"/>
                </a:solidFill>
                <a:cs typeface="Calibri"/>
              </a:rPr>
              <a:t>9/2: </a:t>
            </a:r>
            <a:r>
              <a:rPr lang="en-US" dirty="0">
                <a:solidFill>
                  <a:srgbClr val="000000"/>
                </a:solidFill>
                <a:cs typeface="Calibri"/>
              </a:rPr>
              <a:t>Model Code of Conduct for Use of Official Vehicles</a:t>
            </a:r>
            <a:endParaRPr lang="en-US" dirty="0"/>
          </a:p>
        </p:txBody>
      </p:sp>
      <p:graphicFrame>
        <p:nvGraphicFramePr>
          <p:cNvPr id="8" name="Content Placeholder 7"/>
          <p:cNvGraphicFramePr>
            <a:graphicFrameLocks noGrp="1"/>
          </p:cNvGraphicFramePr>
          <p:nvPr>
            <p:ph idx="1"/>
            <p:extLst>
              <p:ext uri="{D42A27DB-BD31-4B8C-83A1-F6EECF244321}">
                <p14:modId xmlns:p14="http://schemas.microsoft.com/office/powerpoint/2010/main" val="3473539780"/>
              </p:ext>
            </p:extLst>
          </p:nvPr>
        </p:nvGraphicFramePr>
        <p:xfrm>
          <a:off x="156979" y="1284204"/>
          <a:ext cx="8847881" cy="507214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Date Placeholder 3"/>
          <p:cNvSpPr>
            <a:spLocks noGrp="1"/>
          </p:cNvSpPr>
          <p:nvPr>
            <p:ph type="dt" sz="half" idx="10"/>
          </p:nvPr>
        </p:nvSpPr>
        <p:spPr/>
        <p:txBody>
          <a:bodyPr/>
          <a:lstStyle/>
          <a:p>
            <a:fld id="{58646356-D9EF-ED4D-A516-2CFEB5A9735F}" type="datetime1">
              <a:rPr lang="en-IN" smtClean="0"/>
              <a:pPr/>
              <a:t>17-05-2013</a:t>
            </a:fld>
            <a:endParaRPr lang="en-US"/>
          </a:p>
        </p:txBody>
      </p:sp>
      <p:sp>
        <p:nvSpPr>
          <p:cNvPr id="5" name="Footer Placeholder 4"/>
          <p:cNvSpPr>
            <a:spLocks noGrp="1"/>
          </p:cNvSpPr>
          <p:nvPr>
            <p:ph type="ftr" sz="quarter" idx="11"/>
          </p:nvPr>
        </p:nvSpPr>
        <p:spPr/>
        <p:txBody>
          <a:bodyPr/>
          <a:lstStyle/>
          <a:p>
            <a:r>
              <a:rPr lang="en-US" dirty="0" smtClean="0"/>
              <a:t>Learning Module for RO/</a:t>
            </a:r>
            <a:r>
              <a:rPr lang="en-US" dirty="0" err="1" smtClean="0"/>
              <a:t>AROs</a:t>
            </a:r>
            <a:endParaRPr lang="en-US" dirty="0"/>
          </a:p>
        </p:txBody>
      </p:sp>
      <p:sp>
        <p:nvSpPr>
          <p:cNvPr id="6" name="Slide Number Placeholder 5"/>
          <p:cNvSpPr>
            <a:spLocks noGrp="1"/>
          </p:cNvSpPr>
          <p:nvPr>
            <p:ph type="sldNum" sz="quarter" idx="12"/>
          </p:nvPr>
        </p:nvSpPr>
        <p:spPr/>
        <p:txBody>
          <a:bodyPr/>
          <a:lstStyle/>
          <a:p>
            <a:fld id="{82304205-CB8D-8C4D-9F73-F3EA086242A9}" type="slidenum">
              <a:rPr lang="en-US" smtClean="0"/>
              <a:pPr/>
              <a:t>65</a:t>
            </a:fld>
            <a:endParaRPr lang="en-US"/>
          </a:p>
        </p:txBody>
      </p:sp>
    </p:spTree>
    <p:extLst>
      <p:ext uri="{BB962C8B-B14F-4D97-AF65-F5344CB8AC3E}">
        <p14:creationId xmlns:p14="http://schemas.microsoft.com/office/powerpoint/2010/main" val="2353303834"/>
      </p:ext>
    </p:extLst>
  </p:cSld>
  <p:clrMapOvr>
    <a:masterClrMapping/>
  </p:clrMapOvr>
  <p:transition spd="slow">
    <p:cover dir="l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8">
                                            <p:graphicEl>
                                              <a:dgm id="{B8C07C84-0E13-6247-8009-4BE795672729}"/>
                                            </p:graphicEl>
                                          </p:spTgt>
                                        </p:tgtEl>
                                        <p:attrNameLst>
                                          <p:attrName>style.visibility</p:attrName>
                                        </p:attrNameLst>
                                      </p:cBhvr>
                                      <p:to>
                                        <p:strVal val="visible"/>
                                      </p:to>
                                    </p:set>
                                    <p:animEffect transition="in" filter="wipe(down)">
                                      <p:cBhvr>
                                        <p:cTn id="7" dur="500"/>
                                        <p:tgtEl>
                                          <p:spTgt spid="8">
                                            <p:graphicEl>
                                              <a:dgm id="{B8C07C84-0E13-6247-8009-4BE795672729}"/>
                                            </p:graphic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8">
                                            <p:graphicEl>
                                              <a:dgm id="{1E8516E4-17E7-B742-9EEC-0EE7E8660CCE}"/>
                                            </p:graphicEl>
                                          </p:spTgt>
                                        </p:tgtEl>
                                        <p:attrNameLst>
                                          <p:attrName>style.visibility</p:attrName>
                                        </p:attrNameLst>
                                      </p:cBhvr>
                                      <p:to>
                                        <p:strVal val="visible"/>
                                      </p:to>
                                    </p:set>
                                    <p:animEffect transition="in" filter="wipe(down)">
                                      <p:cBhvr>
                                        <p:cTn id="12" dur="500"/>
                                        <p:tgtEl>
                                          <p:spTgt spid="8">
                                            <p:graphicEl>
                                              <a:dgm id="{1E8516E4-17E7-B742-9EEC-0EE7E8660CCE}"/>
                                            </p:graphic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8">
                                            <p:graphicEl>
                                              <a:dgm id="{1FB04157-F58E-A14B-8001-FCA53D19F578}"/>
                                            </p:graphicEl>
                                          </p:spTgt>
                                        </p:tgtEl>
                                        <p:attrNameLst>
                                          <p:attrName>style.visibility</p:attrName>
                                        </p:attrNameLst>
                                      </p:cBhvr>
                                      <p:to>
                                        <p:strVal val="visible"/>
                                      </p:to>
                                    </p:set>
                                    <p:animEffect transition="in" filter="wipe(down)">
                                      <p:cBhvr>
                                        <p:cTn id="17" dur="500"/>
                                        <p:tgtEl>
                                          <p:spTgt spid="8">
                                            <p:graphicEl>
                                              <a:dgm id="{1FB04157-F58E-A14B-8001-FCA53D19F578}"/>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8" grpId="0">
        <p:bldSub>
          <a:bldDgm bld="one"/>
        </p:bldSub>
      </p:bldGraphic>
    </p:bld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143000"/>
          </a:xfrm>
        </p:spPr>
        <p:txBody>
          <a:bodyPr>
            <a:normAutofit fontScale="90000"/>
          </a:bodyPr>
          <a:lstStyle/>
          <a:p>
            <a:r>
              <a:rPr lang="en-US" dirty="0" smtClean="0">
                <a:solidFill>
                  <a:srgbClr val="000000"/>
                </a:solidFill>
                <a:cs typeface="Calibri"/>
              </a:rPr>
              <a:t>9/3: </a:t>
            </a:r>
            <a:r>
              <a:rPr lang="en-US" dirty="0">
                <a:solidFill>
                  <a:srgbClr val="000000"/>
                </a:solidFill>
                <a:cs typeface="Calibri"/>
              </a:rPr>
              <a:t>Model Code of Conduct for Use of Official Vehicles</a:t>
            </a:r>
            <a:endParaRPr lang="en-US" dirty="0"/>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3933404612"/>
              </p:ext>
            </p:extLst>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Date Placeholder 3"/>
          <p:cNvSpPr>
            <a:spLocks noGrp="1"/>
          </p:cNvSpPr>
          <p:nvPr>
            <p:ph type="dt" sz="half" idx="10"/>
          </p:nvPr>
        </p:nvSpPr>
        <p:spPr/>
        <p:txBody>
          <a:bodyPr/>
          <a:lstStyle/>
          <a:p>
            <a:fld id="{58646356-D9EF-ED4D-A516-2CFEB5A9735F}" type="datetime1">
              <a:rPr lang="en-IN" smtClean="0"/>
              <a:pPr/>
              <a:t>17-05-2013</a:t>
            </a:fld>
            <a:endParaRPr lang="en-US"/>
          </a:p>
        </p:txBody>
      </p:sp>
      <p:sp>
        <p:nvSpPr>
          <p:cNvPr id="5" name="Footer Placeholder 4"/>
          <p:cNvSpPr>
            <a:spLocks noGrp="1"/>
          </p:cNvSpPr>
          <p:nvPr>
            <p:ph type="ftr" sz="quarter" idx="11"/>
          </p:nvPr>
        </p:nvSpPr>
        <p:spPr/>
        <p:txBody>
          <a:bodyPr/>
          <a:lstStyle/>
          <a:p>
            <a:r>
              <a:rPr lang="en-US" dirty="0" smtClean="0"/>
              <a:t>Learning Module for RO/</a:t>
            </a:r>
            <a:r>
              <a:rPr lang="en-US" dirty="0" err="1" smtClean="0"/>
              <a:t>AROs</a:t>
            </a:r>
            <a:endParaRPr lang="en-US" dirty="0"/>
          </a:p>
        </p:txBody>
      </p:sp>
      <p:sp>
        <p:nvSpPr>
          <p:cNvPr id="6" name="Slide Number Placeholder 5"/>
          <p:cNvSpPr>
            <a:spLocks noGrp="1"/>
          </p:cNvSpPr>
          <p:nvPr>
            <p:ph type="sldNum" sz="quarter" idx="12"/>
          </p:nvPr>
        </p:nvSpPr>
        <p:spPr/>
        <p:txBody>
          <a:bodyPr/>
          <a:lstStyle/>
          <a:p>
            <a:fld id="{82304205-CB8D-8C4D-9F73-F3EA086242A9}" type="slidenum">
              <a:rPr lang="en-US" smtClean="0"/>
              <a:pPr/>
              <a:t>66</a:t>
            </a:fld>
            <a:endParaRPr lang="en-US"/>
          </a:p>
        </p:txBody>
      </p:sp>
    </p:spTree>
    <p:extLst>
      <p:ext uri="{BB962C8B-B14F-4D97-AF65-F5344CB8AC3E}">
        <p14:creationId xmlns:p14="http://schemas.microsoft.com/office/powerpoint/2010/main" val="3412064158"/>
      </p:ext>
    </p:extLst>
  </p:cSld>
  <p:clrMapOvr>
    <a:masterClrMapping/>
  </p:clrMapOvr>
  <p:transition spd="slow">
    <p:cover dir="l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7">
                                            <p:graphicEl>
                                              <a:dgm id="{75EBE38F-3FD1-6D43-B897-59CEC607D3CA}"/>
                                            </p:graphicEl>
                                          </p:spTgt>
                                        </p:tgtEl>
                                        <p:attrNameLst>
                                          <p:attrName>style.visibility</p:attrName>
                                        </p:attrNameLst>
                                      </p:cBhvr>
                                      <p:to>
                                        <p:strVal val="visible"/>
                                      </p:to>
                                    </p:set>
                                    <p:animEffect transition="in" filter="wipe(down)">
                                      <p:cBhvr>
                                        <p:cTn id="7" dur="500"/>
                                        <p:tgtEl>
                                          <p:spTgt spid="7">
                                            <p:graphicEl>
                                              <a:dgm id="{75EBE38F-3FD1-6D43-B897-59CEC607D3CA}"/>
                                            </p:graphic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7">
                                            <p:graphicEl>
                                              <a:dgm id="{8B1765F3-4952-464F-B6C4-AC8813F0029A}"/>
                                            </p:graphicEl>
                                          </p:spTgt>
                                        </p:tgtEl>
                                        <p:attrNameLst>
                                          <p:attrName>style.visibility</p:attrName>
                                        </p:attrNameLst>
                                      </p:cBhvr>
                                      <p:to>
                                        <p:strVal val="visible"/>
                                      </p:to>
                                    </p:set>
                                    <p:animEffect transition="in" filter="wipe(down)">
                                      <p:cBhvr>
                                        <p:cTn id="12" dur="500"/>
                                        <p:tgtEl>
                                          <p:spTgt spid="7">
                                            <p:graphicEl>
                                              <a:dgm id="{8B1765F3-4952-464F-B6C4-AC8813F0029A}"/>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7" grpId="0">
        <p:bldSub>
          <a:bldDgm bld="one"/>
        </p:bldSub>
      </p:bldGraphic>
    </p:bld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 y="0"/>
            <a:ext cx="9247463" cy="1143000"/>
          </a:xfrm>
        </p:spPr>
        <p:txBody>
          <a:bodyPr>
            <a:normAutofit fontScale="90000"/>
          </a:bodyPr>
          <a:lstStyle/>
          <a:p>
            <a:r>
              <a:rPr lang="en-US" dirty="0" smtClean="0">
                <a:solidFill>
                  <a:srgbClr val="000000"/>
                </a:solidFill>
                <a:cs typeface="Calibri"/>
              </a:rPr>
              <a:t>9/4: </a:t>
            </a:r>
            <a:r>
              <a:rPr lang="en-US" dirty="0">
                <a:solidFill>
                  <a:srgbClr val="000000"/>
                </a:solidFill>
                <a:cs typeface="Calibri"/>
              </a:rPr>
              <a:t>Model Code of Conduct for Use of Official Vehicles</a:t>
            </a:r>
            <a:endParaRPr lang="en-US" dirty="0"/>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2020442084"/>
              </p:ext>
            </p:extLst>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Date Placeholder 3"/>
          <p:cNvSpPr>
            <a:spLocks noGrp="1"/>
          </p:cNvSpPr>
          <p:nvPr>
            <p:ph type="dt" sz="half" idx="10"/>
          </p:nvPr>
        </p:nvSpPr>
        <p:spPr/>
        <p:txBody>
          <a:bodyPr/>
          <a:lstStyle/>
          <a:p>
            <a:fld id="{58646356-D9EF-ED4D-A516-2CFEB5A9735F}" type="datetime1">
              <a:rPr lang="en-IN" smtClean="0"/>
              <a:pPr/>
              <a:t>17-05-2013</a:t>
            </a:fld>
            <a:endParaRPr lang="en-US"/>
          </a:p>
        </p:txBody>
      </p:sp>
      <p:sp>
        <p:nvSpPr>
          <p:cNvPr id="5" name="Footer Placeholder 4"/>
          <p:cNvSpPr>
            <a:spLocks noGrp="1"/>
          </p:cNvSpPr>
          <p:nvPr>
            <p:ph type="ftr" sz="quarter" idx="11"/>
          </p:nvPr>
        </p:nvSpPr>
        <p:spPr/>
        <p:txBody>
          <a:bodyPr/>
          <a:lstStyle/>
          <a:p>
            <a:r>
              <a:rPr lang="en-US" dirty="0" smtClean="0"/>
              <a:t>Learning Module for RO/</a:t>
            </a:r>
            <a:r>
              <a:rPr lang="en-US" dirty="0" err="1" smtClean="0"/>
              <a:t>AROs</a:t>
            </a:r>
            <a:endParaRPr lang="en-US" dirty="0"/>
          </a:p>
        </p:txBody>
      </p:sp>
      <p:sp>
        <p:nvSpPr>
          <p:cNvPr id="6" name="Slide Number Placeholder 5"/>
          <p:cNvSpPr>
            <a:spLocks noGrp="1"/>
          </p:cNvSpPr>
          <p:nvPr>
            <p:ph type="sldNum" sz="quarter" idx="12"/>
          </p:nvPr>
        </p:nvSpPr>
        <p:spPr/>
        <p:txBody>
          <a:bodyPr/>
          <a:lstStyle/>
          <a:p>
            <a:fld id="{82304205-CB8D-8C4D-9F73-F3EA086242A9}" type="slidenum">
              <a:rPr lang="en-US" smtClean="0"/>
              <a:pPr/>
              <a:t>67</a:t>
            </a:fld>
            <a:endParaRPr lang="en-US"/>
          </a:p>
        </p:txBody>
      </p:sp>
    </p:spTree>
    <p:extLst>
      <p:ext uri="{BB962C8B-B14F-4D97-AF65-F5344CB8AC3E}">
        <p14:creationId xmlns:p14="http://schemas.microsoft.com/office/powerpoint/2010/main" val="2124523598"/>
      </p:ext>
    </p:extLst>
  </p:cSld>
  <p:clrMapOvr>
    <a:masterClrMapping/>
  </p:clrMapOvr>
  <p:transition spd="slow">
    <p:cover dir="l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7">
                                            <p:graphicEl>
                                              <a:dgm id="{97EB2821-8A5F-044C-91F5-ECFDAF8F2C37}"/>
                                            </p:graphicEl>
                                          </p:spTgt>
                                        </p:tgtEl>
                                        <p:attrNameLst>
                                          <p:attrName>style.visibility</p:attrName>
                                        </p:attrNameLst>
                                      </p:cBhvr>
                                      <p:to>
                                        <p:strVal val="visible"/>
                                      </p:to>
                                    </p:set>
                                    <p:animEffect transition="in" filter="wipe(down)">
                                      <p:cBhvr>
                                        <p:cTn id="7" dur="500"/>
                                        <p:tgtEl>
                                          <p:spTgt spid="7">
                                            <p:graphicEl>
                                              <a:dgm id="{97EB2821-8A5F-044C-91F5-ECFDAF8F2C37}"/>
                                            </p:graphic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7">
                                            <p:graphicEl>
                                              <a:dgm id="{EF074A19-B4E7-7143-AD9A-91ACD34D1EC4}"/>
                                            </p:graphicEl>
                                          </p:spTgt>
                                        </p:tgtEl>
                                        <p:attrNameLst>
                                          <p:attrName>style.visibility</p:attrName>
                                        </p:attrNameLst>
                                      </p:cBhvr>
                                      <p:to>
                                        <p:strVal val="visible"/>
                                      </p:to>
                                    </p:set>
                                    <p:animEffect transition="in" filter="wipe(down)">
                                      <p:cBhvr>
                                        <p:cTn id="12" dur="500"/>
                                        <p:tgtEl>
                                          <p:spTgt spid="7">
                                            <p:graphicEl>
                                              <a:dgm id="{EF074A19-B4E7-7143-AD9A-91ACD34D1EC4}"/>
                                            </p:graphic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7">
                                            <p:graphicEl>
                                              <a:dgm id="{1BF93DF0-662D-7540-8831-CE47D281CD97}"/>
                                            </p:graphicEl>
                                          </p:spTgt>
                                        </p:tgtEl>
                                        <p:attrNameLst>
                                          <p:attrName>style.visibility</p:attrName>
                                        </p:attrNameLst>
                                      </p:cBhvr>
                                      <p:to>
                                        <p:strVal val="visible"/>
                                      </p:to>
                                    </p:set>
                                    <p:animEffect transition="in" filter="wipe(down)">
                                      <p:cBhvr>
                                        <p:cTn id="17" dur="500"/>
                                        <p:tgtEl>
                                          <p:spTgt spid="7">
                                            <p:graphicEl>
                                              <a:dgm id="{1BF93DF0-662D-7540-8831-CE47D281CD97}"/>
                                            </p:graphic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7">
                                            <p:graphicEl>
                                              <a:dgm id="{788996C7-C858-3446-A37C-F88A191AC483}"/>
                                            </p:graphicEl>
                                          </p:spTgt>
                                        </p:tgtEl>
                                        <p:attrNameLst>
                                          <p:attrName>style.visibility</p:attrName>
                                        </p:attrNameLst>
                                      </p:cBhvr>
                                      <p:to>
                                        <p:strVal val="visible"/>
                                      </p:to>
                                    </p:set>
                                    <p:animEffect transition="in" filter="wipe(down)">
                                      <p:cBhvr>
                                        <p:cTn id="22" dur="500"/>
                                        <p:tgtEl>
                                          <p:spTgt spid="7">
                                            <p:graphicEl>
                                              <a:dgm id="{788996C7-C858-3446-A37C-F88A191AC483}"/>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7" grpId="0">
        <p:bldSub>
          <a:bldDgm bld="one"/>
        </p:bldSub>
      </p:bldGraphic>
    </p:bld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3529"/>
            <a:ext cx="9144000" cy="1143000"/>
          </a:xfrm>
        </p:spPr>
        <p:txBody>
          <a:bodyPr>
            <a:normAutofit fontScale="90000"/>
          </a:bodyPr>
          <a:lstStyle/>
          <a:p>
            <a:r>
              <a:rPr lang="en-US" dirty="0" smtClean="0">
                <a:solidFill>
                  <a:srgbClr val="000000"/>
                </a:solidFill>
                <a:cs typeface="Calibri"/>
              </a:rPr>
              <a:t>9/5: </a:t>
            </a:r>
            <a:r>
              <a:rPr lang="en-US" dirty="0">
                <a:solidFill>
                  <a:srgbClr val="000000"/>
                </a:solidFill>
                <a:cs typeface="Calibri"/>
              </a:rPr>
              <a:t>Model Code of Conduct for Use of Official Vehicles</a:t>
            </a:r>
            <a:endParaRPr lang="en-US" dirty="0"/>
          </a:p>
        </p:txBody>
      </p:sp>
      <p:graphicFrame>
        <p:nvGraphicFramePr>
          <p:cNvPr id="8" name="Content Placeholder 7"/>
          <p:cNvGraphicFramePr>
            <a:graphicFrameLocks noGrp="1"/>
          </p:cNvGraphicFramePr>
          <p:nvPr>
            <p:ph idx="1"/>
            <p:extLst>
              <p:ext uri="{D42A27DB-BD31-4B8C-83A1-F6EECF244321}">
                <p14:modId xmlns:p14="http://schemas.microsoft.com/office/powerpoint/2010/main" val="1697755739"/>
              </p:ext>
            </p:extLst>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Date Placeholder 3"/>
          <p:cNvSpPr>
            <a:spLocks noGrp="1"/>
          </p:cNvSpPr>
          <p:nvPr>
            <p:ph type="dt" sz="half" idx="10"/>
          </p:nvPr>
        </p:nvSpPr>
        <p:spPr/>
        <p:txBody>
          <a:bodyPr/>
          <a:lstStyle/>
          <a:p>
            <a:fld id="{58646356-D9EF-ED4D-A516-2CFEB5A9735F}" type="datetime1">
              <a:rPr lang="en-IN" smtClean="0"/>
              <a:pPr/>
              <a:t>17-05-2013</a:t>
            </a:fld>
            <a:endParaRPr lang="en-US"/>
          </a:p>
        </p:txBody>
      </p:sp>
      <p:sp>
        <p:nvSpPr>
          <p:cNvPr id="5" name="Footer Placeholder 4"/>
          <p:cNvSpPr>
            <a:spLocks noGrp="1"/>
          </p:cNvSpPr>
          <p:nvPr>
            <p:ph type="ftr" sz="quarter" idx="11"/>
          </p:nvPr>
        </p:nvSpPr>
        <p:spPr/>
        <p:txBody>
          <a:bodyPr/>
          <a:lstStyle/>
          <a:p>
            <a:r>
              <a:rPr lang="en-US" dirty="0" smtClean="0"/>
              <a:t>Learning Module for RO/</a:t>
            </a:r>
            <a:r>
              <a:rPr lang="en-US" dirty="0" err="1" smtClean="0"/>
              <a:t>AROs</a:t>
            </a:r>
            <a:endParaRPr lang="en-US" dirty="0"/>
          </a:p>
        </p:txBody>
      </p:sp>
      <p:sp>
        <p:nvSpPr>
          <p:cNvPr id="6" name="Slide Number Placeholder 5"/>
          <p:cNvSpPr>
            <a:spLocks noGrp="1"/>
          </p:cNvSpPr>
          <p:nvPr>
            <p:ph type="sldNum" sz="quarter" idx="12"/>
          </p:nvPr>
        </p:nvSpPr>
        <p:spPr/>
        <p:txBody>
          <a:bodyPr/>
          <a:lstStyle/>
          <a:p>
            <a:fld id="{82304205-CB8D-8C4D-9F73-F3EA086242A9}" type="slidenum">
              <a:rPr lang="en-US" smtClean="0"/>
              <a:pPr/>
              <a:t>68</a:t>
            </a:fld>
            <a:endParaRPr lang="en-US"/>
          </a:p>
        </p:txBody>
      </p:sp>
    </p:spTree>
    <p:extLst>
      <p:ext uri="{BB962C8B-B14F-4D97-AF65-F5344CB8AC3E}">
        <p14:creationId xmlns:p14="http://schemas.microsoft.com/office/powerpoint/2010/main" val="1446452520"/>
      </p:ext>
    </p:extLst>
  </p:cSld>
  <p:clrMapOvr>
    <a:masterClrMapping/>
  </p:clrMapOvr>
  <p:transition spd="slow">
    <p:pull dir="l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8">
                                            <p:graphicEl>
                                              <a:dgm id="{FCBF69B9-7655-6D4C-92FA-AE7584E89D63}"/>
                                            </p:graphicEl>
                                          </p:spTgt>
                                        </p:tgtEl>
                                        <p:attrNameLst>
                                          <p:attrName>style.visibility</p:attrName>
                                        </p:attrNameLst>
                                      </p:cBhvr>
                                      <p:to>
                                        <p:strVal val="visible"/>
                                      </p:to>
                                    </p:set>
                                    <p:animEffect transition="in" filter="wipe(down)">
                                      <p:cBhvr>
                                        <p:cTn id="7" dur="500"/>
                                        <p:tgtEl>
                                          <p:spTgt spid="8">
                                            <p:graphicEl>
                                              <a:dgm id="{FCBF69B9-7655-6D4C-92FA-AE7584E89D63}"/>
                                            </p:graphic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8">
                                            <p:graphicEl>
                                              <a:dgm id="{0902CA24-F7DB-2341-9A0F-24D55D9BF685}"/>
                                            </p:graphicEl>
                                          </p:spTgt>
                                        </p:tgtEl>
                                        <p:attrNameLst>
                                          <p:attrName>style.visibility</p:attrName>
                                        </p:attrNameLst>
                                      </p:cBhvr>
                                      <p:to>
                                        <p:strVal val="visible"/>
                                      </p:to>
                                    </p:set>
                                    <p:animEffect transition="in" filter="wipe(down)">
                                      <p:cBhvr>
                                        <p:cTn id="12" dur="500"/>
                                        <p:tgtEl>
                                          <p:spTgt spid="8">
                                            <p:graphicEl>
                                              <a:dgm id="{0902CA24-F7DB-2341-9A0F-24D55D9BF685}"/>
                                            </p:graphic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8">
                                            <p:graphicEl>
                                              <a:dgm id="{029CC044-8FE9-C240-99AD-499B675E446E}"/>
                                            </p:graphicEl>
                                          </p:spTgt>
                                        </p:tgtEl>
                                        <p:attrNameLst>
                                          <p:attrName>style.visibility</p:attrName>
                                        </p:attrNameLst>
                                      </p:cBhvr>
                                      <p:to>
                                        <p:strVal val="visible"/>
                                      </p:to>
                                    </p:set>
                                    <p:animEffect transition="in" filter="wipe(down)">
                                      <p:cBhvr>
                                        <p:cTn id="17" dur="500"/>
                                        <p:tgtEl>
                                          <p:spTgt spid="8">
                                            <p:graphicEl>
                                              <a:dgm id="{029CC044-8FE9-C240-99AD-499B675E446E}"/>
                                            </p:graphic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8">
                                            <p:graphicEl>
                                              <a:dgm id="{DF8D7BC0-AFC6-544B-A066-203BA5EBD49F}"/>
                                            </p:graphicEl>
                                          </p:spTgt>
                                        </p:tgtEl>
                                        <p:attrNameLst>
                                          <p:attrName>style.visibility</p:attrName>
                                        </p:attrNameLst>
                                      </p:cBhvr>
                                      <p:to>
                                        <p:strVal val="visible"/>
                                      </p:to>
                                    </p:set>
                                    <p:animEffect transition="in" filter="wipe(down)">
                                      <p:cBhvr>
                                        <p:cTn id="22" dur="500"/>
                                        <p:tgtEl>
                                          <p:spTgt spid="8">
                                            <p:graphicEl>
                                              <a:dgm id="{DF8D7BC0-AFC6-544B-A066-203BA5EBD49F}"/>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8" grpId="0">
        <p:bldSub>
          <a:bldDgm bld="one"/>
        </p:bldSub>
      </p:bldGraphic>
    </p:bld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143000"/>
          </a:xfrm>
        </p:spPr>
        <p:txBody>
          <a:bodyPr>
            <a:normAutofit fontScale="90000"/>
          </a:bodyPr>
          <a:lstStyle/>
          <a:p>
            <a:r>
              <a:rPr lang="en-US" dirty="0" smtClean="0">
                <a:solidFill>
                  <a:srgbClr val="000000"/>
                </a:solidFill>
                <a:cs typeface="Calibri"/>
              </a:rPr>
              <a:t>9/6: </a:t>
            </a:r>
            <a:r>
              <a:rPr lang="en-US" dirty="0">
                <a:solidFill>
                  <a:srgbClr val="000000"/>
                </a:solidFill>
                <a:cs typeface="Calibri"/>
              </a:rPr>
              <a:t>Model Code of Conduct for Use of Official Vehicles</a:t>
            </a:r>
            <a:endParaRPr lang="en-US" dirty="0"/>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3992206062"/>
              </p:ext>
            </p:extLst>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Date Placeholder 3"/>
          <p:cNvSpPr>
            <a:spLocks noGrp="1"/>
          </p:cNvSpPr>
          <p:nvPr>
            <p:ph type="dt" sz="half" idx="10"/>
          </p:nvPr>
        </p:nvSpPr>
        <p:spPr/>
        <p:txBody>
          <a:bodyPr/>
          <a:lstStyle/>
          <a:p>
            <a:fld id="{58646356-D9EF-ED4D-A516-2CFEB5A9735F}" type="datetime1">
              <a:rPr lang="en-IN" smtClean="0"/>
              <a:pPr/>
              <a:t>17-05-2013</a:t>
            </a:fld>
            <a:endParaRPr lang="en-US"/>
          </a:p>
        </p:txBody>
      </p:sp>
      <p:sp>
        <p:nvSpPr>
          <p:cNvPr id="5" name="Footer Placeholder 4"/>
          <p:cNvSpPr>
            <a:spLocks noGrp="1"/>
          </p:cNvSpPr>
          <p:nvPr>
            <p:ph type="ftr" sz="quarter" idx="11"/>
          </p:nvPr>
        </p:nvSpPr>
        <p:spPr/>
        <p:txBody>
          <a:bodyPr/>
          <a:lstStyle/>
          <a:p>
            <a:r>
              <a:rPr lang="en-US" dirty="0" smtClean="0"/>
              <a:t>Learning Module for RO/</a:t>
            </a:r>
            <a:r>
              <a:rPr lang="en-US" dirty="0" err="1" smtClean="0"/>
              <a:t>AROs</a:t>
            </a:r>
            <a:endParaRPr lang="en-US" dirty="0"/>
          </a:p>
        </p:txBody>
      </p:sp>
      <p:sp>
        <p:nvSpPr>
          <p:cNvPr id="6" name="Slide Number Placeholder 5"/>
          <p:cNvSpPr>
            <a:spLocks noGrp="1"/>
          </p:cNvSpPr>
          <p:nvPr>
            <p:ph type="sldNum" sz="quarter" idx="12"/>
          </p:nvPr>
        </p:nvSpPr>
        <p:spPr/>
        <p:txBody>
          <a:bodyPr/>
          <a:lstStyle/>
          <a:p>
            <a:fld id="{82304205-CB8D-8C4D-9F73-F3EA086242A9}" type="slidenum">
              <a:rPr lang="en-US" smtClean="0"/>
              <a:pPr/>
              <a:t>69</a:t>
            </a:fld>
            <a:endParaRPr lang="en-US"/>
          </a:p>
        </p:txBody>
      </p:sp>
    </p:spTree>
    <p:extLst>
      <p:ext uri="{BB962C8B-B14F-4D97-AF65-F5344CB8AC3E}">
        <p14:creationId xmlns:p14="http://schemas.microsoft.com/office/powerpoint/2010/main" val="2786156763"/>
      </p:ext>
    </p:extLst>
  </p:cSld>
  <p:clrMapOvr>
    <a:masterClrMapping/>
  </p:clrMapOvr>
  <p:transition spd="slow">
    <p:cover dir="l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7">
                                            <p:graphicEl>
                                              <a:dgm id="{2EE609A8-A541-D148-BD28-36AA99E5CEF2}"/>
                                            </p:graphicEl>
                                          </p:spTgt>
                                        </p:tgtEl>
                                        <p:attrNameLst>
                                          <p:attrName>style.visibility</p:attrName>
                                        </p:attrNameLst>
                                      </p:cBhvr>
                                      <p:to>
                                        <p:strVal val="visible"/>
                                      </p:to>
                                    </p:set>
                                    <p:animEffect transition="in" filter="wipe(down)">
                                      <p:cBhvr>
                                        <p:cTn id="7" dur="500"/>
                                        <p:tgtEl>
                                          <p:spTgt spid="7">
                                            <p:graphicEl>
                                              <a:dgm id="{2EE609A8-A541-D148-BD28-36AA99E5CEF2}"/>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7" grpId="0">
        <p:bldSub>
          <a:bldDgm bld="one"/>
        </p:bldSub>
      </p:bldGraphic>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normAutofit/>
          </a:bodyPr>
          <a:lstStyle/>
          <a:p>
            <a:r>
              <a:rPr lang="en-US" dirty="0" smtClean="0"/>
              <a:t>All subsequent slides are prepared in three different colors</a:t>
            </a:r>
          </a:p>
          <a:p>
            <a:pPr lvl="1"/>
            <a:r>
              <a:rPr lang="en-US" dirty="0" smtClean="0"/>
              <a:t>Green</a:t>
            </a:r>
          </a:p>
          <a:p>
            <a:pPr lvl="1"/>
            <a:r>
              <a:rPr lang="en-US" dirty="0" smtClean="0"/>
              <a:t>Blue</a:t>
            </a:r>
          </a:p>
          <a:p>
            <a:pPr lvl="1"/>
            <a:r>
              <a:rPr lang="en-US" dirty="0" smtClean="0"/>
              <a:t>Purple</a:t>
            </a:r>
          </a:p>
          <a:p>
            <a:r>
              <a:rPr lang="en-US" dirty="0" smtClean="0"/>
              <a:t>Green indicates pre-poll tasks/instructions</a:t>
            </a:r>
          </a:p>
          <a:p>
            <a:r>
              <a:rPr lang="en-US" dirty="0" smtClean="0"/>
              <a:t>Blue indicates poll-day task/instructions</a:t>
            </a:r>
          </a:p>
          <a:p>
            <a:r>
              <a:rPr lang="en-US" dirty="0" smtClean="0"/>
              <a:t>Purple indicates post-poll task/instructions</a:t>
            </a:r>
          </a:p>
          <a:p>
            <a:endParaRPr lang="en-US" dirty="0"/>
          </a:p>
        </p:txBody>
      </p:sp>
      <p:sp>
        <p:nvSpPr>
          <p:cNvPr id="4" name="Date Placeholder 3"/>
          <p:cNvSpPr>
            <a:spLocks noGrp="1"/>
          </p:cNvSpPr>
          <p:nvPr>
            <p:ph type="dt" sz="half" idx="10"/>
          </p:nvPr>
        </p:nvSpPr>
        <p:spPr/>
        <p:txBody>
          <a:bodyPr/>
          <a:lstStyle/>
          <a:p>
            <a:fld id="{58646356-D9EF-ED4D-A516-2CFEB5A9735F}" type="datetime1">
              <a:rPr lang="en-IN" smtClean="0">
                <a:solidFill>
                  <a:prstClr val="black">
                    <a:tint val="75000"/>
                  </a:prstClr>
                </a:solidFill>
              </a:rPr>
              <a:pPr/>
              <a:t>17-05-2013</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r>
              <a:rPr lang="en-US" smtClean="0">
                <a:solidFill>
                  <a:prstClr val="black">
                    <a:tint val="75000"/>
                  </a:prstClr>
                </a:solidFill>
              </a:rPr>
              <a:t>Learning Module for RO/AROs</a:t>
            </a:r>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82304205-CB8D-8C4D-9F73-F3EA086242A9}" type="slidenum">
              <a:rPr lang="en-US" smtClean="0">
                <a:solidFill>
                  <a:prstClr val="black">
                    <a:tint val="75000"/>
                  </a:prstClr>
                </a:solidFill>
              </a:rPr>
              <a:pPr/>
              <a:t>7</a:t>
            </a:fld>
            <a:endParaRPr lang="en-US">
              <a:solidFill>
                <a:prstClr val="black">
                  <a:tint val="75000"/>
                </a:prstClr>
              </a:solidFill>
            </a:endParaRPr>
          </a:p>
        </p:txBody>
      </p:sp>
      <p:sp>
        <p:nvSpPr>
          <p:cNvPr id="7" name="Rectangle 6"/>
          <p:cNvSpPr/>
          <p:nvPr/>
        </p:nvSpPr>
        <p:spPr>
          <a:xfrm>
            <a:off x="2494166" y="3824189"/>
            <a:ext cx="957051" cy="303726"/>
          </a:xfrm>
          <a:prstGeom prst="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a:endParaRPr lang="en-US"/>
          </a:p>
        </p:txBody>
      </p:sp>
      <p:sp>
        <p:nvSpPr>
          <p:cNvPr id="8" name="Rectangle 7"/>
          <p:cNvSpPr/>
          <p:nvPr/>
        </p:nvSpPr>
        <p:spPr>
          <a:xfrm>
            <a:off x="2494166" y="3286302"/>
            <a:ext cx="957051" cy="303726"/>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endParaRPr lang="en-US"/>
          </a:p>
        </p:txBody>
      </p:sp>
      <p:sp>
        <p:nvSpPr>
          <p:cNvPr id="9" name="Rectangle 8"/>
          <p:cNvSpPr/>
          <p:nvPr/>
        </p:nvSpPr>
        <p:spPr>
          <a:xfrm>
            <a:off x="2494166" y="2789832"/>
            <a:ext cx="957051" cy="303726"/>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lang="en-US"/>
          </a:p>
        </p:txBody>
      </p:sp>
    </p:spTree>
    <p:extLst>
      <p:ext uri="{BB962C8B-B14F-4D97-AF65-F5344CB8AC3E}">
        <p14:creationId xmlns:p14="http://schemas.microsoft.com/office/powerpoint/2010/main" val="2435848083"/>
      </p:ext>
    </p:extLst>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143000"/>
          </a:xfrm>
        </p:spPr>
        <p:txBody>
          <a:bodyPr>
            <a:normAutofit fontScale="90000"/>
          </a:bodyPr>
          <a:lstStyle/>
          <a:p>
            <a:r>
              <a:rPr lang="en-US" dirty="0" smtClean="0">
                <a:solidFill>
                  <a:srgbClr val="000000"/>
                </a:solidFill>
                <a:cs typeface="Calibri"/>
              </a:rPr>
              <a:t>9/7: </a:t>
            </a:r>
            <a:r>
              <a:rPr lang="en-US" dirty="0">
                <a:solidFill>
                  <a:srgbClr val="000000"/>
                </a:solidFill>
                <a:cs typeface="Calibri"/>
              </a:rPr>
              <a:t>Model Code of Conduct for Use of Official Vehicles</a:t>
            </a:r>
            <a:endParaRPr lang="en-US" dirty="0"/>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1645392975"/>
              </p:ext>
            </p:extLst>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Date Placeholder 3"/>
          <p:cNvSpPr>
            <a:spLocks noGrp="1"/>
          </p:cNvSpPr>
          <p:nvPr>
            <p:ph type="dt" sz="half" idx="10"/>
          </p:nvPr>
        </p:nvSpPr>
        <p:spPr/>
        <p:txBody>
          <a:bodyPr/>
          <a:lstStyle/>
          <a:p>
            <a:fld id="{58646356-D9EF-ED4D-A516-2CFEB5A9735F}" type="datetime1">
              <a:rPr lang="en-IN" smtClean="0"/>
              <a:pPr/>
              <a:t>17-05-2013</a:t>
            </a:fld>
            <a:endParaRPr lang="en-US"/>
          </a:p>
        </p:txBody>
      </p:sp>
      <p:sp>
        <p:nvSpPr>
          <p:cNvPr id="5" name="Footer Placeholder 4"/>
          <p:cNvSpPr>
            <a:spLocks noGrp="1"/>
          </p:cNvSpPr>
          <p:nvPr>
            <p:ph type="ftr" sz="quarter" idx="11"/>
          </p:nvPr>
        </p:nvSpPr>
        <p:spPr/>
        <p:txBody>
          <a:bodyPr/>
          <a:lstStyle/>
          <a:p>
            <a:r>
              <a:rPr lang="en-US" dirty="0" smtClean="0"/>
              <a:t>Learning Module for RO/</a:t>
            </a:r>
            <a:r>
              <a:rPr lang="en-US" dirty="0" err="1" smtClean="0"/>
              <a:t>AROs</a:t>
            </a:r>
            <a:endParaRPr lang="en-US" dirty="0"/>
          </a:p>
        </p:txBody>
      </p:sp>
      <p:sp>
        <p:nvSpPr>
          <p:cNvPr id="6" name="Slide Number Placeholder 5"/>
          <p:cNvSpPr>
            <a:spLocks noGrp="1"/>
          </p:cNvSpPr>
          <p:nvPr>
            <p:ph type="sldNum" sz="quarter" idx="12"/>
          </p:nvPr>
        </p:nvSpPr>
        <p:spPr/>
        <p:txBody>
          <a:bodyPr/>
          <a:lstStyle/>
          <a:p>
            <a:fld id="{82304205-CB8D-8C4D-9F73-F3EA086242A9}" type="slidenum">
              <a:rPr lang="en-US" smtClean="0"/>
              <a:pPr/>
              <a:t>70</a:t>
            </a:fld>
            <a:endParaRPr lang="en-US"/>
          </a:p>
        </p:txBody>
      </p:sp>
      <p:sp>
        <p:nvSpPr>
          <p:cNvPr id="8" name="TextBox 7"/>
          <p:cNvSpPr txBox="1"/>
          <p:nvPr/>
        </p:nvSpPr>
        <p:spPr>
          <a:xfrm>
            <a:off x="3124200" y="1613036"/>
            <a:ext cx="3319545" cy="446276"/>
          </a:xfrm>
          <a:prstGeom prst="rect">
            <a:avLst/>
          </a:prstGeom>
          <a:noFill/>
        </p:spPr>
        <p:txBody>
          <a:bodyPr wrap="none" rtlCol="0">
            <a:spAutoFit/>
          </a:bodyPr>
          <a:lstStyle/>
          <a:p>
            <a:r>
              <a:rPr lang="en-US" sz="2300" b="1" dirty="0" smtClean="0">
                <a:latin typeface="Calibri"/>
                <a:cs typeface="Calibri"/>
              </a:rPr>
              <a:t>During Filling Nomination</a:t>
            </a:r>
            <a:endParaRPr lang="en-US" sz="2300" b="1" dirty="0">
              <a:latin typeface="Calibri"/>
              <a:cs typeface="Calibri"/>
            </a:endParaRPr>
          </a:p>
        </p:txBody>
      </p:sp>
    </p:spTree>
    <p:extLst>
      <p:ext uri="{BB962C8B-B14F-4D97-AF65-F5344CB8AC3E}">
        <p14:creationId xmlns:p14="http://schemas.microsoft.com/office/powerpoint/2010/main" val="3767483937"/>
      </p:ext>
    </p:extLst>
  </p:cSld>
  <p:clrMapOvr>
    <a:masterClrMapping/>
  </p:clrMapOvr>
  <p:transition spd="slow">
    <p:cover dir="l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7">
                                            <p:graphicEl>
                                              <a:dgm id="{FF285CB4-5CCA-604D-BC02-730981257775}"/>
                                            </p:graphicEl>
                                          </p:spTgt>
                                        </p:tgtEl>
                                        <p:attrNameLst>
                                          <p:attrName>style.visibility</p:attrName>
                                        </p:attrNameLst>
                                      </p:cBhvr>
                                      <p:to>
                                        <p:strVal val="visible"/>
                                      </p:to>
                                    </p:set>
                                    <p:animEffect transition="in" filter="wipe(down)">
                                      <p:cBhvr>
                                        <p:cTn id="7" dur="500"/>
                                        <p:tgtEl>
                                          <p:spTgt spid="7">
                                            <p:graphicEl>
                                              <a:dgm id="{FF285CB4-5CCA-604D-BC02-730981257775}"/>
                                            </p:graphicEl>
                                          </p:spTgt>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7">
                                            <p:graphicEl>
                                              <a:dgm id="{F332B970-605D-654E-B54B-D5F7A282C3C8}"/>
                                            </p:graphicEl>
                                          </p:spTgt>
                                        </p:tgtEl>
                                        <p:attrNameLst>
                                          <p:attrName>style.visibility</p:attrName>
                                        </p:attrNameLst>
                                      </p:cBhvr>
                                      <p:to>
                                        <p:strVal val="visible"/>
                                      </p:to>
                                    </p:set>
                                    <p:animEffect transition="in" filter="wipe(down)">
                                      <p:cBhvr>
                                        <p:cTn id="10" dur="500"/>
                                        <p:tgtEl>
                                          <p:spTgt spid="7">
                                            <p:graphicEl>
                                              <a:dgm id="{F332B970-605D-654E-B54B-D5F7A282C3C8}"/>
                                            </p:graphicEl>
                                          </p:spTgt>
                                        </p:tgtEl>
                                      </p:cBhvr>
                                    </p:animEffect>
                                  </p:childTnLst>
                                </p:cTn>
                              </p:par>
                              <p:par>
                                <p:cTn id="11" presetID="22" presetClass="entr" presetSubtype="4" fill="hold" grpId="0" nodeType="withEffect">
                                  <p:stCondLst>
                                    <p:cond delay="0"/>
                                  </p:stCondLst>
                                  <p:childTnLst>
                                    <p:set>
                                      <p:cBhvr>
                                        <p:cTn id="12" dur="1" fill="hold">
                                          <p:stCondLst>
                                            <p:cond delay="0"/>
                                          </p:stCondLst>
                                        </p:cTn>
                                        <p:tgtEl>
                                          <p:spTgt spid="7">
                                            <p:graphicEl>
                                              <a:dgm id="{906E61F4-3EE6-B345-B051-815438B016DD}"/>
                                            </p:graphicEl>
                                          </p:spTgt>
                                        </p:tgtEl>
                                        <p:attrNameLst>
                                          <p:attrName>style.visibility</p:attrName>
                                        </p:attrNameLst>
                                      </p:cBhvr>
                                      <p:to>
                                        <p:strVal val="visible"/>
                                      </p:to>
                                    </p:set>
                                    <p:animEffect transition="in" filter="wipe(down)">
                                      <p:cBhvr>
                                        <p:cTn id="13" dur="500"/>
                                        <p:tgtEl>
                                          <p:spTgt spid="7">
                                            <p:graphicEl>
                                              <a:dgm id="{906E61F4-3EE6-B345-B051-815438B016DD}"/>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7" grpId="0">
        <p:bldSub>
          <a:bldDgm bld="one"/>
        </p:bldSub>
      </p:bldGraphic>
    </p:bld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143000"/>
          </a:xfrm>
        </p:spPr>
        <p:txBody>
          <a:bodyPr>
            <a:normAutofit fontScale="90000"/>
          </a:bodyPr>
          <a:lstStyle/>
          <a:p>
            <a:r>
              <a:rPr lang="en-US" dirty="0" smtClean="0">
                <a:solidFill>
                  <a:srgbClr val="000000"/>
                </a:solidFill>
                <a:cs typeface="Calibri"/>
              </a:rPr>
              <a:t>9/8: </a:t>
            </a:r>
            <a:r>
              <a:rPr lang="en-US" dirty="0">
                <a:solidFill>
                  <a:srgbClr val="000000"/>
                </a:solidFill>
                <a:cs typeface="Calibri"/>
              </a:rPr>
              <a:t>Model Code of Conduct for Use of Official Vehicles</a:t>
            </a:r>
            <a:endParaRPr lang="en-US" dirty="0"/>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3215099156"/>
              </p:ext>
            </p:extLst>
          </p:nvPr>
        </p:nvGraphicFramePr>
        <p:xfrm>
          <a:off x="156979" y="1455430"/>
          <a:ext cx="8862152" cy="490092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Date Placeholder 3"/>
          <p:cNvSpPr>
            <a:spLocks noGrp="1"/>
          </p:cNvSpPr>
          <p:nvPr>
            <p:ph type="dt" sz="half" idx="10"/>
          </p:nvPr>
        </p:nvSpPr>
        <p:spPr/>
        <p:txBody>
          <a:bodyPr/>
          <a:lstStyle/>
          <a:p>
            <a:fld id="{58646356-D9EF-ED4D-A516-2CFEB5A9735F}" type="datetime1">
              <a:rPr lang="en-IN" smtClean="0"/>
              <a:pPr/>
              <a:t>17-05-2013</a:t>
            </a:fld>
            <a:endParaRPr lang="en-US"/>
          </a:p>
        </p:txBody>
      </p:sp>
      <p:sp>
        <p:nvSpPr>
          <p:cNvPr id="5" name="Footer Placeholder 4"/>
          <p:cNvSpPr>
            <a:spLocks noGrp="1"/>
          </p:cNvSpPr>
          <p:nvPr>
            <p:ph type="ftr" sz="quarter" idx="11"/>
          </p:nvPr>
        </p:nvSpPr>
        <p:spPr/>
        <p:txBody>
          <a:bodyPr/>
          <a:lstStyle/>
          <a:p>
            <a:r>
              <a:rPr lang="en-US" dirty="0" smtClean="0"/>
              <a:t>Learning Module for RO/</a:t>
            </a:r>
            <a:r>
              <a:rPr lang="en-US" dirty="0" err="1" smtClean="0"/>
              <a:t>AROs</a:t>
            </a:r>
            <a:endParaRPr lang="en-US" dirty="0"/>
          </a:p>
        </p:txBody>
      </p:sp>
      <p:sp>
        <p:nvSpPr>
          <p:cNvPr id="6" name="Slide Number Placeholder 5"/>
          <p:cNvSpPr>
            <a:spLocks noGrp="1"/>
          </p:cNvSpPr>
          <p:nvPr>
            <p:ph type="sldNum" sz="quarter" idx="12"/>
          </p:nvPr>
        </p:nvSpPr>
        <p:spPr/>
        <p:txBody>
          <a:bodyPr/>
          <a:lstStyle/>
          <a:p>
            <a:fld id="{82304205-CB8D-8C4D-9F73-F3EA086242A9}" type="slidenum">
              <a:rPr lang="en-US" smtClean="0"/>
              <a:pPr/>
              <a:t>71</a:t>
            </a:fld>
            <a:endParaRPr lang="en-US"/>
          </a:p>
        </p:txBody>
      </p:sp>
      <p:sp>
        <p:nvSpPr>
          <p:cNvPr id="8" name="TextBox 7"/>
          <p:cNvSpPr txBox="1"/>
          <p:nvPr/>
        </p:nvSpPr>
        <p:spPr>
          <a:xfrm>
            <a:off x="3542589" y="1188732"/>
            <a:ext cx="2477211" cy="400110"/>
          </a:xfrm>
          <a:prstGeom prst="rect">
            <a:avLst/>
          </a:prstGeom>
          <a:noFill/>
        </p:spPr>
        <p:txBody>
          <a:bodyPr wrap="none" rtlCol="0">
            <a:spAutoFit/>
          </a:bodyPr>
          <a:lstStyle/>
          <a:p>
            <a:r>
              <a:rPr lang="en-US" sz="2000" b="1" dirty="0" smtClean="0">
                <a:latin typeface="Calibri"/>
                <a:cs typeface="Calibri"/>
              </a:rPr>
              <a:t>During Electioneering</a:t>
            </a:r>
            <a:endParaRPr lang="en-US" sz="2000" b="1" dirty="0">
              <a:latin typeface="Calibri"/>
              <a:cs typeface="Calibri"/>
            </a:endParaRPr>
          </a:p>
        </p:txBody>
      </p:sp>
    </p:spTree>
    <p:extLst>
      <p:ext uri="{BB962C8B-B14F-4D97-AF65-F5344CB8AC3E}">
        <p14:creationId xmlns:p14="http://schemas.microsoft.com/office/powerpoint/2010/main" val="1494561866"/>
      </p:ext>
    </p:extLst>
  </p:cSld>
  <p:clrMapOvr>
    <a:masterClrMapping/>
  </p:clrMapOvr>
  <p:transition spd="slow">
    <p:cover dir="l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7">
                                            <p:graphicEl>
                                              <a:dgm id="{24C4BD71-EC26-1040-8304-4037AC38004F}"/>
                                            </p:graphicEl>
                                          </p:spTgt>
                                        </p:tgtEl>
                                        <p:attrNameLst>
                                          <p:attrName>style.visibility</p:attrName>
                                        </p:attrNameLst>
                                      </p:cBhvr>
                                      <p:to>
                                        <p:strVal val="visible"/>
                                      </p:to>
                                    </p:set>
                                    <p:animEffect transition="in" filter="wipe(down)">
                                      <p:cBhvr>
                                        <p:cTn id="7" dur="500"/>
                                        <p:tgtEl>
                                          <p:spTgt spid="7">
                                            <p:graphicEl>
                                              <a:dgm id="{24C4BD71-EC26-1040-8304-4037AC38004F}"/>
                                            </p:graphicEl>
                                          </p:spTgt>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7">
                                            <p:graphicEl>
                                              <a:dgm id="{395F612C-4CC1-8B44-A469-6C098573CE84}"/>
                                            </p:graphicEl>
                                          </p:spTgt>
                                        </p:tgtEl>
                                        <p:attrNameLst>
                                          <p:attrName>style.visibility</p:attrName>
                                        </p:attrNameLst>
                                      </p:cBhvr>
                                      <p:to>
                                        <p:strVal val="visible"/>
                                      </p:to>
                                    </p:set>
                                    <p:animEffect transition="in" filter="wipe(down)">
                                      <p:cBhvr>
                                        <p:cTn id="10" dur="500"/>
                                        <p:tgtEl>
                                          <p:spTgt spid="7">
                                            <p:graphicEl>
                                              <a:dgm id="{395F612C-4CC1-8B44-A469-6C098573CE84}"/>
                                            </p:graphicEl>
                                          </p:spTgt>
                                        </p:tgtEl>
                                      </p:cBhvr>
                                    </p:animEffect>
                                  </p:childTnLst>
                                </p:cTn>
                              </p:par>
                              <p:par>
                                <p:cTn id="11" presetID="22" presetClass="entr" presetSubtype="4" fill="hold" grpId="0" nodeType="withEffect">
                                  <p:stCondLst>
                                    <p:cond delay="0"/>
                                  </p:stCondLst>
                                  <p:childTnLst>
                                    <p:set>
                                      <p:cBhvr>
                                        <p:cTn id="12" dur="1" fill="hold">
                                          <p:stCondLst>
                                            <p:cond delay="0"/>
                                          </p:stCondLst>
                                        </p:cTn>
                                        <p:tgtEl>
                                          <p:spTgt spid="7">
                                            <p:graphicEl>
                                              <a:dgm id="{6C7AC848-4A0B-3144-A349-EC619CA44659}"/>
                                            </p:graphicEl>
                                          </p:spTgt>
                                        </p:tgtEl>
                                        <p:attrNameLst>
                                          <p:attrName>style.visibility</p:attrName>
                                        </p:attrNameLst>
                                      </p:cBhvr>
                                      <p:to>
                                        <p:strVal val="visible"/>
                                      </p:to>
                                    </p:set>
                                    <p:animEffect transition="in" filter="wipe(down)">
                                      <p:cBhvr>
                                        <p:cTn id="13" dur="500"/>
                                        <p:tgtEl>
                                          <p:spTgt spid="7">
                                            <p:graphicEl>
                                              <a:dgm id="{6C7AC848-4A0B-3144-A349-EC619CA44659}"/>
                                            </p:graphicEl>
                                          </p:spTgt>
                                        </p:tgtEl>
                                      </p:cBhvr>
                                    </p:animEffect>
                                  </p:childTnLst>
                                </p:cTn>
                              </p:par>
                            </p:childTnLst>
                          </p:cTn>
                        </p:par>
                      </p:childTnLst>
                    </p:cTn>
                  </p:par>
                  <p:par>
                    <p:cTn id="14" fill="hold">
                      <p:stCondLst>
                        <p:cond delay="indefinite"/>
                      </p:stCondLst>
                      <p:childTnLst>
                        <p:par>
                          <p:cTn id="15" fill="hold">
                            <p:stCondLst>
                              <p:cond delay="0"/>
                            </p:stCondLst>
                            <p:childTnLst>
                              <p:par>
                                <p:cTn id="16" presetID="22" presetClass="entr" presetSubtype="4" fill="hold" grpId="0" nodeType="clickEffect">
                                  <p:stCondLst>
                                    <p:cond delay="0"/>
                                  </p:stCondLst>
                                  <p:childTnLst>
                                    <p:set>
                                      <p:cBhvr>
                                        <p:cTn id="17" dur="1" fill="hold">
                                          <p:stCondLst>
                                            <p:cond delay="0"/>
                                          </p:stCondLst>
                                        </p:cTn>
                                        <p:tgtEl>
                                          <p:spTgt spid="7">
                                            <p:graphicEl>
                                              <a:dgm id="{AEE852AD-FC15-DB47-AC64-810AA94E916F}"/>
                                            </p:graphicEl>
                                          </p:spTgt>
                                        </p:tgtEl>
                                        <p:attrNameLst>
                                          <p:attrName>style.visibility</p:attrName>
                                        </p:attrNameLst>
                                      </p:cBhvr>
                                      <p:to>
                                        <p:strVal val="visible"/>
                                      </p:to>
                                    </p:set>
                                    <p:animEffect transition="in" filter="wipe(down)">
                                      <p:cBhvr>
                                        <p:cTn id="18" dur="500"/>
                                        <p:tgtEl>
                                          <p:spTgt spid="7">
                                            <p:graphicEl>
                                              <a:dgm id="{AEE852AD-FC15-DB47-AC64-810AA94E916F}"/>
                                            </p:graphicEl>
                                          </p:spTgt>
                                        </p:tgtEl>
                                      </p:cBhvr>
                                    </p:animEffect>
                                  </p:childTnLst>
                                </p:cTn>
                              </p:par>
                              <p:par>
                                <p:cTn id="19" presetID="22" presetClass="entr" presetSubtype="4" fill="hold" grpId="0" nodeType="withEffect">
                                  <p:stCondLst>
                                    <p:cond delay="0"/>
                                  </p:stCondLst>
                                  <p:childTnLst>
                                    <p:set>
                                      <p:cBhvr>
                                        <p:cTn id="20" dur="1" fill="hold">
                                          <p:stCondLst>
                                            <p:cond delay="0"/>
                                          </p:stCondLst>
                                        </p:cTn>
                                        <p:tgtEl>
                                          <p:spTgt spid="7">
                                            <p:graphicEl>
                                              <a:dgm id="{CF9011AD-B0D2-5E40-8D43-6606637EE621}"/>
                                            </p:graphicEl>
                                          </p:spTgt>
                                        </p:tgtEl>
                                        <p:attrNameLst>
                                          <p:attrName>style.visibility</p:attrName>
                                        </p:attrNameLst>
                                      </p:cBhvr>
                                      <p:to>
                                        <p:strVal val="visible"/>
                                      </p:to>
                                    </p:set>
                                    <p:animEffect transition="in" filter="wipe(down)">
                                      <p:cBhvr>
                                        <p:cTn id="21" dur="500"/>
                                        <p:tgtEl>
                                          <p:spTgt spid="7">
                                            <p:graphicEl>
                                              <a:dgm id="{CF9011AD-B0D2-5E40-8D43-6606637EE621}"/>
                                            </p:graphicEl>
                                          </p:spTgt>
                                        </p:tgtEl>
                                      </p:cBhvr>
                                    </p:animEffect>
                                  </p:childTnLst>
                                </p:cTn>
                              </p:par>
                            </p:childTnLst>
                          </p:cTn>
                        </p:par>
                      </p:childTnLst>
                    </p:cTn>
                  </p:par>
                  <p:par>
                    <p:cTn id="22" fill="hold">
                      <p:stCondLst>
                        <p:cond delay="indefinite"/>
                      </p:stCondLst>
                      <p:childTnLst>
                        <p:par>
                          <p:cTn id="23" fill="hold">
                            <p:stCondLst>
                              <p:cond delay="0"/>
                            </p:stCondLst>
                            <p:childTnLst>
                              <p:par>
                                <p:cTn id="24" presetID="22" presetClass="entr" presetSubtype="4" fill="hold" grpId="0" nodeType="clickEffect">
                                  <p:stCondLst>
                                    <p:cond delay="0"/>
                                  </p:stCondLst>
                                  <p:childTnLst>
                                    <p:set>
                                      <p:cBhvr>
                                        <p:cTn id="25" dur="1" fill="hold">
                                          <p:stCondLst>
                                            <p:cond delay="0"/>
                                          </p:stCondLst>
                                        </p:cTn>
                                        <p:tgtEl>
                                          <p:spTgt spid="7">
                                            <p:graphicEl>
                                              <a:dgm id="{0532212C-5298-8742-9C9F-E0BAFF03E997}"/>
                                            </p:graphicEl>
                                          </p:spTgt>
                                        </p:tgtEl>
                                        <p:attrNameLst>
                                          <p:attrName>style.visibility</p:attrName>
                                        </p:attrNameLst>
                                      </p:cBhvr>
                                      <p:to>
                                        <p:strVal val="visible"/>
                                      </p:to>
                                    </p:set>
                                    <p:animEffect transition="in" filter="wipe(down)">
                                      <p:cBhvr>
                                        <p:cTn id="26" dur="500"/>
                                        <p:tgtEl>
                                          <p:spTgt spid="7">
                                            <p:graphicEl>
                                              <a:dgm id="{0532212C-5298-8742-9C9F-E0BAFF03E997}"/>
                                            </p:graphicEl>
                                          </p:spTgt>
                                        </p:tgtEl>
                                      </p:cBhvr>
                                    </p:animEffect>
                                  </p:childTnLst>
                                </p:cTn>
                              </p:par>
                              <p:par>
                                <p:cTn id="27" presetID="22" presetClass="entr" presetSubtype="4" fill="hold" grpId="0" nodeType="withEffect">
                                  <p:stCondLst>
                                    <p:cond delay="0"/>
                                  </p:stCondLst>
                                  <p:childTnLst>
                                    <p:set>
                                      <p:cBhvr>
                                        <p:cTn id="28" dur="1" fill="hold">
                                          <p:stCondLst>
                                            <p:cond delay="0"/>
                                          </p:stCondLst>
                                        </p:cTn>
                                        <p:tgtEl>
                                          <p:spTgt spid="7">
                                            <p:graphicEl>
                                              <a:dgm id="{67B76008-D241-AC4F-BC84-828AAA29D852}"/>
                                            </p:graphicEl>
                                          </p:spTgt>
                                        </p:tgtEl>
                                        <p:attrNameLst>
                                          <p:attrName>style.visibility</p:attrName>
                                        </p:attrNameLst>
                                      </p:cBhvr>
                                      <p:to>
                                        <p:strVal val="visible"/>
                                      </p:to>
                                    </p:set>
                                    <p:animEffect transition="in" filter="wipe(down)">
                                      <p:cBhvr>
                                        <p:cTn id="29" dur="500"/>
                                        <p:tgtEl>
                                          <p:spTgt spid="7">
                                            <p:graphicEl>
                                              <a:dgm id="{67B76008-D241-AC4F-BC84-828AAA29D852}"/>
                                            </p:graphicEl>
                                          </p:spTgt>
                                        </p:tgtEl>
                                      </p:cBhvr>
                                    </p:animEffect>
                                  </p:childTnLst>
                                </p:cTn>
                              </p:par>
                            </p:childTnLst>
                          </p:cTn>
                        </p:par>
                      </p:childTnLst>
                    </p:cTn>
                  </p:par>
                  <p:par>
                    <p:cTn id="30" fill="hold">
                      <p:stCondLst>
                        <p:cond delay="indefinite"/>
                      </p:stCondLst>
                      <p:childTnLst>
                        <p:par>
                          <p:cTn id="31" fill="hold">
                            <p:stCondLst>
                              <p:cond delay="0"/>
                            </p:stCondLst>
                            <p:childTnLst>
                              <p:par>
                                <p:cTn id="32" presetID="22" presetClass="entr" presetSubtype="4" fill="hold" grpId="0" nodeType="clickEffect">
                                  <p:stCondLst>
                                    <p:cond delay="0"/>
                                  </p:stCondLst>
                                  <p:childTnLst>
                                    <p:set>
                                      <p:cBhvr>
                                        <p:cTn id="33" dur="1" fill="hold">
                                          <p:stCondLst>
                                            <p:cond delay="0"/>
                                          </p:stCondLst>
                                        </p:cTn>
                                        <p:tgtEl>
                                          <p:spTgt spid="7">
                                            <p:graphicEl>
                                              <a:dgm id="{76EA89A2-99B5-4640-8156-77751117067C}"/>
                                            </p:graphicEl>
                                          </p:spTgt>
                                        </p:tgtEl>
                                        <p:attrNameLst>
                                          <p:attrName>style.visibility</p:attrName>
                                        </p:attrNameLst>
                                      </p:cBhvr>
                                      <p:to>
                                        <p:strVal val="visible"/>
                                      </p:to>
                                    </p:set>
                                    <p:animEffect transition="in" filter="wipe(down)">
                                      <p:cBhvr>
                                        <p:cTn id="34" dur="500"/>
                                        <p:tgtEl>
                                          <p:spTgt spid="7">
                                            <p:graphicEl>
                                              <a:dgm id="{76EA89A2-99B5-4640-8156-77751117067C}"/>
                                            </p:graphicEl>
                                          </p:spTgt>
                                        </p:tgtEl>
                                      </p:cBhvr>
                                    </p:animEffect>
                                  </p:childTnLst>
                                </p:cTn>
                              </p:par>
                              <p:par>
                                <p:cTn id="35" presetID="22" presetClass="entr" presetSubtype="4" fill="hold" grpId="0" nodeType="withEffect">
                                  <p:stCondLst>
                                    <p:cond delay="0"/>
                                  </p:stCondLst>
                                  <p:childTnLst>
                                    <p:set>
                                      <p:cBhvr>
                                        <p:cTn id="36" dur="1" fill="hold">
                                          <p:stCondLst>
                                            <p:cond delay="0"/>
                                          </p:stCondLst>
                                        </p:cTn>
                                        <p:tgtEl>
                                          <p:spTgt spid="7">
                                            <p:graphicEl>
                                              <a:dgm id="{C7851754-AB73-7246-B22B-E74A5A9DC1E7}"/>
                                            </p:graphicEl>
                                          </p:spTgt>
                                        </p:tgtEl>
                                        <p:attrNameLst>
                                          <p:attrName>style.visibility</p:attrName>
                                        </p:attrNameLst>
                                      </p:cBhvr>
                                      <p:to>
                                        <p:strVal val="visible"/>
                                      </p:to>
                                    </p:set>
                                    <p:animEffect transition="in" filter="wipe(down)">
                                      <p:cBhvr>
                                        <p:cTn id="37" dur="500"/>
                                        <p:tgtEl>
                                          <p:spTgt spid="7">
                                            <p:graphicEl>
                                              <a:dgm id="{C7851754-AB73-7246-B22B-E74A5A9DC1E7}"/>
                                            </p:graphicEl>
                                          </p:spTgt>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4" fill="hold" grpId="0" nodeType="clickEffect">
                                  <p:stCondLst>
                                    <p:cond delay="0"/>
                                  </p:stCondLst>
                                  <p:childTnLst>
                                    <p:set>
                                      <p:cBhvr>
                                        <p:cTn id="41" dur="1" fill="hold">
                                          <p:stCondLst>
                                            <p:cond delay="0"/>
                                          </p:stCondLst>
                                        </p:cTn>
                                        <p:tgtEl>
                                          <p:spTgt spid="7">
                                            <p:graphicEl>
                                              <a:dgm id="{FF89C618-85E4-DF45-A14B-FB189E746828}"/>
                                            </p:graphicEl>
                                          </p:spTgt>
                                        </p:tgtEl>
                                        <p:attrNameLst>
                                          <p:attrName>style.visibility</p:attrName>
                                        </p:attrNameLst>
                                      </p:cBhvr>
                                      <p:to>
                                        <p:strVal val="visible"/>
                                      </p:to>
                                    </p:set>
                                    <p:animEffect transition="in" filter="wipe(down)">
                                      <p:cBhvr>
                                        <p:cTn id="42" dur="500"/>
                                        <p:tgtEl>
                                          <p:spTgt spid="7">
                                            <p:graphicEl>
                                              <a:dgm id="{FF89C618-85E4-DF45-A14B-FB189E746828}"/>
                                            </p:graphicEl>
                                          </p:spTgt>
                                        </p:tgtEl>
                                      </p:cBhvr>
                                    </p:animEffect>
                                  </p:childTnLst>
                                </p:cTn>
                              </p:par>
                              <p:par>
                                <p:cTn id="43" presetID="22" presetClass="entr" presetSubtype="4" fill="hold" grpId="0" nodeType="withEffect">
                                  <p:stCondLst>
                                    <p:cond delay="0"/>
                                  </p:stCondLst>
                                  <p:childTnLst>
                                    <p:set>
                                      <p:cBhvr>
                                        <p:cTn id="44" dur="1" fill="hold">
                                          <p:stCondLst>
                                            <p:cond delay="0"/>
                                          </p:stCondLst>
                                        </p:cTn>
                                        <p:tgtEl>
                                          <p:spTgt spid="7">
                                            <p:graphicEl>
                                              <a:dgm id="{834CDD6A-EA0A-EA40-B504-5CFDE414ABEF}"/>
                                            </p:graphicEl>
                                          </p:spTgt>
                                        </p:tgtEl>
                                        <p:attrNameLst>
                                          <p:attrName>style.visibility</p:attrName>
                                        </p:attrNameLst>
                                      </p:cBhvr>
                                      <p:to>
                                        <p:strVal val="visible"/>
                                      </p:to>
                                    </p:set>
                                    <p:animEffect transition="in" filter="wipe(down)">
                                      <p:cBhvr>
                                        <p:cTn id="45" dur="500"/>
                                        <p:tgtEl>
                                          <p:spTgt spid="7">
                                            <p:graphicEl>
                                              <a:dgm id="{834CDD6A-EA0A-EA40-B504-5CFDE414ABEF}"/>
                                            </p:graphicEl>
                                          </p:spTgt>
                                        </p:tgtEl>
                                      </p:cBhvr>
                                    </p:animEffect>
                                  </p:childTnLst>
                                </p:cTn>
                              </p:par>
                            </p:childTnLst>
                          </p:cTn>
                        </p:par>
                      </p:childTnLst>
                    </p:cTn>
                  </p:par>
                  <p:par>
                    <p:cTn id="46" fill="hold">
                      <p:stCondLst>
                        <p:cond delay="indefinite"/>
                      </p:stCondLst>
                      <p:childTnLst>
                        <p:par>
                          <p:cTn id="47" fill="hold">
                            <p:stCondLst>
                              <p:cond delay="0"/>
                            </p:stCondLst>
                            <p:childTnLst>
                              <p:par>
                                <p:cTn id="48" presetID="22" presetClass="entr" presetSubtype="4" fill="hold" grpId="0" nodeType="clickEffect">
                                  <p:stCondLst>
                                    <p:cond delay="0"/>
                                  </p:stCondLst>
                                  <p:childTnLst>
                                    <p:set>
                                      <p:cBhvr>
                                        <p:cTn id="49" dur="1" fill="hold">
                                          <p:stCondLst>
                                            <p:cond delay="0"/>
                                          </p:stCondLst>
                                        </p:cTn>
                                        <p:tgtEl>
                                          <p:spTgt spid="7">
                                            <p:graphicEl>
                                              <a:dgm id="{47B6BBE8-FF64-C844-8E64-A4288F3EE926}"/>
                                            </p:graphicEl>
                                          </p:spTgt>
                                        </p:tgtEl>
                                        <p:attrNameLst>
                                          <p:attrName>style.visibility</p:attrName>
                                        </p:attrNameLst>
                                      </p:cBhvr>
                                      <p:to>
                                        <p:strVal val="visible"/>
                                      </p:to>
                                    </p:set>
                                    <p:animEffect transition="in" filter="wipe(down)">
                                      <p:cBhvr>
                                        <p:cTn id="50" dur="500"/>
                                        <p:tgtEl>
                                          <p:spTgt spid="7">
                                            <p:graphicEl>
                                              <a:dgm id="{47B6BBE8-FF64-C844-8E64-A4288F3EE926}"/>
                                            </p:graphicEl>
                                          </p:spTgt>
                                        </p:tgtEl>
                                      </p:cBhvr>
                                    </p:animEffect>
                                  </p:childTnLst>
                                </p:cTn>
                              </p:par>
                              <p:par>
                                <p:cTn id="51" presetID="22" presetClass="entr" presetSubtype="4" fill="hold" grpId="0" nodeType="withEffect">
                                  <p:stCondLst>
                                    <p:cond delay="0"/>
                                  </p:stCondLst>
                                  <p:childTnLst>
                                    <p:set>
                                      <p:cBhvr>
                                        <p:cTn id="52" dur="1" fill="hold">
                                          <p:stCondLst>
                                            <p:cond delay="0"/>
                                          </p:stCondLst>
                                        </p:cTn>
                                        <p:tgtEl>
                                          <p:spTgt spid="7">
                                            <p:graphicEl>
                                              <a:dgm id="{A5AF0B29-0EE1-914B-965B-2F4BD3C9D85A}"/>
                                            </p:graphicEl>
                                          </p:spTgt>
                                        </p:tgtEl>
                                        <p:attrNameLst>
                                          <p:attrName>style.visibility</p:attrName>
                                        </p:attrNameLst>
                                      </p:cBhvr>
                                      <p:to>
                                        <p:strVal val="visible"/>
                                      </p:to>
                                    </p:set>
                                    <p:animEffect transition="in" filter="wipe(down)">
                                      <p:cBhvr>
                                        <p:cTn id="53" dur="500"/>
                                        <p:tgtEl>
                                          <p:spTgt spid="7">
                                            <p:graphicEl>
                                              <a:dgm id="{A5AF0B29-0EE1-914B-965B-2F4BD3C9D85A}"/>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7" grpId="0">
        <p:bldSub>
          <a:bldDgm bld="one"/>
        </p:bldSub>
      </p:bldGraphic>
    </p:bld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solidFill>
                  <a:srgbClr val="000000"/>
                </a:solidFill>
                <a:cs typeface="Calibri"/>
              </a:rPr>
              <a:t>9/9: </a:t>
            </a:r>
            <a:r>
              <a:rPr lang="en-US" sz="3200" dirty="0">
                <a:solidFill>
                  <a:srgbClr val="000000"/>
                </a:solidFill>
                <a:cs typeface="Calibri"/>
              </a:rPr>
              <a:t>Model Code of Conduct for Use of Official Vehicles</a:t>
            </a:r>
            <a:endParaRPr lang="en-US" sz="3200" dirty="0"/>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1575042916"/>
              </p:ext>
            </p:extLst>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Date Placeholder 3"/>
          <p:cNvSpPr>
            <a:spLocks noGrp="1"/>
          </p:cNvSpPr>
          <p:nvPr>
            <p:ph type="dt" sz="half" idx="10"/>
          </p:nvPr>
        </p:nvSpPr>
        <p:spPr/>
        <p:txBody>
          <a:bodyPr/>
          <a:lstStyle/>
          <a:p>
            <a:fld id="{58646356-D9EF-ED4D-A516-2CFEB5A9735F}" type="datetime1">
              <a:rPr lang="en-IN" smtClean="0">
                <a:solidFill>
                  <a:prstClr val="black">
                    <a:tint val="75000"/>
                  </a:prstClr>
                </a:solidFill>
              </a:rPr>
              <a:pPr/>
              <a:t>17-05-2013</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r>
              <a:rPr lang="en-US" smtClean="0">
                <a:solidFill>
                  <a:prstClr val="black">
                    <a:tint val="75000"/>
                  </a:prstClr>
                </a:solidFill>
              </a:rPr>
              <a:t>Learning Module for RO/AROs</a:t>
            </a:r>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82304205-CB8D-8C4D-9F73-F3EA086242A9}" type="slidenum">
              <a:rPr lang="en-US" smtClean="0">
                <a:solidFill>
                  <a:prstClr val="black">
                    <a:tint val="75000"/>
                  </a:prstClr>
                </a:solidFill>
              </a:rPr>
              <a:pPr/>
              <a:t>72</a:t>
            </a:fld>
            <a:endParaRPr lang="en-US">
              <a:solidFill>
                <a:prstClr val="black">
                  <a:tint val="75000"/>
                </a:prstClr>
              </a:solidFill>
            </a:endParaRPr>
          </a:p>
        </p:txBody>
      </p:sp>
    </p:spTree>
    <p:extLst>
      <p:ext uri="{BB962C8B-B14F-4D97-AF65-F5344CB8AC3E}">
        <p14:creationId xmlns:p14="http://schemas.microsoft.com/office/powerpoint/2010/main" val="3130586129"/>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solidFill>
                  <a:srgbClr val="000000"/>
                </a:solidFill>
                <a:cs typeface="Calibri"/>
              </a:rPr>
              <a:t>9/10: </a:t>
            </a:r>
            <a:r>
              <a:rPr lang="en-US" sz="3200" dirty="0">
                <a:solidFill>
                  <a:srgbClr val="000000"/>
                </a:solidFill>
                <a:cs typeface="Calibri"/>
              </a:rPr>
              <a:t>Model Code of Conduct for Use of Official Vehicles</a:t>
            </a:r>
            <a:endParaRPr lang="en-US" sz="3200" dirty="0"/>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3558453391"/>
              </p:ext>
            </p:extLst>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Date Placeholder 3"/>
          <p:cNvSpPr>
            <a:spLocks noGrp="1"/>
          </p:cNvSpPr>
          <p:nvPr>
            <p:ph type="dt" sz="half" idx="10"/>
          </p:nvPr>
        </p:nvSpPr>
        <p:spPr/>
        <p:txBody>
          <a:bodyPr/>
          <a:lstStyle/>
          <a:p>
            <a:fld id="{58646356-D9EF-ED4D-A516-2CFEB5A9735F}" type="datetime1">
              <a:rPr lang="en-IN" smtClean="0">
                <a:solidFill>
                  <a:prstClr val="black">
                    <a:tint val="75000"/>
                  </a:prstClr>
                </a:solidFill>
              </a:rPr>
              <a:pPr/>
              <a:t>17-05-2013</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r>
              <a:rPr lang="en-US" smtClean="0">
                <a:solidFill>
                  <a:prstClr val="black">
                    <a:tint val="75000"/>
                  </a:prstClr>
                </a:solidFill>
              </a:rPr>
              <a:t>Learning Module for RO/AROs</a:t>
            </a:r>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82304205-CB8D-8C4D-9F73-F3EA086242A9}" type="slidenum">
              <a:rPr lang="en-US" smtClean="0">
                <a:solidFill>
                  <a:prstClr val="black">
                    <a:tint val="75000"/>
                  </a:prstClr>
                </a:solidFill>
              </a:rPr>
              <a:pPr/>
              <a:t>73</a:t>
            </a:fld>
            <a:endParaRPr lang="en-US">
              <a:solidFill>
                <a:prstClr val="black">
                  <a:tint val="75000"/>
                </a:prstClr>
              </a:solidFill>
            </a:endParaRPr>
          </a:p>
        </p:txBody>
      </p:sp>
    </p:spTree>
    <p:extLst>
      <p:ext uri="{BB962C8B-B14F-4D97-AF65-F5344CB8AC3E}">
        <p14:creationId xmlns:p14="http://schemas.microsoft.com/office/powerpoint/2010/main" val="1286246734"/>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solidFill>
                  <a:srgbClr val="000000"/>
                </a:solidFill>
                <a:cs typeface="Calibri"/>
              </a:rPr>
              <a:t>9/11: </a:t>
            </a:r>
            <a:r>
              <a:rPr lang="en-US" sz="3200" dirty="0">
                <a:solidFill>
                  <a:srgbClr val="000000"/>
                </a:solidFill>
                <a:cs typeface="Calibri"/>
              </a:rPr>
              <a:t>Model Code of Conduct for Use of Official Vehicles</a:t>
            </a:r>
            <a:endParaRPr lang="en-US" sz="3200" dirty="0"/>
          </a:p>
        </p:txBody>
      </p:sp>
      <p:graphicFrame>
        <p:nvGraphicFramePr>
          <p:cNvPr id="9" name="Content Placeholder 8"/>
          <p:cNvGraphicFramePr>
            <a:graphicFrameLocks noGrp="1"/>
          </p:cNvGraphicFramePr>
          <p:nvPr>
            <p:ph idx="1"/>
            <p:extLst>
              <p:ext uri="{D42A27DB-BD31-4B8C-83A1-F6EECF244321}">
                <p14:modId xmlns:p14="http://schemas.microsoft.com/office/powerpoint/2010/main" val="1702490786"/>
              </p:ext>
            </p:extLst>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Date Placeholder 3"/>
          <p:cNvSpPr>
            <a:spLocks noGrp="1"/>
          </p:cNvSpPr>
          <p:nvPr>
            <p:ph type="dt" sz="half" idx="10"/>
          </p:nvPr>
        </p:nvSpPr>
        <p:spPr/>
        <p:txBody>
          <a:bodyPr/>
          <a:lstStyle/>
          <a:p>
            <a:fld id="{58646356-D9EF-ED4D-A516-2CFEB5A9735F}" type="datetime1">
              <a:rPr lang="en-IN" smtClean="0">
                <a:solidFill>
                  <a:prstClr val="black">
                    <a:tint val="75000"/>
                  </a:prstClr>
                </a:solidFill>
              </a:rPr>
              <a:pPr/>
              <a:t>17-05-2013</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r>
              <a:rPr lang="en-US" smtClean="0">
                <a:solidFill>
                  <a:prstClr val="black">
                    <a:tint val="75000"/>
                  </a:prstClr>
                </a:solidFill>
              </a:rPr>
              <a:t>Learning Module for RO/AROs</a:t>
            </a:r>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82304205-CB8D-8C4D-9F73-F3EA086242A9}" type="slidenum">
              <a:rPr lang="en-US" smtClean="0">
                <a:solidFill>
                  <a:prstClr val="black">
                    <a:tint val="75000"/>
                  </a:prstClr>
                </a:solidFill>
              </a:rPr>
              <a:pPr/>
              <a:t>74</a:t>
            </a:fld>
            <a:endParaRPr lang="en-US">
              <a:solidFill>
                <a:prstClr val="black">
                  <a:tint val="75000"/>
                </a:prstClr>
              </a:solidFill>
            </a:endParaRPr>
          </a:p>
        </p:txBody>
      </p:sp>
    </p:spTree>
    <p:extLst>
      <p:ext uri="{BB962C8B-B14F-4D97-AF65-F5344CB8AC3E}">
        <p14:creationId xmlns:p14="http://schemas.microsoft.com/office/powerpoint/2010/main" val="3551842301"/>
      </p:ext>
    </p:extLst>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9254"/>
            <a:ext cx="9144000" cy="1143000"/>
          </a:xfrm>
        </p:spPr>
        <p:txBody>
          <a:bodyPr>
            <a:normAutofit fontScale="90000"/>
          </a:bodyPr>
          <a:lstStyle/>
          <a:p>
            <a:r>
              <a:rPr lang="en-US" dirty="0" smtClean="0">
                <a:solidFill>
                  <a:srgbClr val="000000"/>
                </a:solidFill>
                <a:cs typeface="Calibri"/>
              </a:rPr>
              <a:t>9/12: </a:t>
            </a:r>
            <a:r>
              <a:rPr lang="en-US" dirty="0">
                <a:solidFill>
                  <a:srgbClr val="000000"/>
                </a:solidFill>
                <a:cs typeface="Calibri"/>
              </a:rPr>
              <a:t>Model Code of Conduct for Use of Official Vehicles</a:t>
            </a:r>
            <a:endParaRPr lang="en-US" dirty="0"/>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3449128787"/>
              </p:ext>
            </p:extLst>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Date Placeholder 3"/>
          <p:cNvSpPr>
            <a:spLocks noGrp="1"/>
          </p:cNvSpPr>
          <p:nvPr>
            <p:ph type="dt" sz="half" idx="10"/>
          </p:nvPr>
        </p:nvSpPr>
        <p:spPr/>
        <p:txBody>
          <a:bodyPr/>
          <a:lstStyle/>
          <a:p>
            <a:fld id="{58646356-D9EF-ED4D-A516-2CFEB5A9735F}" type="datetime1">
              <a:rPr lang="en-IN" smtClean="0"/>
              <a:pPr/>
              <a:t>17-05-2013</a:t>
            </a:fld>
            <a:endParaRPr lang="en-US"/>
          </a:p>
        </p:txBody>
      </p:sp>
      <p:sp>
        <p:nvSpPr>
          <p:cNvPr id="5" name="Footer Placeholder 4"/>
          <p:cNvSpPr>
            <a:spLocks noGrp="1"/>
          </p:cNvSpPr>
          <p:nvPr>
            <p:ph type="ftr" sz="quarter" idx="11"/>
          </p:nvPr>
        </p:nvSpPr>
        <p:spPr/>
        <p:txBody>
          <a:bodyPr/>
          <a:lstStyle/>
          <a:p>
            <a:r>
              <a:rPr lang="en-US" dirty="0" smtClean="0"/>
              <a:t>Learning Module for RO/</a:t>
            </a:r>
            <a:r>
              <a:rPr lang="en-US" dirty="0" err="1" smtClean="0"/>
              <a:t>AROs</a:t>
            </a:r>
            <a:endParaRPr lang="en-US" dirty="0"/>
          </a:p>
        </p:txBody>
      </p:sp>
      <p:sp>
        <p:nvSpPr>
          <p:cNvPr id="6" name="Slide Number Placeholder 5"/>
          <p:cNvSpPr>
            <a:spLocks noGrp="1"/>
          </p:cNvSpPr>
          <p:nvPr>
            <p:ph type="sldNum" sz="quarter" idx="12"/>
          </p:nvPr>
        </p:nvSpPr>
        <p:spPr/>
        <p:txBody>
          <a:bodyPr/>
          <a:lstStyle/>
          <a:p>
            <a:fld id="{82304205-CB8D-8C4D-9F73-F3EA086242A9}" type="slidenum">
              <a:rPr lang="en-US" smtClean="0"/>
              <a:pPr/>
              <a:t>75</a:t>
            </a:fld>
            <a:endParaRPr lang="en-US"/>
          </a:p>
        </p:txBody>
      </p:sp>
    </p:spTree>
    <p:extLst>
      <p:ext uri="{BB962C8B-B14F-4D97-AF65-F5344CB8AC3E}">
        <p14:creationId xmlns:p14="http://schemas.microsoft.com/office/powerpoint/2010/main" val="2387461956"/>
      </p:ext>
    </p:extLst>
  </p:cSld>
  <p:clrMapOvr>
    <a:masterClrMapping/>
  </p:clrMapOvr>
  <p:transition spd="slow">
    <p:cover dir="l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7">
                                            <p:graphicEl>
                                              <a:dgm id="{B36DA0EB-13AC-2C4F-9387-09B94FD7A1CC}"/>
                                            </p:graphicEl>
                                          </p:spTgt>
                                        </p:tgtEl>
                                        <p:attrNameLst>
                                          <p:attrName>style.visibility</p:attrName>
                                        </p:attrNameLst>
                                      </p:cBhvr>
                                      <p:to>
                                        <p:strVal val="visible"/>
                                      </p:to>
                                    </p:set>
                                    <p:animEffect transition="in" filter="wipe(down)">
                                      <p:cBhvr>
                                        <p:cTn id="7" dur="500"/>
                                        <p:tgtEl>
                                          <p:spTgt spid="7">
                                            <p:graphicEl>
                                              <a:dgm id="{B36DA0EB-13AC-2C4F-9387-09B94FD7A1CC}"/>
                                            </p:graphic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7">
                                            <p:graphicEl>
                                              <a:dgm id="{40599097-BC33-8145-AB4D-8026110708A8}"/>
                                            </p:graphicEl>
                                          </p:spTgt>
                                        </p:tgtEl>
                                        <p:attrNameLst>
                                          <p:attrName>style.visibility</p:attrName>
                                        </p:attrNameLst>
                                      </p:cBhvr>
                                      <p:to>
                                        <p:strVal val="visible"/>
                                      </p:to>
                                    </p:set>
                                    <p:animEffect transition="in" filter="wipe(down)">
                                      <p:cBhvr>
                                        <p:cTn id="12" dur="500"/>
                                        <p:tgtEl>
                                          <p:spTgt spid="7">
                                            <p:graphicEl>
                                              <a:dgm id="{40599097-BC33-8145-AB4D-8026110708A8}"/>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7" grpId="0">
        <p:bldSub>
          <a:bldDgm bld="one"/>
        </p:bldSub>
      </p:bldGraphic>
    </p:bld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3523"/>
            <a:ext cx="9144000" cy="1143000"/>
          </a:xfrm>
        </p:spPr>
        <p:txBody>
          <a:bodyPr>
            <a:normAutofit fontScale="90000"/>
          </a:bodyPr>
          <a:lstStyle/>
          <a:p>
            <a:r>
              <a:rPr lang="en-US" dirty="0" smtClean="0">
                <a:solidFill>
                  <a:srgbClr val="000000"/>
                </a:solidFill>
                <a:cs typeface="Calibri"/>
              </a:rPr>
              <a:t>9/13: </a:t>
            </a:r>
            <a:r>
              <a:rPr lang="en-US" dirty="0">
                <a:solidFill>
                  <a:srgbClr val="000000"/>
                </a:solidFill>
                <a:cs typeface="Calibri"/>
              </a:rPr>
              <a:t>Model Code of Conduct for Use of Official Vehicles</a:t>
            </a:r>
            <a:endParaRPr lang="en-US" dirty="0"/>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2325786172"/>
              </p:ext>
            </p:extLst>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Date Placeholder 3"/>
          <p:cNvSpPr>
            <a:spLocks noGrp="1"/>
          </p:cNvSpPr>
          <p:nvPr>
            <p:ph type="dt" sz="half" idx="10"/>
          </p:nvPr>
        </p:nvSpPr>
        <p:spPr/>
        <p:txBody>
          <a:bodyPr/>
          <a:lstStyle/>
          <a:p>
            <a:fld id="{58646356-D9EF-ED4D-A516-2CFEB5A9735F}" type="datetime1">
              <a:rPr lang="en-IN" smtClean="0"/>
              <a:pPr/>
              <a:t>17-05-2013</a:t>
            </a:fld>
            <a:endParaRPr lang="en-US"/>
          </a:p>
        </p:txBody>
      </p:sp>
      <p:sp>
        <p:nvSpPr>
          <p:cNvPr id="5" name="Footer Placeholder 4"/>
          <p:cNvSpPr>
            <a:spLocks noGrp="1"/>
          </p:cNvSpPr>
          <p:nvPr>
            <p:ph type="ftr" sz="quarter" idx="11"/>
          </p:nvPr>
        </p:nvSpPr>
        <p:spPr/>
        <p:txBody>
          <a:bodyPr/>
          <a:lstStyle/>
          <a:p>
            <a:r>
              <a:rPr lang="en-US" dirty="0" smtClean="0"/>
              <a:t>Learning Module for RO/</a:t>
            </a:r>
            <a:r>
              <a:rPr lang="en-US" dirty="0" err="1" smtClean="0"/>
              <a:t>AROs</a:t>
            </a:r>
            <a:endParaRPr lang="en-US" dirty="0"/>
          </a:p>
        </p:txBody>
      </p:sp>
      <p:sp>
        <p:nvSpPr>
          <p:cNvPr id="6" name="Slide Number Placeholder 5"/>
          <p:cNvSpPr>
            <a:spLocks noGrp="1"/>
          </p:cNvSpPr>
          <p:nvPr>
            <p:ph type="sldNum" sz="quarter" idx="12"/>
          </p:nvPr>
        </p:nvSpPr>
        <p:spPr/>
        <p:txBody>
          <a:bodyPr/>
          <a:lstStyle/>
          <a:p>
            <a:fld id="{82304205-CB8D-8C4D-9F73-F3EA086242A9}" type="slidenum">
              <a:rPr lang="en-US" smtClean="0"/>
              <a:pPr/>
              <a:t>76</a:t>
            </a:fld>
            <a:endParaRPr lang="en-US"/>
          </a:p>
        </p:txBody>
      </p:sp>
    </p:spTree>
    <p:extLst>
      <p:ext uri="{BB962C8B-B14F-4D97-AF65-F5344CB8AC3E}">
        <p14:creationId xmlns:p14="http://schemas.microsoft.com/office/powerpoint/2010/main" val="3172233716"/>
      </p:ext>
    </p:extLst>
  </p:cSld>
  <p:clrMapOvr>
    <a:masterClrMapping/>
  </p:clrMapOvr>
  <p:transition spd="slow">
    <p:cover dir="l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7">
                                            <p:graphicEl>
                                              <a:dgm id="{FBAC4D22-9FB1-BB49-88F6-53CB53A3335B}"/>
                                            </p:graphicEl>
                                          </p:spTgt>
                                        </p:tgtEl>
                                        <p:attrNameLst>
                                          <p:attrName>style.visibility</p:attrName>
                                        </p:attrNameLst>
                                      </p:cBhvr>
                                      <p:to>
                                        <p:strVal val="visible"/>
                                      </p:to>
                                    </p:set>
                                    <p:animEffect transition="in" filter="wipe(down)">
                                      <p:cBhvr>
                                        <p:cTn id="7" dur="500"/>
                                        <p:tgtEl>
                                          <p:spTgt spid="7">
                                            <p:graphicEl>
                                              <a:dgm id="{FBAC4D22-9FB1-BB49-88F6-53CB53A3335B}"/>
                                            </p:graphic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7">
                                            <p:graphicEl>
                                              <a:dgm id="{374A186B-BE46-8645-B8AD-E66B6F3DCD7A}"/>
                                            </p:graphicEl>
                                          </p:spTgt>
                                        </p:tgtEl>
                                        <p:attrNameLst>
                                          <p:attrName>style.visibility</p:attrName>
                                        </p:attrNameLst>
                                      </p:cBhvr>
                                      <p:to>
                                        <p:strVal val="visible"/>
                                      </p:to>
                                    </p:set>
                                    <p:animEffect transition="in" filter="wipe(down)">
                                      <p:cBhvr>
                                        <p:cTn id="12" dur="500"/>
                                        <p:tgtEl>
                                          <p:spTgt spid="7">
                                            <p:graphicEl>
                                              <a:dgm id="{374A186B-BE46-8645-B8AD-E66B6F3DCD7A}"/>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7" grpId="0">
        <p:bldSub>
          <a:bldDgm bld="one"/>
        </p:bldSub>
      </p:bldGraphic>
    </p:bld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143000"/>
          </a:xfrm>
        </p:spPr>
        <p:txBody>
          <a:bodyPr>
            <a:normAutofit fontScale="90000"/>
          </a:bodyPr>
          <a:lstStyle/>
          <a:p>
            <a:r>
              <a:rPr lang="en-US" dirty="0" smtClean="0">
                <a:solidFill>
                  <a:srgbClr val="000000"/>
                </a:solidFill>
                <a:cs typeface="Calibri"/>
              </a:rPr>
              <a:t>9/14: </a:t>
            </a:r>
            <a:r>
              <a:rPr lang="en-US" dirty="0">
                <a:solidFill>
                  <a:srgbClr val="000000"/>
                </a:solidFill>
                <a:cs typeface="Calibri"/>
              </a:rPr>
              <a:t>Model Code of Conduct for Use of Official Vehicles</a:t>
            </a:r>
            <a:endParaRPr lang="en-US" dirty="0"/>
          </a:p>
        </p:txBody>
      </p:sp>
      <p:graphicFrame>
        <p:nvGraphicFramePr>
          <p:cNvPr id="8" name="Content Placeholder 7"/>
          <p:cNvGraphicFramePr>
            <a:graphicFrameLocks noGrp="1"/>
          </p:cNvGraphicFramePr>
          <p:nvPr>
            <p:ph idx="1"/>
            <p:extLst>
              <p:ext uri="{D42A27DB-BD31-4B8C-83A1-F6EECF244321}">
                <p14:modId xmlns:p14="http://schemas.microsoft.com/office/powerpoint/2010/main" val="3937875230"/>
              </p:ext>
            </p:extLst>
          </p:nvPr>
        </p:nvGraphicFramePr>
        <p:xfrm>
          <a:off x="0" y="1600200"/>
          <a:ext cx="9144000" cy="512127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Date Placeholder 3"/>
          <p:cNvSpPr>
            <a:spLocks noGrp="1"/>
          </p:cNvSpPr>
          <p:nvPr>
            <p:ph type="dt" sz="half" idx="10"/>
          </p:nvPr>
        </p:nvSpPr>
        <p:spPr/>
        <p:txBody>
          <a:bodyPr/>
          <a:lstStyle/>
          <a:p>
            <a:fld id="{58646356-D9EF-ED4D-A516-2CFEB5A9735F}" type="datetime1">
              <a:rPr lang="en-IN" smtClean="0"/>
              <a:pPr/>
              <a:t>17-05-2013</a:t>
            </a:fld>
            <a:endParaRPr lang="en-US"/>
          </a:p>
        </p:txBody>
      </p:sp>
      <p:sp>
        <p:nvSpPr>
          <p:cNvPr id="5" name="Footer Placeholder 4"/>
          <p:cNvSpPr>
            <a:spLocks noGrp="1"/>
          </p:cNvSpPr>
          <p:nvPr>
            <p:ph type="ftr" sz="quarter" idx="11"/>
          </p:nvPr>
        </p:nvSpPr>
        <p:spPr/>
        <p:txBody>
          <a:bodyPr/>
          <a:lstStyle/>
          <a:p>
            <a:r>
              <a:rPr lang="en-US" dirty="0" smtClean="0"/>
              <a:t>Learning Module for RO/</a:t>
            </a:r>
            <a:r>
              <a:rPr lang="en-US" dirty="0" err="1" smtClean="0"/>
              <a:t>AROs</a:t>
            </a:r>
            <a:endParaRPr lang="en-US" dirty="0"/>
          </a:p>
        </p:txBody>
      </p:sp>
      <p:sp>
        <p:nvSpPr>
          <p:cNvPr id="6" name="Slide Number Placeholder 5"/>
          <p:cNvSpPr>
            <a:spLocks noGrp="1"/>
          </p:cNvSpPr>
          <p:nvPr>
            <p:ph type="sldNum" sz="quarter" idx="12"/>
          </p:nvPr>
        </p:nvSpPr>
        <p:spPr/>
        <p:txBody>
          <a:bodyPr/>
          <a:lstStyle/>
          <a:p>
            <a:fld id="{82304205-CB8D-8C4D-9F73-F3EA086242A9}" type="slidenum">
              <a:rPr lang="en-US" smtClean="0"/>
              <a:pPr/>
              <a:t>77</a:t>
            </a:fld>
            <a:endParaRPr lang="en-US"/>
          </a:p>
        </p:txBody>
      </p:sp>
      <p:sp>
        <p:nvSpPr>
          <p:cNvPr id="9" name="TextBox 8"/>
          <p:cNvSpPr txBox="1"/>
          <p:nvPr/>
        </p:nvSpPr>
        <p:spPr>
          <a:xfrm>
            <a:off x="3962743" y="1464671"/>
            <a:ext cx="1497863" cy="369332"/>
          </a:xfrm>
          <a:prstGeom prst="rect">
            <a:avLst/>
          </a:prstGeom>
          <a:noFill/>
        </p:spPr>
        <p:txBody>
          <a:bodyPr wrap="none" rtlCol="0">
            <a:spAutoFit/>
          </a:bodyPr>
          <a:lstStyle/>
          <a:p>
            <a:r>
              <a:rPr lang="en-US" b="1" dirty="0" smtClean="0">
                <a:latin typeface="Calibri"/>
                <a:cs typeface="Calibri"/>
              </a:rPr>
              <a:t>DURING POLL</a:t>
            </a:r>
            <a:endParaRPr lang="en-US" b="1" dirty="0">
              <a:latin typeface="Calibri"/>
              <a:cs typeface="Calibri"/>
            </a:endParaRPr>
          </a:p>
        </p:txBody>
      </p:sp>
    </p:spTree>
    <p:extLst>
      <p:ext uri="{BB962C8B-B14F-4D97-AF65-F5344CB8AC3E}">
        <p14:creationId xmlns:p14="http://schemas.microsoft.com/office/powerpoint/2010/main" val="2808895036"/>
      </p:ext>
    </p:extLst>
  </p:cSld>
  <p:clrMapOvr>
    <a:masterClrMapping/>
  </p:clrMapOvr>
  <p:transition spd="slow">
    <p:pull dir="l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8">
                                            <p:graphicEl>
                                              <a:dgm id="{9E3071FB-36FB-8A4A-8100-146D9E06C0E0}"/>
                                            </p:graphicEl>
                                          </p:spTgt>
                                        </p:tgtEl>
                                        <p:attrNameLst>
                                          <p:attrName>style.visibility</p:attrName>
                                        </p:attrNameLst>
                                      </p:cBhvr>
                                      <p:to>
                                        <p:strVal val="visible"/>
                                      </p:to>
                                    </p:set>
                                    <p:animEffect transition="in" filter="wipe(down)">
                                      <p:cBhvr>
                                        <p:cTn id="7" dur="500"/>
                                        <p:tgtEl>
                                          <p:spTgt spid="8">
                                            <p:graphicEl>
                                              <a:dgm id="{9E3071FB-36FB-8A4A-8100-146D9E06C0E0}"/>
                                            </p:graphicEl>
                                          </p:spTgt>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8">
                                            <p:graphicEl>
                                              <a:dgm id="{0A9A7A52-F72C-444E-BCF8-11195C632D40}"/>
                                            </p:graphicEl>
                                          </p:spTgt>
                                        </p:tgtEl>
                                        <p:attrNameLst>
                                          <p:attrName>style.visibility</p:attrName>
                                        </p:attrNameLst>
                                      </p:cBhvr>
                                      <p:to>
                                        <p:strVal val="visible"/>
                                      </p:to>
                                    </p:set>
                                    <p:animEffect transition="in" filter="wipe(down)">
                                      <p:cBhvr>
                                        <p:cTn id="10" dur="500"/>
                                        <p:tgtEl>
                                          <p:spTgt spid="8">
                                            <p:graphicEl>
                                              <a:dgm id="{0A9A7A52-F72C-444E-BCF8-11195C632D40}"/>
                                            </p:graphicEl>
                                          </p:spTgt>
                                        </p:tgtEl>
                                      </p:cBhvr>
                                    </p:animEffect>
                                  </p:childTnLst>
                                </p:cTn>
                              </p:par>
                              <p:par>
                                <p:cTn id="11" presetID="22" presetClass="entr" presetSubtype="4" fill="hold" grpId="0" nodeType="withEffect">
                                  <p:stCondLst>
                                    <p:cond delay="0"/>
                                  </p:stCondLst>
                                  <p:childTnLst>
                                    <p:set>
                                      <p:cBhvr>
                                        <p:cTn id="12" dur="1" fill="hold">
                                          <p:stCondLst>
                                            <p:cond delay="0"/>
                                          </p:stCondLst>
                                        </p:cTn>
                                        <p:tgtEl>
                                          <p:spTgt spid="8">
                                            <p:graphicEl>
                                              <a:dgm id="{1A55C75D-CE70-D840-AF33-7B6A345619F6}"/>
                                            </p:graphicEl>
                                          </p:spTgt>
                                        </p:tgtEl>
                                        <p:attrNameLst>
                                          <p:attrName>style.visibility</p:attrName>
                                        </p:attrNameLst>
                                      </p:cBhvr>
                                      <p:to>
                                        <p:strVal val="visible"/>
                                      </p:to>
                                    </p:set>
                                    <p:animEffect transition="in" filter="wipe(down)">
                                      <p:cBhvr>
                                        <p:cTn id="13" dur="500"/>
                                        <p:tgtEl>
                                          <p:spTgt spid="8">
                                            <p:graphicEl>
                                              <a:dgm id="{1A55C75D-CE70-D840-AF33-7B6A345619F6}"/>
                                            </p:graphicEl>
                                          </p:spTgt>
                                        </p:tgtEl>
                                      </p:cBhvr>
                                    </p:animEffect>
                                  </p:childTnLst>
                                </p:cTn>
                              </p:par>
                            </p:childTnLst>
                          </p:cTn>
                        </p:par>
                      </p:childTnLst>
                    </p:cTn>
                  </p:par>
                  <p:par>
                    <p:cTn id="14" fill="hold">
                      <p:stCondLst>
                        <p:cond delay="indefinite"/>
                      </p:stCondLst>
                      <p:childTnLst>
                        <p:par>
                          <p:cTn id="15" fill="hold">
                            <p:stCondLst>
                              <p:cond delay="0"/>
                            </p:stCondLst>
                            <p:childTnLst>
                              <p:par>
                                <p:cTn id="16" presetID="22" presetClass="entr" presetSubtype="4" fill="hold" grpId="0" nodeType="clickEffect">
                                  <p:stCondLst>
                                    <p:cond delay="0"/>
                                  </p:stCondLst>
                                  <p:childTnLst>
                                    <p:set>
                                      <p:cBhvr>
                                        <p:cTn id="17" dur="1" fill="hold">
                                          <p:stCondLst>
                                            <p:cond delay="0"/>
                                          </p:stCondLst>
                                        </p:cTn>
                                        <p:tgtEl>
                                          <p:spTgt spid="8">
                                            <p:graphicEl>
                                              <a:dgm id="{0BDC53D5-C9DA-9D43-B57F-3B18514DF987}"/>
                                            </p:graphicEl>
                                          </p:spTgt>
                                        </p:tgtEl>
                                        <p:attrNameLst>
                                          <p:attrName>style.visibility</p:attrName>
                                        </p:attrNameLst>
                                      </p:cBhvr>
                                      <p:to>
                                        <p:strVal val="visible"/>
                                      </p:to>
                                    </p:set>
                                    <p:animEffect transition="in" filter="wipe(down)">
                                      <p:cBhvr>
                                        <p:cTn id="18" dur="500"/>
                                        <p:tgtEl>
                                          <p:spTgt spid="8">
                                            <p:graphicEl>
                                              <a:dgm id="{0BDC53D5-C9DA-9D43-B57F-3B18514DF987}"/>
                                            </p:graphicEl>
                                          </p:spTgt>
                                        </p:tgtEl>
                                      </p:cBhvr>
                                    </p:animEffect>
                                  </p:childTnLst>
                                </p:cTn>
                              </p:par>
                              <p:par>
                                <p:cTn id="19" presetID="22" presetClass="entr" presetSubtype="4" fill="hold" grpId="0" nodeType="withEffect">
                                  <p:stCondLst>
                                    <p:cond delay="0"/>
                                  </p:stCondLst>
                                  <p:childTnLst>
                                    <p:set>
                                      <p:cBhvr>
                                        <p:cTn id="20" dur="1" fill="hold">
                                          <p:stCondLst>
                                            <p:cond delay="0"/>
                                          </p:stCondLst>
                                        </p:cTn>
                                        <p:tgtEl>
                                          <p:spTgt spid="8">
                                            <p:graphicEl>
                                              <a:dgm id="{B9BB8BFF-C0FB-2E42-8561-34F9CB798820}"/>
                                            </p:graphicEl>
                                          </p:spTgt>
                                        </p:tgtEl>
                                        <p:attrNameLst>
                                          <p:attrName>style.visibility</p:attrName>
                                        </p:attrNameLst>
                                      </p:cBhvr>
                                      <p:to>
                                        <p:strVal val="visible"/>
                                      </p:to>
                                    </p:set>
                                    <p:animEffect transition="in" filter="wipe(down)">
                                      <p:cBhvr>
                                        <p:cTn id="21" dur="500"/>
                                        <p:tgtEl>
                                          <p:spTgt spid="8">
                                            <p:graphicEl>
                                              <a:dgm id="{B9BB8BFF-C0FB-2E42-8561-34F9CB798820}"/>
                                            </p:graphicEl>
                                          </p:spTgt>
                                        </p:tgtEl>
                                      </p:cBhvr>
                                    </p:animEffect>
                                  </p:childTnLst>
                                </p:cTn>
                              </p:par>
                            </p:childTnLst>
                          </p:cTn>
                        </p:par>
                      </p:childTnLst>
                    </p:cTn>
                  </p:par>
                  <p:par>
                    <p:cTn id="22" fill="hold">
                      <p:stCondLst>
                        <p:cond delay="indefinite"/>
                      </p:stCondLst>
                      <p:childTnLst>
                        <p:par>
                          <p:cTn id="23" fill="hold">
                            <p:stCondLst>
                              <p:cond delay="0"/>
                            </p:stCondLst>
                            <p:childTnLst>
                              <p:par>
                                <p:cTn id="24" presetID="22" presetClass="entr" presetSubtype="4" fill="hold" grpId="0" nodeType="clickEffect">
                                  <p:stCondLst>
                                    <p:cond delay="0"/>
                                  </p:stCondLst>
                                  <p:childTnLst>
                                    <p:set>
                                      <p:cBhvr>
                                        <p:cTn id="25" dur="1" fill="hold">
                                          <p:stCondLst>
                                            <p:cond delay="0"/>
                                          </p:stCondLst>
                                        </p:cTn>
                                        <p:tgtEl>
                                          <p:spTgt spid="8">
                                            <p:graphicEl>
                                              <a:dgm id="{6FDF9967-C496-C146-ADE1-DB9B35A4D521}"/>
                                            </p:graphicEl>
                                          </p:spTgt>
                                        </p:tgtEl>
                                        <p:attrNameLst>
                                          <p:attrName>style.visibility</p:attrName>
                                        </p:attrNameLst>
                                      </p:cBhvr>
                                      <p:to>
                                        <p:strVal val="visible"/>
                                      </p:to>
                                    </p:set>
                                    <p:animEffect transition="in" filter="wipe(down)">
                                      <p:cBhvr>
                                        <p:cTn id="26" dur="500"/>
                                        <p:tgtEl>
                                          <p:spTgt spid="8">
                                            <p:graphicEl>
                                              <a:dgm id="{6FDF9967-C496-C146-ADE1-DB9B35A4D521}"/>
                                            </p:graphicEl>
                                          </p:spTgt>
                                        </p:tgtEl>
                                      </p:cBhvr>
                                    </p:animEffect>
                                  </p:childTnLst>
                                </p:cTn>
                              </p:par>
                              <p:par>
                                <p:cTn id="27" presetID="22" presetClass="entr" presetSubtype="4" fill="hold" grpId="0" nodeType="withEffect">
                                  <p:stCondLst>
                                    <p:cond delay="0"/>
                                  </p:stCondLst>
                                  <p:childTnLst>
                                    <p:set>
                                      <p:cBhvr>
                                        <p:cTn id="28" dur="1" fill="hold">
                                          <p:stCondLst>
                                            <p:cond delay="0"/>
                                          </p:stCondLst>
                                        </p:cTn>
                                        <p:tgtEl>
                                          <p:spTgt spid="8">
                                            <p:graphicEl>
                                              <a:dgm id="{5630B554-A4ED-1545-903C-D2C896CD226B}"/>
                                            </p:graphicEl>
                                          </p:spTgt>
                                        </p:tgtEl>
                                        <p:attrNameLst>
                                          <p:attrName>style.visibility</p:attrName>
                                        </p:attrNameLst>
                                      </p:cBhvr>
                                      <p:to>
                                        <p:strVal val="visible"/>
                                      </p:to>
                                    </p:set>
                                    <p:animEffect transition="in" filter="wipe(down)">
                                      <p:cBhvr>
                                        <p:cTn id="29" dur="500"/>
                                        <p:tgtEl>
                                          <p:spTgt spid="8">
                                            <p:graphicEl>
                                              <a:dgm id="{5630B554-A4ED-1545-903C-D2C896CD226B}"/>
                                            </p:graphicEl>
                                          </p:spTgt>
                                        </p:tgtEl>
                                      </p:cBhvr>
                                    </p:animEffect>
                                  </p:childTnLst>
                                </p:cTn>
                              </p:par>
                            </p:childTnLst>
                          </p:cTn>
                        </p:par>
                      </p:childTnLst>
                    </p:cTn>
                  </p:par>
                  <p:par>
                    <p:cTn id="30" fill="hold">
                      <p:stCondLst>
                        <p:cond delay="indefinite"/>
                      </p:stCondLst>
                      <p:childTnLst>
                        <p:par>
                          <p:cTn id="31" fill="hold">
                            <p:stCondLst>
                              <p:cond delay="0"/>
                            </p:stCondLst>
                            <p:childTnLst>
                              <p:par>
                                <p:cTn id="32" presetID="22" presetClass="entr" presetSubtype="4" fill="hold" grpId="0" nodeType="clickEffect">
                                  <p:stCondLst>
                                    <p:cond delay="0"/>
                                  </p:stCondLst>
                                  <p:childTnLst>
                                    <p:set>
                                      <p:cBhvr>
                                        <p:cTn id="33" dur="1" fill="hold">
                                          <p:stCondLst>
                                            <p:cond delay="0"/>
                                          </p:stCondLst>
                                        </p:cTn>
                                        <p:tgtEl>
                                          <p:spTgt spid="8">
                                            <p:graphicEl>
                                              <a:dgm id="{5818CEC7-8DB0-4641-8E8F-115B541AFFE3}"/>
                                            </p:graphicEl>
                                          </p:spTgt>
                                        </p:tgtEl>
                                        <p:attrNameLst>
                                          <p:attrName>style.visibility</p:attrName>
                                        </p:attrNameLst>
                                      </p:cBhvr>
                                      <p:to>
                                        <p:strVal val="visible"/>
                                      </p:to>
                                    </p:set>
                                    <p:animEffect transition="in" filter="wipe(down)">
                                      <p:cBhvr>
                                        <p:cTn id="34" dur="500"/>
                                        <p:tgtEl>
                                          <p:spTgt spid="8">
                                            <p:graphicEl>
                                              <a:dgm id="{5818CEC7-8DB0-4641-8E8F-115B541AFFE3}"/>
                                            </p:graphicEl>
                                          </p:spTgt>
                                        </p:tgtEl>
                                      </p:cBhvr>
                                    </p:animEffect>
                                  </p:childTnLst>
                                </p:cTn>
                              </p:par>
                              <p:par>
                                <p:cTn id="35" presetID="22" presetClass="entr" presetSubtype="4" fill="hold" grpId="0" nodeType="withEffect">
                                  <p:stCondLst>
                                    <p:cond delay="0"/>
                                  </p:stCondLst>
                                  <p:childTnLst>
                                    <p:set>
                                      <p:cBhvr>
                                        <p:cTn id="36" dur="1" fill="hold">
                                          <p:stCondLst>
                                            <p:cond delay="0"/>
                                          </p:stCondLst>
                                        </p:cTn>
                                        <p:tgtEl>
                                          <p:spTgt spid="8">
                                            <p:graphicEl>
                                              <a:dgm id="{1C791F0B-C3BB-5C48-8A2F-D073D645B918}"/>
                                            </p:graphicEl>
                                          </p:spTgt>
                                        </p:tgtEl>
                                        <p:attrNameLst>
                                          <p:attrName>style.visibility</p:attrName>
                                        </p:attrNameLst>
                                      </p:cBhvr>
                                      <p:to>
                                        <p:strVal val="visible"/>
                                      </p:to>
                                    </p:set>
                                    <p:animEffect transition="in" filter="wipe(down)">
                                      <p:cBhvr>
                                        <p:cTn id="37" dur="500"/>
                                        <p:tgtEl>
                                          <p:spTgt spid="8">
                                            <p:graphicEl>
                                              <a:dgm id="{1C791F0B-C3BB-5C48-8A2F-D073D645B918}"/>
                                            </p:graphicEl>
                                          </p:spTgt>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4" fill="hold" grpId="0" nodeType="clickEffect">
                                  <p:stCondLst>
                                    <p:cond delay="0"/>
                                  </p:stCondLst>
                                  <p:childTnLst>
                                    <p:set>
                                      <p:cBhvr>
                                        <p:cTn id="41" dur="1" fill="hold">
                                          <p:stCondLst>
                                            <p:cond delay="0"/>
                                          </p:stCondLst>
                                        </p:cTn>
                                        <p:tgtEl>
                                          <p:spTgt spid="8">
                                            <p:graphicEl>
                                              <a:dgm id="{7FC2AB90-52D1-754D-8F7C-A2E552AF0D98}"/>
                                            </p:graphicEl>
                                          </p:spTgt>
                                        </p:tgtEl>
                                        <p:attrNameLst>
                                          <p:attrName>style.visibility</p:attrName>
                                        </p:attrNameLst>
                                      </p:cBhvr>
                                      <p:to>
                                        <p:strVal val="visible"/>
                                      </p:to>
                                    </p:set>
                                    <p:animEffect transition="in" filter="wipe(down)">
                                      <p:cBhvr>
                                        <p:cTn id="42" dur="500"/>
                                        <p:tgtEl>
                                          <p:spTgt spid="8">
                                            <p:graphicEl>
                                              <a:dgm id="{7FC2AB90-52D1-754D-8F7C-A2E552AF0D98}"/>
                                            </p:graphicEl>
                                          </p:spTgt>
                                        </p:tgtEl>
                                      </p:cBhvr>
                                    </p:animEffect>
                                  </p:childTnLst>
                                </p:cTn>
                              </p:par>
                              <p:par>
                                <p:cTn id="43" presetID="22" presetClass="entr" presetSubtype="4" fill="hold" grpId="0" nodeType="withEffect">
                                  <p:stCondLst>
                                    <p:cond delay="0"/>
                                  </p:stCondLst>
                                  <p:childTnLst>
                                    <p:set>
                                      <p:cBhvr>
                                        <p:cTn id="44" dur="1" fill="hold">
                                          <p:stCondLst>
                                            <p:cond delay="0"/>
                                          </p:stCondLst>
                                        </p:cTn>
                                        <p:tgtEl>
                                          <p:spTgt spid="8">
                                            <p:graphicEl>
                                              <a:dgm id="{86600175-7E2D-4D4D-AA0C-F72E9E8E6ED5}"/>
                                            </p:graphicEl>
                                          </p:spTgt>
                                        </p:tgtEl>
                                        <p:attrNameLst>
                                          <p:attrName>style.visibility</p:attrName>
                                        </p:attrNameLst>
                                      </p:cBhvr>
                                      <p:to>
                                        <p:strVal val="visible"/>
                                      </p:to>
                                    </p:set>
                                    <p:animEffect transition="in" filter="wipe(down)">
                                      <p:cBhvr>
                                        <p:cTn id="45" dur="500"/>
                                        <p:tgtEl>
                                          <p:spTgt spid="8">
                                            <p:graphicEl>
                                              <a:dgm id="{86600175-7E2D-4D4D-AA0C-F72E9E8E6ED5}"/>
                                            </p:graphicEl>
                                          </p:spTgt>
                                        </p:tgtEl>
                                      </p:cBhvr>
                                    </p:animEffect>
                                  </p:childTnLst>
                                </p:cTn>
                              </p:par>
                            </p:childTnLst>
                          </p:cTn>
                        </p:par>
                      </p:childTnLst>
                    </p:cTn>
                  </p:par>
                  <p:par>
                    <p:cTn id="46" fill="hold">
                      <p:stCondLst>
                        <p:cond delay="indefinite"/>
                      </p:stCondLst>
                      <p:childTnLst>
                        <p:par>
                          <p:cTn id="47" fill="hold">
                            <p:stCondLst>
                              <p:cond delay="0"/>
                            </p:stCondLst>
                            <p:childTnLst>
                              <p:par>
                                <p:cTn id="48" presetID="22" presetClass="entr" presetSubtype="4" fill="hold" grpId="0" nodeType="clickEffect">
                                  <p:stCondLst>
                                    <p:cond delay="0"/>
                                  </p:stCondLst>
                                  <p:childTnLst>
                                    <p:set>
                                      <p:cBhvr>
                                        <p:cTn id="49" dur="1" fill="hold">
                                          <p:stCondLst>
                                            <p:cond delay="0"/>
                                          </p:stCondLst>
                                        </p:cTn>
                                        <p:tgtEl>
                                          <p:spTgt spid="8">
                                            <p:graphicEl>
                                              <a:dgm id="{44CA7586-58A1-C141-ADAB-5754C4BD5D7F}"/>
                                            </p:graphicEl>
                                          </p:spTgt>
                                        </p:tgtEl>
                                        <p:attrNameLst>
                                          <p:attrName>style.visibility</p:attrName>
                                        </p:attrNameLst>
                                      </p:cBhvr>
                                      <p:to>
                                        <p:strVal val="visible"/>
                                      </p:to>
                                    </p:set>
                                    <p:animEffect transition="in" filter="wipe(down)">
                                      <p:cBhvr>
                                        <p:cTn id="50" dur="500"/>
                                        <p:tgtEl>
                                          <p:spTgt spid="8">
                                            <p:graphicEl>
                                              <a:dgm id="{44CA7586-58A1-C141-ADAB-5754C4BD5D7F}"/>
                                            </p:graphicEl>
                                          </p:spTgt>
                                        </p:tgtEl>
                                      </p:cBhvr>
                                    </p:animEffect>
                                  </p:childTnLst>
                                </p:cTn>
                              </p:par>
                              <p:par>
                                <p:cTn id="51" presetID="22" presetClass="entr" presetSubtype="4" fill="hold" grpId="0" nodeType="withEffect">
                                  <p:stCondLst>
                                    <p:cond delay="0"/>
                                  </p:stCondLst>
                                  <p:childTnLst>
                                    <p:set>
                                      <p:cBhvr>
                                        <p:cTn id="52" dur="1" fill="hold">
                                          <p:stCondLst>
                                            <p:cond delay="0"/>
                                          </p:stCondLst>
                                        </p:cTn>
                                        <p:tgtEl>
                                          <p:spTgt spid="8">
                                            <p:graphicEl>
                                              <a:dgm id="{760AEF7B-599F-AB44-BE7D-3C31E8FAC197}"/>
                                            </p:graphicEl>
                                          </p:spTgt>
                                        </p:tgtEl>
                                        <p:attrNameLst>
                                          <p:attrName>style.visibility</p:attrName>
                                        </p:attrNameLst>
                                      </p:cBhvr>
                                      <p:to>
                                        <p:strVal val="visible"/>
                                      </p:to>
                                    </p:set>
                                    <p:animEffect transition="in" filter="wipe(down)">
                                      <p:cBhvr>
                                        <p:cTn id="53" dur="500"/>
                                        <p:tgtEl>
                                          <p:spTgt spid="8">
                                            <p:graphicEl>
                                              <a:dgm id="{760AEF7B-599F-AB44-BE7D-3C31E8FAC197}"/>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8" grpId="0">
        <p:bldSub>
          <a:bldDgm bld="one"/>
        </p:bldSub>
      </p:bldGraphic>
    </p:bld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788" y="0"/>
            <a:ext cx="9136211" cy="1143000"/>
          </a:xfrm>
        </p:spPr>
        <p:txBody>
          <a:bodyPr>
            <a:normAutofit fontScale="90000"/>
          </a:bodyPr>
          <a:lstStyle/>
          <a:p>
            <a:r>
              <a:rPr lang="en-US" dirty="0" smtClean="0">
                <a:solidFill>
                  <a:srgbClr val="000000"/>
                </a:solidFill>
                <a:cs typeface="Calibri"/>
              </a:rPr>
              <a:t>9/15: </a:t>
            </a:r>
            <a:r>
              <a:rPr lang="en-US" dirty="0">
                <a:solidFill>
                  <a:srgbClr val="000000"/>
                </a:solidFill>
                <a:cs typeface="Calibri"/>
              </a:rPr>
              <a:t>Model Code of Conduct for Use of Official Vehicles</a:t>
            </a:r>
            <a:endParaRPr lang="en-US" dirty="0"/>
          </a:p>
        </p:txBody>
      </p:sp>
      <p:sp>
        <p:nvSpPr>
          <p:cNvPr id="3" name="Content Placeholder 2"/>
          <p:cNvSpPr>
            <a:spLocks noGrp="1"/>
          </p:cNvSpPr>
          <p:nvPr>
            <p:ph idx="1"/>
          </p:nvPr>
        </p:nvSpPr>
        <p:spPr/>
        <p:txBody>
          <a:bodyPr>
            <a:normAutofit/>
          </a:bodyPr>
          <a:lstStyle/>
          <a:p>
            <a:pPr marL="0" indent="0">
              <a:buNone/>
            </a:pPr>
            <a:r>
              <a:rPr lang="en-US" dirty="0" smtClean="0">
                <a:latin typeface="Calibri"/>
                <a:cs typeface="Calibri"/>
              </a:rPr>
              <a:t>All </a:t>
            </a:r>
            <a:r>
              <a:rPr lang="en-US" dirty="0">
                <a:latin typeface="Calibri"/>
                <a:cs typeface="Calibri"/>
              </a:rPr>
              <a:t>above instructions are for two wheelers </a:t>
            </a:r>
            <a:r>
              <a:rPr lang="en-US" dirty="0" smtClean="0">
                <a:latin typeface="Calibri"/>
                <a:cs typeface="Calibri"/>
              </a:rPr>
              <a:t>also. There </a:t>
            </a:r>
            <a:r>
              <a:rPr lang="en-US" dirty="0">
                <a:latin typeface="Calibri"/>
                <a:cs typeface="Calibri"/>
              </a:rPr>
              <a:t>is no ban on vehicle for genuine bonafide use for purpose other than election </a:t>
            </a:r>
          </a:p>
          <a:p>
            <a:pPr marL="0" indent="0">
              <a:buNone/>
            </a:pPr>
            <a:endParaRPr lang="en-US" dirty="0">
              <a:latin typeface="Calibri"/>
              <a:cs typeface="Calibri"/>
            </a:endParaRPr>
          </a:p>
        </p:txBody>
      </p:sp>
      <p:sp>
        <p:nvSpPr>
          <p:cNvPr id="4" name="Date Placeholder 3"/>
          <p:cNvSpPr>
            <a:spLocks noGrp="1"/>
          </p:cNvSpPr>
          <p:nvPr>
            <p:ph type="dt" sz="half" idx="10"/>
          </p:nvPr>
        </p:nvSpPr>
        <p:spPr/>
        <p:txBody>
          <a:bodyPr/>
          <a:lstStyle/>
          <a:p>
            <a:fld id="{58646356-D9EF-ED4D-A516-2CFEB5A9735F}" type="datetime1">
              <a:rPr lang="en-IN" smtClean="0"/>
              <a:pPr/>
              <a:t>17-05-2013</a:t>
            </a:fld>
            <a:endParaRPr lang="en-US"/>
          </a:p>
        </p:txBody>
      </p:sp>
      <p:sp>
        <p:nvSpPr>
          <p:cNvPr id="5" name="Footer Placeholder 4"/>
          <p:cNvSpPr>
            <a:spLocks noGrp="1"/>
          </p:cNvSpPr>
          <p:nvPr>
            <p:ph type="ftr" sz="quarter" idx="11"/>
          </p:nvPr>
        </p:nvSpPr>
        <p:spPr/>
        <p:txBody>
          <a:bodyPr/>
          <a:lstStyle/>
          <a:p>
            <a:r>
              <a:rPr lang="en-US" dirty="0" smtClean="0"/>
              <a:t>Learning Module for RO/</a:t>
            </a:r>
            <a:r>
              <a:rPr lang="en-US" dirty="0" err="1" smtClean="0"/>
              <a:t>AROs</a:t>
            </a:r>
            <a:endParaRPr lang="en-US" dirty="0"/>
          </a:p>
        </p:txBody>
      </p:sp>
      <p:sp>
        <p:nvSpPr>
          <p:cNvPr id="6" name="Slide Number Placeholder 5"/>
          <p:cNvSpPr>
            <a:spLocks noGrp="1"/>
          </p:cNvSpPr>
          <p:nvPr>
            <p:ph type="sldNum" sz="quarter" idx="12"/>
          </p:nvPr>
        </p:nvSpPr>
        <p:spPr/>
        <p:txBody>
          <a:bodyPr/>
          <a:lstStyle/>
          <a:p>
            <a:fld id="{82304205-CB8D-8C4D-9F73-F3EA086242A9}" type="slidenum">
              <a:rPr lang="en-US" smtClean="0"/>
              <a:pPr/>
              <a:t>78</a:t>
            </a:fld>
            <a:endParaRPr lang="en-US"/>
          </a:p>
        </p:txBody>
      </p:sp>
    </p:spTree>
    <p:extLst>
      <p:ext uri="{BB962C8B-B14F-4D97-AF65-F5344CB8AC3E}">
        <p14:creationId xmlns:p14="http://schemas.microsoft.com/office/powerpoint/2010/main" val="306206008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9254"/>
            <a:ext cx="9144000" cy="1143000"/>
          </a:xfrm>
        </p:spPr>
        <p:txBody>
          <a:bodyPr>
            <a:normAutofit fontScale="90000"/>
          </a:bodyPr>
          <a:lstStyle/>
          <a:p>
            <a:r>
              <a:rPr lang="en-US" dirty="0" smtClean="0">
                <a:solidFill>
                  <a:srgbClr val="000000"/>
                </a:solidFill>
                <a:cs typeface="Calibri"/>
              </a:rPr>
              <a:t>9/16: </a:t>
            </a:r>
            <a:r>
              <a:rPr lang="en-US" dirty="0">
                <a:solidFill>
                  <a:srgbClr val="000000"/>
                </a:solidFill>
                <a:cs typeface="Calibri"/>
              </a:rPr>
              <a:t>Model Code of Conduct for Use of Official Vehicles</a:t>
            </a:r>
            <a:endParaRPr lang="en-US" dirty="0"/>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3126865340"/>
              </p:ext>
            </p:extLst>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Date Placeholder 3"/>
          <p:cNvSpPr>
            <a:spLocks noGrp="1"/>
          </p:cNvSpPr>
          <p:nvPr>
            <p:ph type="dt" sz="half" idx="10"/>
          </p:nvPr>
        </p:nvSpPr>
        <p:spPr/>
        <p:txBody>
          <a:bodyPr/>
          <a:lstStyle/>
          <a:p>
            <a:fld id="{58646356-D9EF-ED4D-A516-2CFEB5A9735F}" type="datetime1">
              <a:rPr lang="en-IN" smtClean="0"/>
              <a:pPr/>
              <a:t>17-05-2013</a:t>
            </a:fld>
            <a:endParaRPr lang="en-US"/>
          </a:p>
        </p:txBody>
      </p:sp>
      <p:sp>
        <p:nvSpPr>
          <p:cNvPr id="5" name="Footer Placeholder 4"/>
          <p:cNvSpPr>
            <a:spLocks noGrp="1"/>
          </p:cNvSpPr>
          <p:nvPr>
            <p:ph type="ftr" sz="quarter" idx="11"/>
          </p:nvPr>
        </p:nvSpPr>
        <p:spPr/>
        <p:txBody>
          <a:bodyPr/>
          <a:lstStyle/>
          <a:p>
            <a:r>
              <a:rPr lang="en-US" dirty="0" smtClean="0"/>
              <a:t>Learning Module for RO/</a:t>
            </a:r>
            <a:r>
              <a:rPr lang="en-US" dirty="0" err="1" smtClean="0"/>
              <a:t>AROs</a:t>
            </a:r>
            <a:endParaRPr lang="en-US" dirty="0"/>
          </a:p>
        </p:txBody>
      </p:sp>
      <p:sp>
        <p:nvSpPr>
          <p:cNvPr id="6" name="Slide Number Placeholder 5"/>
          <p:cNvSpPr>
            <a:spLocks noGrp="1"/>
          </p:cNvSpPr>
          <p:nvPr>
            <p:ph type="sldNum" sz="quarter" idx="12"/>
          </p:nvPr>
        </p:nvSpPr>
        <p:spPr/>
        <p:txBody>
          <a:bodyPr/>
          <a:lstStyle/>
          <a:p>
            <a:fld id="{82304205-CB8D-8C4D-9F73-F3EA086242A9}" type="slidenum">
              <a:rPr lang="en-US" smtClean="0"/>
              <a:pPr/>
              <a:t>79</a:t>
            </a:fld>
            <a:endParaRPr lang="en-US"/>
          </a:p>
        </p:txBody>
      </p:sp>
    </p:spTree>
    <p:extLst>
      <p:ext uri="{BB962C8B-B14F-4D97-AF65-F5344CB8AC3E}">
        <p14:creationId xmlns:p14="http://schemas.microsoft.com/office/powerpoint/2010/main" val="1368916895"/>
      </p:ext>
    </p:extLst>
  </p:cSld>
  <p:clrMapOvr>
    <a:masterClrMapping/>
  </p:clrMapOvr>
  <p:transition spd="slow">
    <p:cover dir="l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7">
                                            <p:graphicEl>
                                              <a:dgm id="{B36DA0EB-13AC-2C4F-9387-09B94FD7A1CC}"/>
                                            </p:graphicEl>
                                          </p:spTgt>
                                        </p:tgtEl>
                                        <p:attrNameLst>
                                          <p:attrName>style.visibility</p:attrName>
                                        </p:attrNameLst>
                                      </p:cBhvr>
                                      <p:to>
                                        <p:strVal val="visible"/>
                                      </p:to>
                                    </p:set>
                                    <p:animEffect transition="in" filter="wipe(down)">
                                      <p:cBhvr>
                                        <p:cTn id="7" dur="500"/>
                                        <p:tgtEl>
                                          <p:spTgt spid="7">
                                            <p:graphicEl>
                                              <a:dgm id="{B36DA0EB-13AC-2C4F-9387-09B94FD7A1CC}"/>
                                            </p:graphic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7">
                                            <p:graphicEl>
                                              <a:dgm id="{40599097-BC33-8145-AB4D-8026110708A8}"/>
                                            </p:graphicEl>
                                          </p:spTgt>
                                        </p:tgtEl>
                                        <p:attrNameLst>
                                          <p:attrName>style.visibility</p:attrName>
                                        </p:attrNameLst>
                                      </p:cBhvr>
                                      <p:to>
                                        <p:strVal val="visible"/>
                                      </p:to>
                                    </p:set>
                                    <p:animEffect transition="in" filter="wipe(down)">
                                      <p:cBhvr>
                                        <p:cTn id="12" dur="500"/>
                                        <p:tgtEl>
                                          <p:spTgt spid="7">
                                            <p:graphicEl>
                                              <a:dgm id="{40599097-BC33-8145-AB4D-8026110708A8}"/>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7" grpId="0">
        <p:bldSub>
          <a:bldDgm bld="one"/>
        </p:bldSub>
      </p:bldGraphic>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7401"/>
            <a:ext cx="9144000" cy="1143000"/>
          </a:xfrm>
        </p:spPr>
        <p:txBody>
          <a:bodyPr>
            <a:normAutofit/>
          </a:bodyPr>
          <a:lstStyle/>
          <a:p>
            <a:r>
              <a:rPr lang="en-US" sz="3200" dirty="0" smtClean="0">
                <a:latin typeface="+mj-lt"/>
              </a:rPr>
              <a:t>Model </a:t>
            </a:r>
            <a:r>
              <a:rPr lang="en-US" sz="3200" dirty="0">
                <a:latin typeface="+mj-lt"/>
              </a:rPr>
              <a:t>Code of </a:t>
            </a:r>
            <a:r>
              <a:rPr lang="en-US" sz="3200" dirty="0" smtClean="0">
                <a:latin typeface="+mj-lt"/>
              </a:rPr>
              <a:t>Conduct (MCC)</a:t>
            </a:r>
            <a:endParaRPr lang="en-US" sz="3200" dirty="0">
              <a:latin typeface="+mj-lt"/>
            </a:endParaRPr>
          </a:p>
        </p:txBody>
      </p:sp>
      <p:sp>
        <p:nvSpPr>
          <p:cNvPr id="5" name="Footer Placeholder 4"/>
          <p:cNvSpPr>
            <a:spLocks noGrp="1"/>
          </p:cNvSpPr>
          <p:nvPr>
            <p:ph type="ftr" sz="quarter" idx="11"/>
          </p:nvPr>
        </p:nvSpPr>
        <p:spPr/>
        <p:txBody>
          <a:bodyPr/>
          <a:lstStyle/>
          <a:p>
            <a:r>
              <a:rPr lang="en-US" dirty="0" smtClean="0">
                <a:solidFill>
                  <a:prstClr val="black">
                    <a:tint val="75000"/>
                  </a:prstClr>
                </a:solidFill>
                <a:latin typeface="+mj-lt"/>
              </a:rPr>
              <a:t>Learning Module for RO/</a:t>
            </a:r>
            <a:r>
              <a:rPr lang="en-US" dirty="0" err="1" smtClean="0">
                <a:solidFill>
                  <a:prstClr val="black">
                    <a:tint val="75000"/>
                  </a:prstClr>
                </a:solidFill>
                <a:latin typeface="+mj-lt"/>
              </a:rPr>
              <a:t>AROs</a:t>
            </a:r>
            <a:endParaRPr lang="en-US" dirty="0">
              <a:solidFill>
                <a:prstClr val="black">
                  <a:tint val="75000"/>
                </a:prstClr>
              </a:solidFill>
              <a:latin typeface="+mj-lt"/>
            </a:endParaRPr>
          </a:p>
        </p:txBody>
      </p:sp>
      <p:sp>
        <p:nvSpPr>
          <p:cNvPr id="6" name="Slide Number Placeholder 5"/>
          <p:cNvSpPr>
            <a:spLocks noGrp="1"/>
          </p:cNvSpPr>
          <p:nvPr>
            <p:ph type="sldNum" sz="quarter" idx="12"/>
          </p:nvPr>
        </p:nvSpPr>
        <p:spPr/>
        <p:txBody>
          <a:bodyPr/>
          <a:lstStyle/>
          <a:p>
            <a:fld id="{82304205-CB8D-8C4D-9F73-F3EA086242A9}" type="slidenum">
              <a:rPr lang="en-US" smtClean="0">
                <a:solidFill>
                  <a:prstClr val="black">
                    <a:tint val="75000"/>
                  </a:prstClr>
                </a:solidFill>
                <a:latin typeface="+mj-lt"/>
              </a:rPr>
              <a:pPr/>
              <a:t>8</a:t>
            </a:fld>
            <a:endParaRPr lang="en-US">
              <a:solidFill>
                <a:prstClr val="black">
                  <a:tint val="75000"/>
                </a:prstClr>
              </a:solidFill>
              <a:latin typeface="+mj-lt"/>
            </a:endParaRPr>
          </a:p>
        </p:txBody>
      </p:sp>
      <p:graphicFrame>
        <p:nvGraphicFramePr>
          <p:cNvPr id="7" name="Diagram 6"/>
          <p:cNvGraphicFramePr/>
          <p:nvPr>
            <p:extLst>
              <p:ext uri="{D42A27DB-BD31-4B8C-83A1-F6EECF244321}">
                <p14:modId xmlns:p14="http://schemas.microsoft.com/office/powerpoint/2010/main" val="4072433512"/>
              </p:ext>
            </p:extLst>
          </p:nvPr>
        </p:nvGraphicFramePr>
        <p:xfrm>
          <a:off x="0" y="1231602"/>
          <a:ext cx="9144000" cy="562639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657946798"/>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143000"/>
          </a:xfrm>
        </p:spPr>
        <p:txBody>
          <a:bodyPr>
            <a:normAutofit fontScale="90000"/>
          </a:bodyPr>
          <a:lstStyle/>
          <a:p>
            <a:r>
              <a:rPr lang="en-US" dirty="0" smtClean="0">
                <a:solidFill>
                  <a:srgbClr val="000000"/>
                </a:solidFill>
                <a:cs typeface="Calibri"/>
              </a:rPr>
              <a:t>9/17: </a:t>
            </a:r>
            <a:r>
              <a:rPr lang="en-US" dirty="0">
                <a:solidFill>
                  <a:srgbClr val="000000"/>
                </a:solidFill>
                <a:cs typeface="Calibri"/>
              </a:rPr>
              <a:t>Model Code of Conduct for Use of Official Vehicles</a:t>
            </a:r>
            <a:endParaRPr lang="en-US" dirty="0"/>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2928591534"/>
              </p:ext>
            </p:extLst>
          </p:nvPr>
        </p:nvGraphicFramePr>
        <p:xfrm>
          <a:off x="457200" y="1262743"/>
          <a:ext cx="8229600" cy="538729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Date Placeholder 3"/>
          <p:cNvSpPr>
            <a:spLocks noGrp="1"/>
          </p:cNvSpPr>
          <p:nvPr>
            <p:ph type="dt" sz="half" idx="10"/>
          </p:nvPr>
        </p:nvSpPr>
        <p:spPr/>
        <p:txBody>
          <a:bodyPr/>
          <a:lstStyle/>
          <a:p>
            <a:fld id="{58646356-D9EF-ED4D-A516-2CFEB5A9735F}" type="datetime1">
              <a:rPr lang="en-IN" smtClean="0"/>
              <a:pPr/>
              <a:t>17-05-2013</a:t>
            </a:fld>
            <a:endParaRPr lang="en-US"/>
          </a:p>
        </p:txBody>
      </p:sp>
      <p:sp>
        <p:nvSpPr>
          <p:cNvPr id="5" name="Footer Placeholder 4"/>
          <p:cNvSpPr>
            <a:spLocks noGrp="1"/>
          </p:cNvSpPr>
          <p:nvPr>
            <p:ph type="ftr" sz="quarter" idx="11"/>
          </p:nvPr>
        </p:nvSpPr>
        <p:spPr/>
        <p:txBody>
          <a:bodyPr/>
          <a:lstStyle/>
          <a:p>
            <a:r>
              <a:rPr lang="en-US" dirty="0" smtClean="0"/>
              <a:t>Learning Module for RO/</a:t>
            </a:r>
            <a:r>
              <a:rPr lang="en-US" dirty="0" err="1" smtClean="0"/>
              <a:t>AROs</a:t>
            </a:r>
            <a:endParaRPr lang="en-US" dirty="0"/>
          </a:p>
        </p:txBody>
      </p:sp>
      <p:sp>
        <p:nvSpPr>
          <p:cNvPr id="6" name="Slide Number Placeholder 5"/>
          <p:cNvSpPr>
            <a:spLocks noGrp="1"/>
          </p:cNvSpPr>
          <p:nvPr>
            <p:ph type="sldNum" sz="quarter" idx="12"/>
          </p:nvPr>
        </p:nvSpPr>
        <p:spPr/>
        <p:txBody>
          <a:bodyPr/>
          <a:lstStyle/>
          <a:p>
            <a:fld id="{82304205-CB8D-8C4D-9F73-F3EA086242A9}" type="slidenum">
              <a:rPr lang="en-US" smtClean="0"/>
              <a:pPr/>
              <a:t>80</a:t>
            </a:fld>
            <a:endParaRPr lang="en-US"/>
          </a:p>
        </p:txBody>
      </p:sp>
    </p:spTree>
    <p:extLst>
      <p:ext uri="{BB962C8B-B14F-4D97-AF65-F5344CB8AC3E}">
        <p14:creationId xmlns:p14="http://schemas.microsoft.com/office/powerpoint/2010/main" val="3164078911"/>
      </p:ext>
    </p:extLst>
  </p:cSld>
  <p:clrMapOvr>
    <a:masterClrMapping/>
  </p:clrMapOvr>
  <p:transition spd="slow">
    <p:cover dir="l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7">
                                            <p:graphicEl>
                                              <a:dgm id="{C5DC2224-26F4-4447-B02B-16C1FF11D33F}"/>
                                            </p:graphicEl>
                                          </p:spTgt>
                                        </p:tgtEl>
                                        <p:attrNameLst>
                                          <p:attrName>style.visibility</p:attrName>
                                        </p:attrNameLst>
                                      </p:cBhvr>
                                      <p:to>
                                        <p:strVal val="visible"/>
                                      </p:to>
                                    </p:set>
                                    <p:animEffect transition="in" filter="wipe(down)">
                                      <p:cBhvr>
                                        <p:cTn id="7" dur="500"/>
                                        <p:tgtEl>
                                          <p:spTgt spid="7">
                                            <p:graphicEl>
                                              <a:dgm id="{C5DC2224-26F4-4447-B02B-16C1FF11D33F}"/>
                                            </p:graphic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7">
                                            <p:graphicEl>
                                              <a:dgm id="{1AA099A5-0C48-3F48-A282-7F6659D025E3}"/>
                                            </p:graphicEl>
                                          </p:spTgt>
                                        </p:tgtEl>
                                        <p:attrNameLst>
                                          <p:attrName>style.visibility</p:attrName>
                                        </p:attrNameLst>
                                      </p:cBhvr>
                                      <p:to>
                                        <p:strVal val="visible"/>
                                      </p:to>
                                    </p:set>
                                    <p:animEffect transition="in" filter="wipe(down)">
                                      <p:cBhvr>
                                        <p:cTn id="12" dur="500"/>
                                        <p:tgtEl>
                                          <p:spTgt spid="7">
                                            <p:graphicEl>
                                              <a:dgm id="{1AA099A5-0C48-3F48-A282-7F6659D025E3}"/>
                                            </p:graphic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7">
                                            <p:graphicEl>
                                              <a:dgm id="{116FB601-B263-EE49-BE51-E14FED9A37AE}"/>
                                            </p:graphicEl>
                                          </p:spTgt>
                                        </p:tgtEl>
                                        <p:attrNameLst>
                                          <p:attrName>style.visibility</p:attrName>
                                        </p:attrNameLst>
                                      </p:cBhvr>
                                      <p:to>
                                        <p:strVal val="visible"/>
                                      </p:to>
                                    </p:set>
                                    <p:animEffect transition="in" filter="wipe(down)">
                                      <p:cBhvr>
                                        <p:cTn id="17" dur="500"/>
                                        <p:tgtEl>
                                          <p:spTgt spid="7">
                                            <p:graphicEl>
                                              <a:dgm id="{116FB601-B263-EE49-BE51-E14FED9A37AE}"/>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7" grpId="0">
        <p:bldSub>
          <a:bldDgm bld="one"/>
        </p:bldSub>
      </p:bldGraphic>
    </p:bld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7401"/>
            <a:ext cx="9144000" cy="1143000"/>
          </a:xfrm>
        </p:spPr>
        <p:txBody>
          <a:bodyPr>
            <a:normAutofit/>
          </a:bodyPr>
          <a:lstStyle/>
          <a:p>
            <a:r>
              <a:rPr lang="en-US" sz="3200" dirty="0" smtClean="0">
                <a:latin typeface="+mj-lt"/>
              </a:rPr>
              <a:t>Model </a:t>
            </a:r>
            <a:r>
              <a:rPr lang="en-US" sz="3200" dirty="0">
                <a:latin typeface="+mj-lt"/>
              </a:rPr>
              <a:t>Code of </a:t>
            </a:r>
            <a:r>
              <a:rPr lang="en-US" sz="3200" dirty="0" smtClean="0">
                <a:latin typeface="+mj-lt"/>
              </a:rPr>
              <a:t>Conduct (MCC)</a:t>
            </a:r>
            <a:endParaRPr lang="en-US" sz="3200" dirty="0">
              <a:latin typeface="+mj-lt"/>
            </a:endParaRPr>
          </a:p>
        </p:txBody>
      </p:sp>
      <p:sp>
        <p:nvSpPr>
          <p:cNvPr id="5" name="Footer Placeholder 4"/>
          <p:cNvSpPr>
            <a:spLocks noGrp="1"/>
          </p:cNvSpPr>
          <p:nvPr>
            <p:ph type="ftr" sz="quarter" idx="11"/>
          </p:nvPr>
        </p:nvSpPr>
        <p:spPr/>
        <p:txBody>
          <a:bodyPr/>
          <a:lstStyle/>
          <a:p>
            <a:r>
              <a:rPr lang="en-US" dirty="0" smtClean="0">
                <a:solidFill>
                  <a:prstClr val="black">
                    <a:tint val="75000"/>
                  </a:prstClr>
                </a:solidFill>
                <a:latin typeface="+mj-lt"/>
              </a:rPr>
              <a:t>Learning Module for RO/</a:t>
            </a:r>
            <a:r>
              <a:rPr lang="en-US" dirty="0" err="1" smtClean="0">
                <a:solidFill>
                  <a:prstClr val="black">
                    <a:tint val="75000"/>
                  </a:prstClr>
                </a:solidFill>
                <a:latin typeface="+mj-lt"/>
              </a:rPr>
              <a:t>AROs</a:t>
            </a:r>
            <a:endParaRPr lang="en-US" dirty="0">
              <a:solidFill>
                <a:prstClr val="black">
                  <a:tint val="75000"/>
                </a:prstClr>
              </a:solidFill>
              <a:latin typeface="+mj-lt"/>
            </a:endParaRPr>
          </a:p>
        </p:txBody>
      </p:sp>
      <p:sp>
        <p:nvSpPr>
          <p:cNvPr id="6" name="Slide Number Placeholder 5"/>
          <p:cNvSpPr>
            <a:spLocks noGrp="1"/>
          </p:cNvSpPr>
          <p:nvPr>
            <p:ph type="sldNum" sz="quarter" idx="12"/>
          </p:nvPr>
        </p:nvSpPr>
        <p:spPr/>
        <p:txBody>
          <a:bodyPr/>
          <a:lstStyle/>
          <a:p>
            <a:fld id="{82304205-CB8D-8C4D-9F73-F3EA086242A9}" type="slidenum">
              <a:rPr lang="en-US" smtClean="0">
                <a:solidFill>
                  <a:prstClr val="black">
                    <a:tint val="75000"/>
                  </a:prstClr>
                </a:solidFill>
                <a:latin typeface="+mj-lt"/>
              </a:rPr>
              <a:pPr/>
              <a:t>81</a:t>
            </a:fld>
            <a:endParaRPr lang="en-US">
              <a:solidFill>
                <a:prstClr val="black">
                  <a:tint val="75000"/>
                </a:prstClr>
              </a:solidFill>
              <a:latin typeface="+mj-lt"/>
            </a:endParaRPr>
          </a:p>
        </p:txBody>
      </p:sp>
      <p:graphicFrame>
        <p:nvGraphicFramePr>
          <p:cNvPr id="7" name="Diagram 6"/>
          <p:cNvGraphicFramePr/>
          <p:nvPr>
            <p:extLst>
              <p:ext uri="{D42A27DB-BD31-4B8C-83A1-F6EECF244321}">
                <p14:modId xmlns:p14="http://schemas.microsoft.com/office/powerpoint/2010/main" val="3922298313"/>
              </p:ext>
            </p:extLst>
          </p:nvPr>
        </p:nvGraphicFramePr>
        <p:xfrm>
          <a:off x="0" y="1231602"/>
          <a:ext cx="9144000" cy="562639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657946798"/>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lvl="0"/>
            <a:r>
              <a:rPr lang="en-US" sz="3200" dirty="0" smtClean="0">
                <a:solidFill>
                  <a:srgbClr val="000000"/>
                </a:solidFill>
                <a:cs typeface="Cambria"/>
              </a:rPr>
              <a:t>10/1: MCC for State/Central Government</a:t>
            </a:r>
            <a:endParaRPr lang="en-US" sz="3200" dirty="0">
              <a:solidFill>
                <a:srgbClr val="000000"/>
              </a:solidFill>
              <a:cs typeface="Cambria"/>
            </a:endParaRPr>
          </a:p>
        </p:txBody>
      </p:sp>
      <p:graphicFrame>
        <p:nvGraphicFramePr>
          <p:cNvPr id="9" name="Content Placeholder 8"/>
          <p:cNvGraphicFramePr>
            <a:graphicFrameLocks noGrp="1"/>
          </p:cNvGraphicFramePr>
          <p:nvPr>
            <p:ph idx="1"/>
            <p:extLst>
              <p:ext uri="{D42A27DB-BD31-4B8C-83A1-F6EECF244321}">
                <p14:modId xmlns:p14="http://schemas.microsoft.com/office/powerpoint/2010/main" val="2590135665"/>
              </p:ext>
            </p:extLst>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Date Placeholder 3"/>
          <p:cNvSpPr>
            <a:spLocks noGrp="1"/>
          </p:cNvSpPr>
          <p:nvPr>
            <p:ph type="dt" sz="half" idx="10"/>
          </p:nvPr>
        </p:nvSpPr>
        <p:spPr/>
        <p:txBody>
          <a:bodyPr/>
          <a:lstStyle/>
          <a:p>
            <a:fld id="{58646356-D9EF-ED4D-A516-2CFEB5A9735F}" type="datetime1">
              <a:rPr lang="en-IN" smtClean="0"/>
              <a:pPr/>
              <a:t>17-05-2013</a:t>
            </a:fld>
            <a:endParaRPr lang="en-US"/>
          </a:p>
        </p:txBody>
      </p:sp>
      <p:sp>
        <p:nvSpPr>
          <p:cNvPr id="5" name="Footer Placeholder 4"/>
          <p:cNvSpPr>
            <a:spLocks noGrp="1"/>
          </p:cNvSpPr>
          <p:nvPr>
            <p:ph type="ftr" sz="quarter" idx="11"/>
          </p:nvPr>
        </p:nvSpPr>
        <p:spPr/>
        <p:txBody>
          <a:bodyPr/>
          <a:lstStyle/>
          <a:p>
            <a:r>
              <a:rPr lang="en-US" dirty="0" smtClean="0"/>
              <a:t>Learning Module for RO/</a:t>
            </a:r>
            <a:r>
              <a:rPr lang="en-US" dirty="0" err="1" smtClean="0"/>
              <a:t>AROs</a:t>
            </a:r>
            <a:endParaRPr lang="en-US" dirty="0"/>
          </a:p>
        </p:txBody>
      </p:sp>
      <p:sp>
        <p:nvSpPr>
          <p:cNvPr id="6" name="Slide Number Placeholder 5"/>
          <p:cNvSpPr>
            <a:spLocks noGrp="1"/>
          </p:cNvSpPr>
          <p:nvPr>
            <p:ph type="sldNum" sz="quarter" idx="12"/>
          </p:nvPr>
        </p:nvSpPr>
        <p:spPr/>
        <p:txBody>
          <a:bodyPr/>
          <a:lstStyle/>
          <a:p>
            <a:fld id="{82304205-CB8D-8C4D-9F73-F3EA086242A9}" type="slidenum">
              <a:rPr lang="en-US" smtClean="0"/>
              <a:pPr/>
              <a:t>82</a:t>
            </a:fld>
            <a:endParaRPr lang="en-US"/>
          </a:p>
        </p:txBody>
      </p:sp>
    </p:spTree>
    <p:extLst>
      <p:ext uri="{BB962C8B-B14F-4D97-AF65-F5344CB8AC3E}">
        <p14:creationId xmlns:p14="http://schemas.microsoft.com/office/powerpoint/2010/main" val="1596812056"/>
      </p:ext>
    </p:extLst>
  </p:cSld>
  <p:clrMapOvr>
    <a:masterClrMapping/>
  </p:clrMapOvr>
  <p:transition spd="slow">
    <p:strips dir="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9">
                                            <p:graphicEl>
                                              <a:dgm id="{36A671D0-6864-024B-B76D-AFA3D8CF79CB}"/>
                                            </p:graphicEl>
                                          </p:spTgt>
                                        </p:tgtEl>
                                        <p:attrNameLst>
                                          <p:attrName>style.visibility</p:attrName>
                                        </p:attrNameLst>
                                      </p:cBhvr>
                                      <p:to>
                                        <p:strVal val="visible"/>
                                      </p:to>
                                    </p:set>
                                    <p:animEffect transition="in" filter="wipe(down)">
                                      <p:cBhvr>
                                        <p:cTn id="7" dur="500"/>
                                        <p:tgtEl>
                                          <p:spTgt spid="9">
                                            <p:graphicEl>
                                              <a:dgm id="{36A671D0-6864-024B-B76D-AFA3D8CF79CB}"/>
                                            </p:graphic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9">
                                            <p:graphicEl>
                                              <a:dgm id="{43C0D289-DB84-1044-AE7A-D2F2D24A0094}"/>
                                            </p:graphicEl>
                                          </p:spTgt>
                                        </p:tgtEl>
                                        <p:attrNameLst>
                                          <p:attrName>style.visibility</p:attrName>
                                        </p:attrNameLst>
                                      </p:cBhvr>
                                      <p:to>
                                        <p:strVal val="visible"/>
                                      </p:to>
                                    </p:set>
                                    <p:animEffect transition="in" filter="wipe(down)">
                                      <p:cBhvr>
                                        <p:cTn id="12" dur="500"/>
                                        <p:tgtEl>
                                          <p:spTgt spid="9">
                                            <p:graphicEl>
                                              <a:dgm id="{43C0D289-DB84-1044-AE7A-D2F2D24A0094}"/>
                                            </p:graphicEl>
                                          </p:spTgt>
                                        </p:tgtEl>
                                      </p:cBhvr>
                                    </p:animEffect>
                                  </p:childTnLst>
                                </p:cTn>
                              </p:par>
                              <p:par>
                                <p:cTn id="13" presetID="22" presetClass="entr" presetSubtype="4" fill="hold" grpId="0" nodeType="withEffect">
                                  <p:stCondLst>
                                    <p:cond delay="0"/>
                                  </p:stCondLst>
                                  <p:childTnLst>
                                    <p:set>
                                      <p:cBhvr>
                                        <p:cTn id="14" dur="1" fill="hold">
                                          <p:stCondLst>
                                            <p:cond delay="0"/>
                                          </p:stCondLst>
                                        </p:cTn>
                                        <p:tgtEl>
                                          <p:spTgt spid="9">
                                            <p:graphicEl>
                                              <a:dgm id="{D6F6D103-1D3E-D44B-9AE5-D01A71F636C0}"/>
                                            </p:graphicEl>
                                          </p:spTgt>
                                        </p:tgtEl>
                                        <p:attrNameLst>
                                          <p:attrName>style.visibility</p:attrName>
                                        </p:attrNameLst>
                                      </p:cBhvr>
                                      <p:to>
                                        <p:strVal val="visible"/>
                                      </p:to>
                                    </p:set>
                                    <p:animEffect transition="in" filter="wipe(down)">
                                      <p:cBhvr>
                                        <p:cTn id="15" dur="500"/>
                                        <p:tgtEl>
                                          <p:spTgt spid="9">
                                            <p:graphicEl>
                                              <a:dgm id="{D6F6D103-1D3E-D44B-9AE5-D01A71F636C0}"/>
                                            </p:graphicEl>
                                          </p:spTgt>
                                        </p:tgtEl>
                                      </p:cBhvr>
                                    </p:animEffect>
                                  </p:childTnLst>
                                </p:cTn>
                              </p:par>
                            </p:childTnLst>
                          </p:cTn>
                        </p:par>
                      </p:childTnLst>
                    </p:cTn>
                  </p:par>
                  <p:par>
                    <p:cTn id="16" fill="hold">
                      <p:stCondLst>
                        <p:cond delay="indefinite"/>
                      </p:stCondLst>
                      <p:childTnLst>
                        <p:par>
                          <p:cTn id="17" fill="hold">
                            <p:stCondLst>
                              <p:cond delay="0"/>
                            </p:stCondLst>
                            <p:childTnLst>
                              <p:par>
                                <p:cTn id="18" presetID="22" presetClass="entr" presetSubtype="4" fill="hold" grpId="0" nodeType="clickEffect">
                                  <p:stCondLst>
                                    <p:cond delay="0"/>
                                  </p:stCondLst>
                                  <p:childTnLst>
                                    <p:set>
                                      <p:cBhvr>
                                        <p:cTn id="19" dur="1" fill="hold">
                                          <p:stCondLst>
                                            <p:cond delay="0"/>
                                          </p:stCondLst>
                                        </p:cTn>
                                        <p:tgtEl>
                                          <p:spTgt spid="9">
                                            <p:graphicEl>
                                              <a:dgm id="{720F7DA4-FBFF-7E48-A0D3-8830C9DB0CA8}"/>
                                            </p:graphicEl>
                                          </p:spTgt>
                                        </p:tgtEl>
                                        <p:attrNameLst>
                                          <p:attrName>style.visibility</p:attrName>
                                        </p:attrNameLst>
                                      </p:cBhvr>
                                      <p:to>
                                        <p:strVal val="visible"/>
                                      </p:to>
                                    </p:set>
                                    <p:animEffect transition="in" filter="wipe(down)">
                                      <p:cBhvr>
                                        <p:cTn id="20" dur="500"/>
                                        <p:tgtEl>
                                          <p:spTgt spid="9">
                                            <p:graphicEl>
                                              <a:dgm id="{720F7DA4-FBFF-7E48-A0D3-8830C9DB0CA8}"/>
                                            </p:graphicEl>
                                          </p:spTgt>
                                        </p:tgtEl>
                                      </p:cBhvr>
                                    </p:animEffect>
                                  </p:childTnLst>
                                </p:cTn>
                              </p:par>
                              <p:par>
                                <p:cTn id="21" presetID="22" presetClass="entr" presetSubtype="4" fill="hold" grpId="0" nodeType="withEffect">
                                  <p:stCondLst>
                                    <p:cond delay="0"/>
                                  </p:stCondLst>
                                  <p:childTnLst>
                                    <p:set>
                                      <p:cBhvr>
                                        <p:cTn id="22" dur="1" fill="hold">
                                          <p:stCondLst>
                                            <p:cond delay="0"/>
                                          </p:stCondLst>
                                        </p:cTn>
                                        <p:tgtEl>
                                          <p:spTgt spid="9">
                                            <p:graphicEl>
                                              <a:dgm id="{6559D0F3-9890-EB42-8BB8-87E04AB5F4C6}"/>
                                            </p:graphicEl>
                                          </p:spTgt>
                                        </p:tgtEl>
                                        <p:attrNameLst>
                                          <p:attrName>style.visibility</p:attrName>
                                        </p:attrNameLst>
                                      </p:cBhvr>
                                      <p:to>
                                        <p:strVal val="visible"/>
                                      </p:to>
                                    </p:set>
                                    <p:animEffect transition="in" filter="wipe(down)">
                                      <p:cBhvr>
                                        <p:cTn id="23" dur="500"/>
                                        <p:tgtEl>
                                          <p:spTgt spid="9">
                                            <p:graphicEl>
                                              <a:dgm id="{6559D0F3-9890-EB42-8BB8-87E04AB5F4C6}"/>
                                            </p:graphicEl>
                                          </p:spTgt>
                                        </p:tgtEl>
                                      </p:cBhvr>
                                    </p:animEffect>
                                  </p:childTnLst>
                                </p:cTn>
                              </p:par>
                            </p:childTnLst>
                          </p:cTn>
                        </p:par>
                      </p:childTnLst>
                    </p:cTn>
                  </p:par>
                  <p:par>
                    <p:cTn id="24" fill="hold">
                      <p:stCondLst>
                        <p:cond delay="indefinite"/>
                      </p:stCondLst>
                      <p:childTnLst>
                        <p:par>
                          <p:cTn id="25" fill="hold">
                            <p:stCondLst>
                              <p:cond delay="0"/>
                            </p:stCondLst>
                            <p:childTnLst>
                              <p:par>
                                <p:cTn id="26" presetID="22" presetClass="entr" presetSubtype="4" fill="hold" grpId="0" nodeType="clickEffect">
                                  <p:stCondLst>
                                    <p:cond delay="0"/>
                                  </p:stCondLst>
                                  <p:childTnLst>
                                    <p:set>
                                      <p:cBhvr>
                                        <p:cTn id="27" dur="1" fill="hold">
                                          <p:stCondLst>
                                            <p:cond delay="0"/>
                                          </p:stCondLst>
                                        </p:cTn>
                                        <p:tgtEl>
                                          <p:spTgt spid="9">
                                            <p:graphicEl>
                                              <a:dgm id="{EC69DB8A-2C4E-4A46-815E-5CDFD8682499}"/>
                                            </p:graphicEl>
                                          </p:spTgt>
                                        </p:tgtEl>
                                        <p:attrNameLst>
                                          <p:attrName>style.visibility</p:attrName>
                                        </p:attrNameLst>
                                      </p:cBhvr>
                                      <p:to>
                                        <p:strVal val="visible"/>
                                      </p:to>
                                    </p:set>
                                    <p:animEffect transition="in" filter="wipe(down)">
                                      <p:cBhvr>
                                        <p:cTn id="28" dur="500"/>
                                        <p:tgtEl>
                                          <p:spTgt spid="9">
                                            <p:graphicEl>
                                              <a:dgm id="{EC69DB8A-2C4E-4A46-815E-5CDFD8682499}"/>
                                            </p:graphicEl>
                                          </p:spTgt>
                                        </p:tgtEl>
                                      </p:cBhvr>
                                    </p:animEffect>
                                  </p:childTnLst>
                                </p:cTn>
                              </p:par>
                              <p:par>
                                <p:cTn id="29" presetID="22" presetClass="entr" presetSubtype="4" fill="hold" grpId="0" nodeType="withEffect">
                                  <p:stCondLst>
                                    <p:cond delay="0"/>
                                  </p:stCondLst>
                                  <p:childTnLst>
                                    <p:set>
                                      <p:cBhvr>
                                        <p:cTn id="30" dur="1" fill="hold">
                                          <p:stCondLst>
                                            <p:cond delay="0"/>
                                          </p:stCondLst>
                                        </p:cTn>
                                        <p:tgtEl>
                                          <p:spTgt spid="9">
                                            <p:graphicEl>
                                              <a:dgm id="{A77536FB-5D58-164D-97AB-DFC977C9E609}"/>
                                            </p:graphicEl>
                                          </p:spTgt>
                                        </p:tgtEl>
                                        <p:attrNameLst>
                                          <p:attrName>style.visibility</p:attrName>
                                        </p:attrNameLst>
                                      </p:cBhvr>
                                      <p:to>
                                        <p:strVal val="visible"/>
                                      </p:to>
                                    </p:set>
                                    <p:animEffect transition="in" filter="wipe(down)">
                                      <p:cBhvr>
                                        <p:cTn id="31" dur="500"/>
                                        <p:tgtEl>
                                          <p:spTgt spid="9">
                                            <p:graphicEl>
                                              <a:dgm id="{A77536FB-5D58-164D-97AB-DFC977C9E609}"/>
                                            </p:graphicEl>
                                          </p:spTgt>
                                        </p:tgtEl>
                                      </p:cBhvr>
                                    </p:animEffect>
                                  </p:childTnLst>
                                </p:cTn>
                              </p:par>
                            </p:childTnLst>
                          </p:cTn>
                        </p:par>
                      </p:childTnLst>
                    </p:cTn>
                  </p:par>
                  <p:par>
                    <p:cTn id="32" fill="hold">
                      <p:stCondLst>
                        <p:cond delay="indefinite"/>
                      </p:stCondLst>
                      <p:childTnLst>
                        <p:par>
                          <p:cTn id="33" fill="hold">
                            <p:stCondLst>
                              <p:cond delay="0"/>
                            </p:stCondLst>
                            <p:childTnLst>
                              <p:par>
                                <p:cTn id="34" presetID="22" presetClass="entr" presetSubtype="4" fill="hold" grpId="0" nodeType="clickEffect">
                                  <p:stCondLst>
                                    <p:cond delay="0"/>
                                  </p:stCondLst>
                                  <p:childTnLst>
                                    <p:set>
                                      <p:cBhvr>
                                        <p:cTn id="35" dur="1" fill="hold">
                                          <p:stCondLst>
                                            <p:cond delay="0"/>
                                          </p:stCondLst>
                                        </p:cTn>
                                        <p:tgtEl>
                                          <p:spTgt spid="9">
                                            <p:graphicEl>
                                              <a:dgm id="{71DAADFE-FB09-524D-A4E2-82885D26E78A}"/>
                                            </p:graphicEl>
                                          </p:spTgt>
                                        </p:tgtEl>
                                        <p:attrNameLst>
                                          <p:attrName>style.visibility</p:attrName>
                                        </p:attrNameLst>
                                      </p:cBhvr>
                                      <p:to>
                                        <p:strVal val="visible"/>
                                      </p:to>
                                    </p:set>
                                    <p:animEffect transition="in" filter="wipe(down)">
                                      <p:cBhvr>
                                        <p:cTn id="36" dur="500"/>
                                        <p:tgtEl>
                                          <p:spTgt spid="9">
                                            <p:graphicEl>
                                              <a:dgm id="{71DAADFE-FB09-524D-A4E2-82885D26E78A}"/>
                                            </p:graphicEl>
                                          </p:spTgt>
                                        </p:tgtEl>
                                      </p:cBhvr>
                                    </p:animEffect>
                                  </p:childTnLst>
                                </p:cTn>
                              </p:par>
                              <p:par>
                                <p:cTn id="37" presetID="22" presetClass="entr" presetSubtype="4" fill="hold" grpId="0" nodeType="withEffect">
                                  <p:stCondLst>
                                    <p:cond delay="0"/>
                                  </p:stCondLst>
                                  <p:childTnLst>
                                    <p:set>
                                      <p:cBhvr>
                                        <p:cTn id="38" dur="1" fill="hold">
                                          <p:stCondLst>
                                            <p:cond delay="0"/>
                                          </p:stCondLst>
                                        </p:cTn>
                                        <p:tgtEl>
                                          <p:spTgt spid="9">
                                            <p:graphicEl>
                                              <a:dgm id="{124E8D77-4190-0049-B94A-D7B8CEA019DE}"/>
                                            </p:graphicEl>
                                          </p:spTgt>
                                        </p:tgtEl>
                                        <p:attrNameLst>
                                          <p:attrName>style.visibility</p:attrName>
                                        </p:attrNameLst>
                                      </p:cBhvr>
                                      <p:to>
                                        <p:strVal val="visible"/>
                                      </p:to>
                                    </p:set>
                                    <p:animEffect transition="in" filter="wipe(down)">
                                      <p:cBhvr>
                                        <p:cTn id="39" dur="500"/>
                                        <p:tgtEl>
                                          <p:spTgt spid="9">
                                            <p:graphicEl>
                                              <a:dgm id="{124E8D77-4190-0049-B94A-D7B8CEA019DE}"/>
                                            </p:graphicEl>
                                          </p:spTgt>
                                        </p:tgtEl>
                                      </p:cBhvr>
                                    </p:animEffect>
                                  </p:childTnLst>
                                </p:cTn>
                              </p:par>
                            </p:childTnLst>
                          </p:cTn>
                        </p:par>
                      </p:childTnLst>
                    </p:cTn>
                  </p:par>
                  <p:par>
                    <p:cTn id="40" fill="hold">
                      <p:stCondLst>
                        <p:cond delay="indefinite"/>
                      </p:stCondLst>
                      <p:childTnLst>
                        <p:par>
                          <p:cTn id="41" fill="hold">
                            <p:stCondLst>
                              <p:cond delay="0"/>
                            </p:stCondLst>
                            <p:childTnLst>
                              <p:par>
                                <p:cTn id="42" presetID="22" presetClass="entr" presetSubtype="4" fill="hold" grpId="0" nodeType="clickEffect">
                                  <p:stCondLst>
                                    <p:cond delay="0"/>
                                  </p:stCondLst>
                                  <p:childTnLst>
                                    <p:set>
                                      <p:cBhvr>
                                        <p:cTn id="43" dur="1" fill="hold">
                                          <p:stCondLst>
                                            <p:cond delay="0"/>
                                          </p:stCondLst>
                                        </p:cTn>
                                        <p:tgtEl>
                                          <p:spTgt spid="9">
                                            <p:graphicEl>
                                              <a:dgm id="{D72DB2B6-55FD-0446-9233-0DD82CA251A6}"/>
                                            </p:graphicEl>
                                          </p:spTgt>
                                        </p:tgtEl>
                                        <p:attrNameLst>
                                          <p:attrName>style.visibility</p:attrName>
                                        </p:attrNameLst>
                                      </p:cBhvr>
                                      <p:to>
                                        <p:strVal val="visible"/>
                                      </p:to>
                                    </p:set>
                                    <p:animEffect transition="in" filter="wipe(down)">
                                      <p:cBhvr>
                                        <p:cTn id="44" dur="500"/>
                                        <p:tgtEl>
                                          <p:spTgt spid="9">
                                            <p:graphicEl>
                                              <a:dgm id="{D72DB2B6-55FD-0446-9233-0DD82CA251A6}"/>
                                            </p:graphicEl>
                                          </p:spTgt>
                                        </p:tgtEl>
                                      </p:cBhvr>
                                    </p:animEffect>
                                  </p:childTnLst>
                                </p:cTn>
                              </p:par>
                              <p:par>
                                <p:cTn id="45" presetID="22" presetClass="entr" presetSubtype="4" fill="hold" grpId="0" nodeType="withEffect">
                                  <p:stCondLst>
                                    <p:cond delay="0"/>
                                  </p:stCondLst>
                                  <p:childTnLst>
                                    <p:set>
                                      <p:cBhvr>
                                        <p:cTn id="46" dur="1" fill="hold">
                                          <p:stCondLst>
                                            <p:cond delay="0"/>
                                          </p:stCondLst>
                                        </p:cTn>
                                        <p:tgtEl>
                                          <p:spTgt spid="9">
                                            <p:graphicEl>
                                              <a:dgm id="{EB46C134-31EC-1142-B099-09C6B46AC332}"/>
                                            </p:graphicEl>
                                          </p:spTgt>
                                        </p:tgtEl>
                                        <p:attrNameLst>
                                          <p:attrName>style.visibility</p:attrName>
                                        </p:attrNameLst>
                                      </p:cBhvr>
                                      <p:to>
                                        <p:strVal val="visible"/>
                                      </p:to>
                                    </p:set>
                                    <p:animEffect transition="in" filter="wipe(down)">
                                      <p:cBhvr>
                                        <p:cTn id="47" dur="500"/>
                                        <p:tgtEl>
                                          <p:spTgt spid="9">
                                            <p:graphicEl>
                                              <a:dgm id="{EB46C134-31EC-1142-B099-09C6B46AC332}"/>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9" grpId="0">
        <p:bldSub>
          <a:bldDgm bld="one"/>
        </p:bldSub>
      </p:bldGraphic>
    </p:bld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solidFill>
                  <a:srgbClr val="000000"/>
                </a:solidFill>
                <a:cs typeface="Cambria"/>
              </a:rPr>
              <a:t>10/2: </a:t>
            </a:r>
            <a:r>
              <a:rPr lang="en-US" dirty="0">
                <a:solidFill>
                  <a:srgbClr val="000000"/>
                </a:solidFill>
                <a:cs typeface="Cambria"/>
              </a:rPr>
              <a:t>MCC for State/Central Government</a:t>
            </a:r>
            <a:endParaRPr lang="en-US" dirty="0"/>
          </a:p>
        </p:txBody>
      </p:sp>
      <p:graphicFrame>
        <p:nvGraphicFramePr>
          <p:cNvPr id="8" name="Content Placeholder 7"/>
          <p:cNvGraphicFramePr>
            <a:graphicFrameLocks noGrp="1"/>
          </p:cNvGraphicFramePr>
          <p:nvPr>
            <p:ph idx="1"/>
            <p:extLst>
              <p:ext uri="{D42A27DB-BD31-4B8C-83A1-F6EECF244321}">
                <p14:modId xmlns:p14="http://schemas.microsoft.com/office/powerpoint/2010/main" val="1366599428"/>
              </p:ext>
            </p:extLst>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Date Placeholder 3"/>
          <p:cNvSpPr>
            <a:spLocks noGrp="1"/>
          </p:cNvSpPr>
          <p:nvPr>
            <p:ph type="dt" sz="half" idx="10"/>
          </p:nvPr>
        </p:nvSpPr>
        <p:spPr/>
        <p:txBody>
          <a:bodyPr/>
          <a:lstStyle/>
          <a:p>
            <a:fld id="{58646356-D9EF-ED4D-A516-2CFEB5A9735F}" type="datetime1">
              <a:rPr lang="en-IN" smtClean="0"/>
              <a:pPr/>
              <a:t>17-05-2013</a:t>
            </a:fld>
            <a:endParaRPr lang="en-US"/>
          </a:p>
        </p:txBody>
      </p:sp>
      <p:sp>
        <p:nvSpPr>
          <p:cNvPr id="5" name="Footer Placeholder 4"/>
          <p:cNvSpPr>
            <a:spLocks noGrp="1"/>
          </p:cNvSpPr>
          <p:nvPr>
            <p:ph type="ftr" sz="quarter" idx="11"/>
          </p:nvPr>
        </p:nvSpPr>
        <p:spPr/>
        <p:txBody>
          <a:bodyPr/>
          <a:lstStyle/>
          <a:p>
            <a:r>
              <a:rPr lang="en-US" dirty="0" smtClean="0"/>
              <a:t>Learning Module for RO/</a:t>
            </a:r>
            <a:r>
              <a:rPr lang="en-US" dirty="0" err="1" smtClean="0"/>
              <a:t>AROs</a:t>
            </a:r>
            <a:endParaRPr lang="en-US" dirty="0"/>
          </a:p>
        </p:txBody>
      </p:sp>
      <p:sp>
        <p:nvSpPr>
          <p:cNvPr id="6" name="Slide Number Placeholder 5"/>
          <p:cNvSpPr>
            <a:spLocks noGrp="1"/>
          </p:cNvSpPr>
          <p:nvPr>
            <p:ph type="sldNum" sz="quarter" idx="12"/>
          </p:nvPr>
        </p:nvSpPr>
        <p:spPr/>
        <p:txBody>
          <a:bodyPr/>
          <a:lstStyle/>
          <a:p>
            <a:fld id="{82304205-CB8D-8C4D-9F73-F3EA086242A9}" type="slidenum">
              <a:rPr lang="en-US" smtClean="0"/>
              <a:pPr/>
              <a:t>83</a:t>
            </a:fld>
            <a:endParaRPr lang="en-US"/>
          </a:p>
        </p:txBody>
      </p:sp>
    </p:spTree>
    <p:extLst>
      <p:ext uri="{BB962C8B-B14F-4D97-AF65-F5344CB8AC3E}">
        <p14:creationId xmlns:p14="http://schemas.microsoft.com/office/powerpoint/2010/main" val="3705991992"/>
      </p:ext>
    </p:extLst>
  </p:cSld>
  <p:clrMapOvr>
    <a:masterClrMapping/>
  </p:clrMapOvr>
  <p:transition spd="slow">
    <p:strips dir="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8">
                                            <p:graphicEl>
                                              <a:dgm id="{1121CAF9-6A69-AC4A-9662-B693550B47BD}"/>
                                            </p:graphicEl>
                                          </p:spTgt>
                                        </p:tgtEl>
                                        <p:attrNameLst>
                                          <p:attrName>style.visibility</p:attrName>
                                        </p:attrNameLst>
                                      </p:cBhvr>
                                      <p:to>
                                        <p:strVal val="visible"/>
                                      </p:to>
                                    </p:set>
                                    <p:animEffect transition="in" filter="wipe(down)">
                                      <p:cBhvr>
                                        <p:cTn id="7" dur="500"/>
                                        <p:tgtEl>
                                          <p:spTgt spid="8">
                                            <p:graphicEl>
                                              <a:dgm id="{1121CAF9-6A69-AC4A-9662-B693550B47BD}"/>
                                            </p:graphicEl>
                                          </p:spTgt>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8">
                                            <p:graphicEl>
                                              <a:dgm id="{8E7F943B-D5D2-8A42-A43E-87F319DBC57E}"/>
                                            </p:graphicEl>
                                          </p:spTgt>
                                        </p:tgtEl>
                                        <p:attrNameLst>
                                          <p:attrName>style.visibility</p:attrName>
                                        </p:attrNameLst>
                                      </p:cBhvr>
                                      <p:to>
                                        <p:strVal val="visible"/>
                                      </p:to>
                                    </p:set>
                                    <p:animEffect transition="in" filter="wipe(down)">
                                      <p:cBhvr>
                                        <p:cTn id="10" dur="500"/>
                                        <p:tgtEl>
                                          <p:spTgt spid="8">
                                            <p:graphicEl>
                                              <a:dgm id="{8E7F943B-D5D2-8A42-A43E-87F319DBC57E}"/>
                                            </p:graphicEl>
                                          </p:spTgt>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4" fill="hold" grpId="0" nodeType="clickEffect">
                                  <p:stCondLst>
                                    <p:cond delay="0"/>
                                  </p:stCondLst>
                                  <p:childTnLst>
                                    <p:set>
                                      <p:cBhvr>
                                        <p:cTn id="14" dur="1" fill="hold">
                                          <p:stCondLst>
                                            <p:cond delay="0"/>
                                          </p:stCondLst>
                                        </p:cTn>
                                        <p:tgtEl>
                                          <p:spTgt spid="8">
                                            <p:graphicEl>
                                              <a:dgm id="{80928FD0-81C6-A34B-8D6D-2AEFD47D3CF6}"/>
                                            </p:graphicEl>
                                          </p:spTgt>
                                        </p:tgtEl>
                                        <p:attrNameLst>
                                          <p:attrName>style.visibility</p:attrName>
                                        </p:attrNameLst>
                                      </p:cBhvr>
                                      <p:to>
                                        <p:strVal val="visible"/>
                                      </p:to>
                                    </p:set>
                                    <p:animEffect transition="in" filter="wipe(down)">
                                      <p:cBhvr>
                                        <p:cTn id="15" dur="500"/>
                                        <p:tgtEl>
                                          <p:spTgt spid="8">
                                            <p:graphicEl>
                                              <a:dgm id="{80928FD0-81C6-A34B-8D6D-2AEFD47D3CF6}"/>
                                            </p:graphicEl>
                                          </p:spTgt>
                                        </p:tgtEl>
                                      </p:cBhvr>
                                    </p:animEffect>
                                  </p:childTnLst>
                                </p:cTn>
                              </p:par>
                              <p:par>
                                <p:cTn id="16" presetID="22" presetClass="entr" presetSubtype="4" fill="hold" grpId="0" nodeType="withEffect">
                                  <p:stCondLst>
                                    <p:cond delay="0"/>
                                  </p:stCondLst>
                                  <p:childTnLst>
                                    <p:set>
                                      <p:cBhvr>
                                        <p:cTn id="17" dur="1" fill="hold">
                                          <p:stCondLst>
                                            <p:cond delay="0"/>
                                          </p:stCondLst>
                                        </p:cTn>
                                        <p:tgtEl>
                                          <p:spTgt spid="8">
                                            <p:graphicEl>
                                              <a:dgm id="{820A63A2-3760-CA46-B820-5EDC68DD836C}"/>
                                            </p:graphicEl>
                                          </p:spTgt>
                                        </p:tgtEl>
                                        <p:attrNameLst>
                                          <p:attrName>style.visibility</p:attrName>
                                        </p:attrNameLst>
                                      </p:cBhvr>
                                      <p:to>
                                        <p:strVal val="visible"/>
                                      </p:to>
                                    </p:set>
                                    <p:animEffect transition="in" filter="wipe(down)">
                                      <p:cBhvr>
                                        <p:cTn id="18" dur="500"/>
                                        <p:tgtEl>
                                          <p:spTgt spid="8">
                                            <p:graphicEl>
                                              <a:dgm id="{820A63A2-3760-CA46-B820-5EDC68DD836C}"/>
                                            </p:graphicEl>
                                          </p:spTgt>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4" fill="hold" grpId="0" nodeType="clickEffect">
                                  <p:stCondLst>
                                    <p:cond delay="0"/>
                                  </p:stCondLst>
                                  <p:childTnLst>
                                    <p:set>
                                      <p:cBhvr>
                                        <p:cTn id="22" dur="1" fill="hold">
                                          <p:stCondLst>
                                            <p:cond delay="0"/>
                                          </p:stCondLst>
                                        </p:cTn>
                                        <p:tgtEl>
                                          <p:spTgt spid="8">
                                            <p:graphicEl>
                                              <a:dgm id="{E80D066A-C531-2F4D-A426-5BC8FA7679D4}"/>
                                            </p:graphicEl>
                                          </p:spTgt>
                                        </p:tgtEl>
                                        <p:attrNameLst>
                                          <p:attrName>style.visibility</p:attrName>
                                        </p:attrNameLst>
                                      </p:cBhvr>
                                      <p:to>
                                        <p:strVal val="visible"/>
                                      </p:to>
                                    </p:set>
                                    <p:animEffect transition="in" filter="wipe(down)">
                                      <p:cBhvr>
                                        <p:cTn id="23" dur="500"/>
                                        <p:tgtEl>
                                          <p:spTgt spid="8">
                                            <p:graphicEl>
                                              <a:dgm id="{E80D066A-C531-2F4D-A426-5BC8FA7679D4}"/>
                                            </p:graphicEl>
                                          </p:spTgt>
                                        </p:tgtEl>
                                      </p:cBhvr>
                                    </p:animEffect>
                                  </p:childTnLst>
                                </p:cTn>
                              </p:par>
                              <p:par>
                                <p:cTn id="24" presetID="22" presetClass="entr" presetSubtype="4" fill="hold" grpId="0" nodeType="withEffect">
                                  <p:stCondLst>
                                    <p:cond delay="0"/>
                                  </p:stCondLst>
                                  <p:childTnLst>
                                    <p:set>
                                      <p:cBhvr>
                                        <p:cTn id="25" dur="1" fill="hold">
                                          <p:stCondLst>
                                            <p:cond delay="0"/>
                                          </p:stCondLst>
                                        </p:cTn>
                                        <p:tgtEl>
                                          <p:spTgt spid="8">
                                            <p:graphicEl>
                                              <a:dgm id="{8B2481F5-A497-DB4A-A8AC-5DA4C161B913}"/>
                                            </p:graphicEl>
                                          </p:spTgt>
                                        </p:tgtEl>
                                        <p:attrNameLst>
                                          <p:attrName>style.visibility</p:attrName>
                                        </p:attrNameLst>
                                      </p:cBhvr>
                                      <p:to>
                                        <p:strVal val="visible"/>
                                      </p:to>
                                    </p:set>
                                    <p:animEffect transition="in" filter="wipe(down)">
                                      <p:cBhvr>
                                        <p:cTn id="26" dur="500"/>
                                        <p:tgtEl>
                                          <p:spTgt spid="8">
                                            <p:graphicEl>
                                              <a:dgm id="{8B2481F5-A497-DB4A-A8AC-5DA4C161B913}"/>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8" grpId="0">
        <p:bldSub>
          <a:bldDgm bld="one"/>
        </p:bldSub>
      </p:bldGraphic>
    </p:bld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solidFill>
                  <a:srgbClr val="000000"/>
                </a:solidFill>
                <a:cs typeface="Cambria"/>
              </a:rPr>
              <a:t>10/3: </a:t>
            </a:r>
            <a:r>
              <a:rPr lang="en-US" dirty="0">
                <a:solidFill>
                  <a:srgbClr val="000000"/>
                </a:solidFill>
                <a:cs typeface="Cambria"/>
              </a:rPr>
              <a:t>MCC for State/Central Government</a:t>
            </a:r>
            <a:endParaRPr lang="en-US" dirty="0"/>
          </a:p>
        </p:txBody>
      </p:sp>
      <p:graphicFrame>
        <p:nvGraphicFramePr>
          <p:cNvPr id="8" name="Content Placeholder 7"/>
          <p:cNvGraphicFramePr>
            <a:graphicFrameLocks noGrp="1"/>
          </p:cNvGraphicFramePr>
          <p:nvPr>
            <p:ph idx="1"/>
            <p:extLst>
              <p:ext uri="{D42A27DB-BD31-4B8C-83A1-F6EECF244321}">
                <p14:modId xmlns:p14="http://schemas.microsoft.com/office/powerpoint/2010/main" val="2362075886"/>
              </p:ext>
            </p:extLst>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Date Placeholder 3"/>
          <p:cNvSpPr>
            <a:spLocks noGrp="1"/>
          </p:cNvSpPr>
          <p:nvPr>
            <p:ph type="dt" sz="half" idx="10"/>
          </p:nvPr>
        </p:nvSpPr>
        <p:spPr/>
        <p:txBody>
          <a:bodyPr/>
          <a:lstStyle/>
          <a:p>
            <a:fld id="{58646356-D9EF-ED4D-A516-2CFEB5A9735F}" type="datetime1">
              <a:rPr lang="en-IN" smtClean="0"/>
              <a:pPr/>
              <a:t>17-05-2013</a:t>
            </a:fld>
            <a:endParaRPr lang="en-US"/>
          </a:p>
        </p:txBody>
      </p:sp>
      <p:sp>
        <p:nvSpPr>
          <p:cNvPr id="5" name="Footer Placeholder 4"/>
          <p:cNvSpPr>
            <a:spLocks noGrp="1"/>
          </p:cNvSpPr>
          <p:nvPr>
            <p:ph type="ftr" sz="quarter" idx="11"/>
          </p:nvPr>
        </p:nvSpPr>
        <p:spPr/>
        <p:txBody>
          <a:bodyPr/>
          <a:lstStyle/>
          <a:p>
            <a:r>
              <a:rPr lang="en-US" dirty="0" smtClean="0"/>
              <a:t>Learning Module for RO/</a:t>
            </a:r>
            <a:r>
              <a:rPr lang="en-US" dirty="0" err="1" smtClean="0"/>
              <a:t>AROs</a:t>
            </a:r>
            <a:endParaRPr lang="en-US" dirty="0"/>
          </a:p>
        </p:txBody>
      </p:sp>
      <p:sp>
        <p:nvSpPr>
          <p:cNvPr id="6" name="Slide Number Placeholder 5"/>
          <p:cNvSpPr>
            <a:spLocks noGrp="1"/>
          </p:cNvSpPr>
          <p:nvPr>
            <p:ph type="sldNum" sz="quarter" idx="12"/>
          </p:nvPr>
        </p:nvSpPr>
        <p:spPr/>
        <p:txBody>
          <a:bodyPr/>
          <a:lstStyle/>
          <a:p>
            <a:fld id="{82304205-CB8D-8C4D-9F73-F3EA086242A9}" type="slidenum">
              <a:rPr lang="en-US" smtClean="0"/>
              <a:pPr/>
              <a:t>84</a:t>
            </a:fld>
            <a:endParaRPr lang="en-US"/>
          </a:p>
        </p:txBody>
      </p:sp>
      <p:sp>
        <p:nvSpPr>
          <p:cNvPr id="9" name="TextBox 8"/>
          <p:cNvSpPr txBox="1"/>
          <p:nvPr/>
        </p:nvSpPr>
        <p:spPr>
          <a:xfrm>
            <a:off x="1846140" y="2539409"/>
            <a:ext cx="5392259" cy="646331"/>
          </a:xfrm>
          <a:prstGeom prst="rect">
            <a:avLst/>
          </a:prstGeom>
          <a:noFill/>
        </p:spPr>
        <p:txBody>
          <a:bodyPr wrap="none" rtlCol="0">
            <a:spAutoFit/>
          </a:bodyPr>
          <a:lstStyle/>
          <a:p>
            <a:r>
              <a:rPr lang="en-US" b="1" dirty="0">
                <a:latin typeface="Cambria"/>
                <a:cs typeface="Cambria"/>
              </a:rPr>
              <a:t>Works can be continued by Government agencies</a:t>
            </a:r>
          </a:p>
          <a:p>
            <a:endParaRPr lang="en-US" b="1" dirty="0"/>
          </a:p>
        </p:txBody>
      </p:sp>
    </p:spTree>
    <p:extLst>
      <p:ext uri="{BB962C8B-B14F-4D97-AF65-F5344CB8AC3E}">
        <p14:creationId xmlns:p14="http://schemas.microsoft.com/office/powerpoint/2010/main" val="1835220511"/>
      </p:ext>
    </p:extLst>
  </p:cSld>
  <p:clrMapOvr>
    <a:masterClrMapping/>
  </p:clrMapOvr>
  <p:transition spd="slow">
    <p:strips dir="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8">
                                            <p:graphicEl>
                                              <a:dgm id="{B34F18FE-1EC2-2A43-892E-7E72C1CD0D5D}"/>
                                            </p:graphicEl>
                                          </p:spTgt>
                                        </p:tgtEl>
                                        <p:attrNameLst>
                                          <p:attrName>style.visibility</p:attrName>
                                        </p:attrNameLst>
                                      </p:cBhvr>
                                      <p:to>
                                        <p:strVal val="visible"/>
                                      </p:to>
                                    </p:set>
                                    <p:animEffect transition="in" filter="wipe(down)">
                                      <p:cBhvr>
                                        <p:cTn id="7" dur="500"/>
                                        <p:tgtEl>
                                          <p:spTgt spid="8">
                                            <p:graphicEl>
                                              <a:dgm id="{B34F18FE-1EC2-2A43-892E-7E72C1CD0D5D}"/>
                                            </p:graphic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8">
                                            <p:graphicEl>
                                              <a:dgm id="{D2E2B21D-977F-0444-BA58-E0AAE955C8A9}"/>
                                            </p:graphicEl>
                                          </p:spTgt>
                                        </p:tgtEl>
                                        <p:attrNameLst>
                                          <p:attrName>style.visibility</p:attrName>
                                        </p:attrNameLst>
                                      </p:cBhvr>
                                      <p:to>
                                        <p:strVal val="visible"/>
                                      </p:to>
                                    </p:set>
                                    <p:animEffect transition="in" filter="wipe(down)">
                                      <p:cBhvr>
                                        <p:cTn id="12" dur="500"/>
                                        <p:tgtEl>
                                          <p:spTgt spid="8">
                                            <p:graphicEl>
                                              <a:dgm id="{D2E2B21D-977F-0444-BA58-E0AAE955C8A9}"/>
                                            </p:graphicEl>
                                          </p:spTgt>
                                        </p:tgtEl>
                                      </p:cBhvr>
                                    </p:animEffect>
                                  </p:childTnLst>
                                </p:cTn>
                              </p:par>
                              <p:par>
                                <p:cTn id="13" presetID="22" presetClass="entr" presetSubtype="4" fill="hold" grpId="0" nodeType="withEffect">
                                  <p:stCondLst>
                                    <p:cond delay="0"/>
                                  </p:stCondLst>
                                  <p:childTnLst>
                                    <p:set>
                                      <p:cBhvr>
                                        <p:cTn id="14" dur="1" fill="hold">
                                          <p:stCondLst>
                                            <p:cond delay="0"/>
                                          </p:stCondLst>
                                        </p:cTn>
                                        <p:tgtEl>
                                          <p:spTgt spid="8">
                                            <p:graphicEl>
                                              <a:dgm id="{834F9F92-0824-6742-9074-A854235B38D2}"/>
                                            </p:graphicEl>
                                          </p:spTgt>
                                        </p:tgtEl>
                                        <p:attrNameLst>
                                          <p:attrName>style.visibility</p:attrName>
                                        </p:attrNameLst>
                                      </p:cBhvr>
                                      <p:to>
                                        <p:strVal val="visible"/>
                                      </p:to>
                                    </p:set>
                                    <p:animEffect transition="in" filter="wipe(down)">
                                      <p:cBhvr>
                                        <p:cTn id="15" dur="500"/>
                                        <p:tgtEl>
                                          <p:spTgt spid="8">
                                            <p:graphicEl>
                                              <a:dgm id="{834F9F92-0824-6742-9074-A854235B38D2}"/>
                                            </p:graphicEl>
                                          </p:spTgt>
                                        </p:tgtEl>
                                      </p:cBhvr>
                                    </p:animEffect>
                                  </p:childTnLst>
                                </p:cTn>
                              </p:par>
                            </p:childTnLst>
                          </p:cTn>
                        </p:par>
                      </p:childTnLst>
                    </p:cTn>
                  </p:par>
                  <p:par>
                    <p:cTn id="16" fill="hold">
                      <p:stCondLst>
                        <p:cond delay="indefinite"/>
                      </p:stCondLst>
                      <p:childTnLst>
                        <p:par>
                          <p:cTn id="17" fill="hold">
                            <p:stCondLst>
                              <p:cond delay="0"/>
                            </p:stCondLst>
                            <p:childTnLst>
                              <p:par>
                                <p:cTn id="18" presetID="22" presetClass="entr" presetSubtype="4" fill="hold" grpId="0" nodeType="clickEffect">
                                  <p:stCondLst>
                                    <p:cond delay="0"/>
                                  </p:stCondLst>
                                  <p:childTnLst>
                                    <p:set>
                                      <p:cBhvr>
                                        <p:cTn id="19" dur="1" fill="hold">
                                          <p:stCondLst>
                                            <p:cond delay="0"/>
                                          </p:stCondLst>
                                        </p:cTn>
                                        <p:tgtEl>
                                          <p:spTgt spid="8">
                                            <p:graphicEl>
                                              <a:dgm id="{3DC5EB3E-58D4-6A4C-BE0E-F9AE614D772F}"/>
                                            </p:graphicEl>
                                          </p:spTgt>
                                        </p:tgtEl>
                                        <p:attrNameLst>
                                          <p:attrName>style.visibility</p:attrName>
                                        </p:attrNameLst>
                                      </p:cBhvr>
                                      <p:to>
                                        <p:strVal val="visible"/>
                                      </p:to>
                                    </p:set>
                                    <p:animEffect transition="in" filter="wipe(down)">
                                      <p:cBhvr>
                                        <p:cTn id="20" dur="500"/>
                                        <p:tgtEl>
                                          <p:spTgt spid="8">
                                            <p:graphicEl>
                                              <a:dgm id="{3DC5EB3E-58D4-6A4C-BE0E-F9AE614D772F}"/>
                                            </p:graphicEl>
                                          </p:spTgt>
                                        </p:tgtEl>
                                      </p:cBhvr>
                                    </p:animEffect>
                                  </p:childTnLst>
                                </p:cTn>
                              </p:par>
                              <p:par>
                                <p:cTn id="21" presetID="22" presetClass="entr" presetSubtype="4" fill="hold" grpId="0" nodeType="withEffect">
                                  <p:stCondLst>
                                    <p:cond delay="0"/>
                                  </p:stCondLst>
                                  <p:childTnLst>
                                    <p:set>
                                      <p:cBhvr>
                                        <p:cTn id="22" dur="1" fill="hold">
                                          <p:stCondLst>
                                            <p:cond delay="0"/>
                                          </p:stCondLst>
                                        </p:cTn>
                                        <p:tgtEl>
                                          <p:spTgt spid="8">
                                            <p:graphicEl>
                                              <a:dgm id="{2AD8FC5B-4B02-9543-BD75-A1D85C7265C5}"/>
                                            </p:graphicEl>
                                          </p:spTgt>
                                        </p:tgtEl>
                                        <p:attrNameLst>
                                          <p:attrName>style.visibility</p:attrName>
                                        </p:attrNameLst>
                                      </p:cBhvr>
                                      <p:to>
                                        <p:strVal val="visible"/>
                                      </p:to>
                                    </p:set>
                                    <p:animEffect transition="in" filter="wipe(down)">
                                      <p:cBhvr>
                                        <p:cTn id="23" dur="500"/>
                                        <p:tgtEl>
                                          <p:spTgt spid="8">
                                            <p:graphicEl>
                                              <a:dgm id="{2AD8FC5B-4B02-9543-BD75-A1D85C7265C5}"/>
                                            </p:graphicEl>
                                          </p:spTgt>
                                        </p:tgtEl>
                                      </p:cBhvr>
                                    </p:animEffect>
                                  </p:childTnLst>
                                </p:cTn>
                              </p:par>
                            </p:childTnLst>
                          </p:cTn>
                        </p:par>
                      </p:childTnLst>
                    </p:cTn>
                  </p:par>
                  <p:par>
                    <p:cTn id="24" fill="hold">
                      <p:stCondLst>
                        <p:cond delay="indefinite"/>
                      </p:stCondLst>
                      <p:childTnLst>
                        <p:par>
                          <p:cTn id="25" fill="hold">
                            <p:stCondLst>
                              <p:cond delay="0"/>
                            </p:stCondLst>
                            <p:childTnLst>
                              <p:par>
                                <p:cTn id="26" presetID="22" presetClass="entr" presetSubtype="4" fill="hold" grpId="0" nodeType="clickEffect">
                                  <p:stCondLst>
                                    <p:cond delay="0"/>
                                  </p:stCondLst>
                                  <p:childTnLst>
                                    <p:set>
                                      <p:cBhvr>
                                        <p:cTn id="27" dur="1" fill="hold">
                                          <p:stCondLst>
                                            <p:cond delay="0"/>
                                          </p:stCondLst>
                                        </p:cTn>
                                        <p:tgtEl>
                                          <p:spTgt spid="8">
                                            <p:graphicEl>
                                              <a:dgm id="{62E7BBE4-2B8F-B94B-A7E9-26B353C71A72}"/>
                                            </p:graphicEl>
                                          </p:spTgt>
                                        </p:tgtEl>
                                        <p:attrNameLst>
                                          <p:attrName>style.visibility</p:attrName>
                                        </p:attrNameLst>
                                      </p:cBhvr>
                                      <p:to>
                                        <p:strVal val="visible"/>
                                      </p:to>
                                    </p:set>
                                    <p:animEffect transition="in" filter="wipe(down)">
                                      <p:cBhvr>
                                        <p:cTn id="28" dur="500"/>
                                        <p:tgtEl>
                                          <p:spTgt spid="8">
                                            <p:graphicEl>
                                              <a:dgm id="{62E7BBE4-2B8F-B94B-A7E9-26B353C71A72}"/>
                                            </p:graphicEl>
                                          </p:spTgt>
                                        </p:tgtEl>
                                      </p:cBhvr>
                                    </p:animEffect>
                                  </p:childTnLst>
                                </p:cTn>
                              </p:par>
                              <p:par>
                                <p:cTn id="29" presetID="22" presetClass="entr" presetSubtype="4" fill="hold" grpId="0" nodeType="withEffect">
                                  <p:stCondLst>
                                    <p:cond delay="0"/>
                                  </p:stCondLst>
                                  <p:childTnLst>
                                    <p:set>
                                      <p:cBhvr>
                                        <p:cTn id="30" dur="1" fill="hold">
                                          <p:stCondLst>
                                            <p:cond delay="0"/>
                                          </p:stCondLst>
                                        </p:cTn>
                                        <p:tgtEl>
                                          <p:spTgt spid="8">
                                            <p:graphicEl>
                                              <a:dgm id="{3D1BD4B0-F8A8-934A-9082-7C7D27B7C6E3}"/>
                                            </p:graphicEl>
                                          </p:spTgt>
                                        </p:tgtEl>
                                        <p:attrNameLst>
                                          <p:attrName>style.visibility</p:attrName>
                                        </p:attrNameLst>
                                      </p:cBhvr>
                                      <p:to>
                                        <p:strVal val="visible"/>
                                      </p:to>
                                    </p:set>
                                    <p:animEffect transition="in" filter="wipe(down)">
                                      <p:cBhvr>
                                        <p:cTn id="31" dur="500"/>
                                        <p:tgtEl>
                                          <p:spTgt spid="8">
                                            <p:graphicEl>
                                              <a:dgm id="{3D1BD4B0-F8A8-934A-9082-7C7D27B7C6E3}"/>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8" grpId="0">
        <p:bldSub>
          <a:bldDgm bld="one"/>
        </p:bldSub>
      </p:bldGraphic>
    </p:bld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800" dirty="0" smtClean="0">
                <a:solidFill>
                  <a:srgbClr val="000000"/>
                </a:solidFill>
                <a:cs typeface="Cambria"/>
              </a:rPr>
              <a:t>10/4: </a:t>
            </a:r>
            <a:r>
              <a:rPr lang="en-US" sz="2800" dirty="0">
                <a:solidFill>
                  <a:srgbClr val="000000"/>
                </a:solidFill>
                <a:cs typeface="Cambria"/>
              </a:rPr>
              <a:t>MCC for State/Central Government</a:t>
            </a:r>
            <a:endParaRPr lang="en-US" sz="3000" dirty="0"/>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2947224532"/>
              </p:ext>
            </p:extLst>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Date Placeholder 3"/>
          <p:cNvSpPr>
            <a:spLocks noGrp="1"/>
          </p:cNvSpPr>
          <p:nvPr>
            <p:ph type="dt" sz="half" idx="10"/>
          </p:nvPr>
        </p:nvSpPr>
        <p:spPr/>
        <p:txBody>
          <a:bodyPr/>
          <a:lstStyle/>
          <a:p>
            <a:fld id="{58646356-D9EF-ED4D-A516-2CFEB5A9735F}" type="datetime1">
              <a:rPr lang="en-IN" smtClean="0"/>
              <a:pPr/>
              <a:t>17-05-2013</a:t>
            </a:fld>
            <a:endParaRPr lang="en-US"/>
          </a:p>
        </p:txBody>
      </p:sp>
      <p:sp>
        <p:nvSpPr>
          <p:cNvPr id="5" name="Footer Placeholder 4"/>
          <p:cNvSpPr>
            <a:spLocks noGrp="1"/>
          </p:cNvSpPr>
          <p:nvPr>
            <p:ph type="ftr" sz="quarter" idx="11"/>
          </p:nvPr>
        </p:nvSpPr>
        <p:spPr/>
        <p:txBody>
          <a:bodyPr/>
          <a:lstStyle/>
          <a:p>
            <a:r>
              <a:rPr lang="en-US" dirty="0" smtClean="0"/>
              <a:t>Learning Module for RO/</a:t>
            </a:r>
            <a:r>
              <a:rPr lang="en-US" dirty="0" err="1" smtClean="0"/>
              <a:t>AROs</a:t>
            </a:r>
            <a:endParaRPr lang="en-US" dirty="0"/>
          </a:p>
        </p:txBody>
      </p:sp>
      <p:sp>
        <p:nvSpPr>
          <p:cNvPr id="6" name="Slide Number Placeholder 5"/>
          <p:cNvSpPr>
            <a:spLocks noGrp="1"/>
          </p:cNvSpPr>
          <p:nvPr>
            <p:ph type="sldNum" sz="quarter" idx="12"/>
          </p:nvPr>
        </p:nvSpPr>
        <p:spPr/>
        <p:txBody>
          <a:bodyPr/>
          <a:lstStyle/>
          <a:p>
            <a:fld id="{82304205-CB8D-8C4D-9F73-F3EA086242A9}" type="slidenum">
              <a:rPr lang="en-US" smtClean="0"/>
              <a:pPr/>
              <a:t>85</a:t>
            </a:fld>
            <a:endParaRPr lang="en-US"/>
          </a:p>
        </p:txBody>
      </p:sp>
    </p:spTree>
    <p:extLst>
      <p:ext uri="{BB962C8B-B14F-4D97-AF65-F5344CB8AC3E}">
        <p14:creationId xmlns:p14="http://schemas.microsoft.com/office/powerpoint/2010/main" val="1484742259"/>
      </p:ext>
    </p:extLst>
  </p:cSld>
  <p:clrMapOvr>
    <a:masterClrMapping/>
  </p:clrMapOvr>
  <p:transition spd="slow">
    <p:strips dir="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7">
                                            <p:graphicEl>
                                              <a:dgm id="{721B8EC2-9D6E-F44C-A02D-BFE46D619B6B}"/>
                                            </p:graphicEl>
                                          </p:spTgt>
                                        </p:tgtEl>
                                        <p:attrNameLst>
                                          <p:attrName>style.visibility</p:attrName>
                                        </p:attrNameLst>
                                      </p:cBhvr>
                                      <p:to>
                                        <p:strVal val="visible"/>
                                      </p:to>
                                    </p:set>
                                    <p:animEffect transition="in" filter="wipe(down)">
                                      <p:cBhvr>
                                        <p:cTn id="7" dur="500"/>
                                        <p:tgtEl>
                                          <p:spTgt spid="7">
                                            <p:graphicEl>
                                              <a:dgm id="{721B8EC2-9D6E-F44C-A02D-BFE46D619B6B}"/>
                                            </p:graphic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7">
                                            <p:graphicEl>
                                              <a:dgm id="{9152983A-E3A8-EC4B-9372-E0379F8CBB73}"/>
                                            </p:graphicEl>
                                          </p:spTgt>
                                        </p:tgtEl>
                                        <p:attrNameLst>
                                          <p:attrName>style.visibility</p:attrName>
                                        </p:attrNameLst>
                                      </p:cBhvr>
                                      <p:to>
                                        <p:strVal val="visible"/>
                                      </p:to>
                                    </p:set>
                                    <p:animEffect transition="in" filter="wipe(down)">
                                      <p:cBhvr>
                                        <p:cTn id="12" dur="500"/>
                                        <p:tgtEl>
                                          <p:spTgt spid="7">
                                            <p:graphicEl>
                                              <a:dgm id="{9152983A-E3A8-EC4B-9372-E0379F8CBB73}"/>
                                            </p:graphic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7">
                                            <p:graphicEl>
                                              <a:dgm id="{0FCBD16E-54D2-904F-B8FA-7843732EFB55}"/>
                                            </p:graphicEl>
                                          </p:spTgt>
                                        </p:tgtEl>
                                        <p:attrNameLst>
                                          <p:attrName>style.visibility</p:attrName>
                                        </p:attrNameLst>
                                      </p:cBhvr>
                                      <p:to>
                                        <p:strVal val="visible"/>
                                      </p:to>
                                    </p:set>
                                    <p:animEffect transition="in" filter="wipe(down)">
                                      <p:cBhvr>
                                        <p:cTn id="17" dur="500"/>
                                        <p:tgtEl>
                                          <p:spTgt spid="7">
                                            <p:graphicEl>
                                              <a:dgm id="{0FCBD16E-54D2-904F-B8FA-7843732EFB55}"/>
                                            </p:graphic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7">
                                            <p:graphicEl>
                                              <a:dgm id="{DE81ECBA-2A92-264D-B375-373DD5F630C1}"/>
                                            </p:graphicEl>
                                          </p:spTgt>
                                        </p:tgtEl>
                                        <p:attrNameLst>
                                          <p:attrName>style.visibility</p:attrName>
                                        </p:attrNameLst>
                                      </p:cBhvr>
                                      <p:to>
                                        <p:strVal val="visible"/>
                                      </p:to>
                                    </p:set>
                                    <p:animEffect transition="in" filter="wipe(down)">
                                      <p:cBhvr>
                                        <p:cTn id="22" dur="500"/>
                                        <p:tgtEl>
                                          <p:spTgt spid="7">
                                            <p:graphicEl>
                                              <a:dgm id="{DE81ECBA-2A92-264D-B375-373DD5F630C1}"/>
                                            </p:graphic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grpId="0" nodeType="clickEffect">
                                  <p:stCondLst>
                                    <p:cond delay="0"/>
                                  </p:stCondLst>
                                  <p:childTnLst>
                                    <p:set>
                                      <p:cBhvr>
                                        <p:cTn id="26" dur="1" fill="hold">
                                          <p:stCondLst>
                                            <p:cond delay="0"/>
                                          </p:stCondLst>
                                        </p:cTn>
                                        <p:tgtEl>
                                          <p:spTgt spid="7">
                                            <p:graphicEl>
                                              <a:dgm id="{355CDC46-3374-8D46-BA95-F661C119FF7C}"/>
                                            </p:graphicEl>
                                          </p:spTgt>
                                        </p:tgtEl>
                                        <p:attrNameLst>
                                          <p:attrName>style.visibility</p:attrName>
                                        </p:attrNameLst>
                                      </p:cBhvr>
                                      <p:to>
                                        <p:strVal val="visible"/>
                                      </p:to>
                                    </p:set>
                                    <p:animEffect transition="in" filter="wipe(down)">
                                      <p:cBhvr>
                                        <p:cTn id="27" dur="500"/>
                                        <p:tgtEl>
                                          <p:spTgt spid="7">
                                            <p:graphicEl>
                                              <a:dgm id="{355CDC46-3374-8D46-BA95-F661C119FF7C}"/>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7" grpId="0">
        <p:bldSub>
          <a:bldDgm bld="one"/>
        </p:bldSub>
      </p:bldGraphic>
    </p:bld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800" dirty="0" smtClean="0">
                <a:solidFill>
                  <a:srgbClr val="000000"/>
                </a:solidFill>
                <a:cs typeface="Cambria"/>
              </a:rPr>
              <a:t>10/5: </a:t>
            </a:r>
            <a:r>
              <a:rPr lang="en-US" sz="2800" dirty="0">
                <a:solidFill>
                  <a:srgbClr val="000000"/>
                </a:solidFill>
                <a:cs typeface="Cambria"/>
              </a:rPr>
              <a:t>MCC for State/Central Government</a:t>
            </a:r>
            <a:endParaRPr lang="en-US" sz="3000" dirty="0"/>
          </a:p>
        </p:txBody>
      </p:sp>
      <p:graphicFrame>
        <p:nvGraphicFramePr>
          <p:cNvPr id="10" name="Content Placeholder 9"/>
          <p:cNvGraphicFramePr>
            <a:graphicFrameLocks noGrp="1"/>
          </p:cNvGraphicFramePr>
          <p:nvPr>
            <p:ph idx="1"/>
            <p:extLst>
              <p:ext uri="{D42A27DB-BD31-4B8C-83A1-F6EECF244321}">
                <p14:modId xmlns:p14="http://schemas.microsoft.com/office/powerpoint/2010/main" val="2349536717"/>
              </p:ext>
            </p:extLst>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Date Placeholder 3"/>
          <p:cNvSpPr>
            <a:spLocks noGrp="1"/>
          </p:cNvSpPr>
          <p:nvPr>
            <p:ph type="dt" sz="half" idx="10"/>
          </p:nvPr>
        </p:nvSpPr>
        <p:spPr/>
        <p:txBody>
          <a:bodyPr/>
          <a:lstStyle/>
          <a:p>
            <a:fld id="{58646356-D9EF-ED4D-A516-2CFEB5A9735F}" type="datetime1">
              <a:rPr lang="en-IN" smtClean="0"/>
              <a:pPr/>
              <a:t>17-05-2013</a:t>
            </a:fld>
            <a:endParaRPr lang="en-US"/>
          </a:p>
        </p:txBody>
      </p:sp>
      <p:sp>
        <p:nvSpPr>
          <p:cNvPr id="5" name="Footer Placeholder 4"/>
          <p:cNvSpPr>
            <a:spLocks noGrp="1"/>
          </p:cNvSpPr>
          <p:nvPr>
            <p:ph type="ftr" sz="quarter" idx="11"/>
          </p:nvPr>
        </p:nvSpPr>
        <p:spPr/>
        <p:txBody>
          <a:bodyPr/>
          <a:lstStyle/>
          <a:p>
            <a:r>
              <a:rPr lang="en-US" dirty="0" smtClean="0"/>
              <a:t>Learning Module for RO/</a:t>
            </a:r>
            <a:r>
              <a:rPr lang="en-US" dirty="0" err="1" smtClean="0"/>
              <a:t>AROs</a:t>
            </a:r>
            <a:endParaRPr lang="en-US" dirty="0"/>
          </a:p>
        </p:txBody>
      </p:sp>
      <p:sp>
        <p:nvSpPr>
          <p:cNvPr id="6" name="Slide Number Placeholder 5"/>
          <p:cNvSpPr>
            <a:spLocks noGrp="1"/>
          </p:cNvSpPr>
          <p:nvPr>
            <p:ph type="sldNum" sz="quarter" idx="12"/>
          </p:nvPr>
        </p:nvSpPr>
        <p:spPr/>
        <p:txBody>
          <a:bodyPr/>
          <a:lstStyle/>
          <a:p>
            <a:fld id="{82304205-CB8D-8C4D-9F73-F3EA086242A9}" type="slidenum">
              <a:rPr lang="en-US" smtClean="0"/>
              <a:pPr/>
              <a:t>86</a:t>
            </a:fld>
            <a:endParaRPr lang="en-US"/>
          </a:p>
        </p:txBody>
      </p:sp>
      <p:sp>
        <p:nvSpPr>
          <p:cNvPr id="11" name="TextBox 10"/>
          <p:cNvSpPr txBox="1"/>
          <p:nvPr/>
        </p:nvSpPr>
        <p:spPr>
          <a:xfrm rot="16200000">
            <a:off x="-905345" y="3394614"/>
            <a:ext cx="4753209" cy="1154162"/>
          </a:xfrm>
          <a:prstGeom prst="rect">
            <a:avLst/>
          </a:prstGeom>
          <a:noFill/>
        </p:spPr>
        <p:txBody>
          <a:bodyPr wrap="square" rtlCol="0">
            <a:spAutoFit/>
          </a:bodyPr>
          <a:lstStyle/>
          <a:p>
            <a:pPr algn="ctr"/>
            <a:r>
              <a:rPr lang="en-US" sz="2300" b="1" dirty="0">
                <a:latin typeface="Cambria"/>
                <a:cs typeface="Cambria"/>
              </a:rPr>
              <a:t>Activities require prior permission of the commission</a:t>
            </a:r>
          </a:p>
          <a:p>
            <a:pPr algn="ctr"/>
            <a:endParaRPr lang="en-US" sz="2300" b="1" dirty="0">
              <a:latin typeface="Cambria"/>
              <a:cs typeface="Cambria"/>
            </a:endParaRPr>
          </a:p>
        </p:txBody>
      </p:sp>
    </p:spTree>
    <p:extLst>
      <p:ext uri="{BB962C8B-B14F-4D97-AF65-F5344CB8AC3E}">
        <p14:creationId xmlns:p14="http://schemas.microsoft.com/office/powerpoint/2010/main" val="4008306061"/>
      </p:ext>
    </p:extLst>
  </p:cSld>
  <p:clrMapOvr>
    <a:masterClrMapping/>
  </p:clrMapOvr>
  <p:transition spd="slow">
    <p:strips dir="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10">
                                            <p:graphicEl>
                                              <a:dgm id="{64CCD319-C2CF-6C47-A8A4-2AA4F114547B}"/>
                                            </p:graphicEl>
                                          </p:spTgt>
                                        </p:tgtEl>
                                        <p:attrNameLst>
                                          <p:attrName>style.visibility</p:attrName>
                                        </p:attrNameLst>
                                      </p:cBhvr>
                                      <p:to>
                                        <p:strVal val="visible"/>
                                      </p:to>
                                    </p:set>
                                    <p:animEffect transition="in" filter="wipe(down)">
                                      <p:cBhvr>
                                        <p:cTn id="7" dur="500"/>
                                        <p:tgtEl>
                                          <p:spTgt spid="10">
                                            <p:graphicEl>
                                              <a:dgm id="{64CCD319-C2CF-6C47-A8A4-2AA4F114547B}"/>
                                            </p:graphic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10">
                                            <p:graphicEl>
                                              <a:dgm id="{C4C1EC59-9F90-3549-A982-FC51D08B1B0A}"/>
                                            </p:graphicEl>
                                          </p:spTgt>
                                        </p:tgtEl>
                                        <p:attrNameLst>
                                          <p:attrName>style.visibility</p:attrName>
                                        </p:attrNameLst>
                                      </p:cBhvr>
                                      <p:to>
                                        <p:strVal val="visible"/>
                                      </p:to>
                                    </p:set>
                                    <p:animEffect transition="in" filter="wipe(down)">
                                      <p:cBhvr>
                                        <p:cTn id="12" dur="500"/>
                                        <p:tgtEl>
                                          <p:spTgt spid="10">
                                            <p:graphicEl>
                                              <a:dgm id="{C4C1EC59-9F90-3549-A982-FC51D08B1B0A}"/>
                                            </p:graphic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10">
                                            <p:graphicEl>
                                              <a:dgm id="{658C5644-10A9-D74B-96C3-8A0BBCDD62EC}"/>
                                            </p:graphicEl>
                                          </p:spTgt>
                                        </p:tgtEl>
                                        <p:attrNameLst>
                                          <p:attrName>style.visibility</p:attrName>
                                        </p:attrNameLst>
                                      </p:cBhvr>
                                      <p:to>
                                        <p:strVal val="visible"/>
                                      </p:to>
                                    </p:set>
                                    <p:animEffect transition="in" filter="wipe(down)">
                                      <p:cBhvr>
                                        <p:cTn id="17" dur="500"/>
                                        <p:tgtEl>
                                          <p:spTgt spid="10">
                                            <p:graphicEl>
                                              <a:dgm id="{658C5644-10A9-D74B-96C3-8A0BBCDD62EC}"/>
                                            </p:graphic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10">
                                            <p:graphicEl>
                                              <a:dgm id="{97381787-FD34-4132-9654-BC60E3EA6982}"/>
                                            </p:graphicEl>
                                          </p:spTgt>
                                        </p:tgtEl>
                                        <p:attrNameLst>
                                          <p:attrName>style.visibility</p:attrName>
                                        </p:attrNameLst>
                                      </p:cBhvr>
                                      <p:to>
                                        <p:strVal val="visible"/>
                                      </p:to>
                                    </p:set>
                                    <p:animEffect transition="in" filter="wipe(down)">
                                      <p:cBhvr>
                                        <p:cTn id="22" dur="500"/>
                                        <p:tgtEl>
                                          <p:spTgt spid="10">
                                            <p:graphicEl>
                                              <a:dgm id="{97381787-FD34-4132-9654-BC60E3EA6982}"/>
                                            </p:graphic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grpId="0" nodeType="clickEffect">
                                  <p:stCondLst>
                                    <p:cond delay="0"/>
                                  </p:stCondLst>
                                  <p:childTnLst>
                                    <p:set>
                                      <p:cBhvr>
                                        <p:cTn id="26" dur="1" fill="hold">
                                          <p:stCondLst>
                                            <p:cond delay="0"/>
                                          </p:stCondLst>
                                        </p:cTn>
                                        <p:tgtEl>
                                          <p:spTgt spid="10">
                                            <p:graphicEl>
                                              <a:dgm id="{A089EAC0-CDB8-7040-9036-732169167E04}"/>
                                            </p:graphicEl>
                                          </p:spTgt>
                                        </p:tgtEl>
                                        <p:attrNameLst>
                                          <p:attrName>style.visibility</p:attrName>
                                        </p:attrNameLst>
                                      </p:cBhvr>
                                      <p:to>
                                        <p:strVal val="visible"/>
                                      </p:to>
                                    </p:set>
                                    <p:animEffect transition="in" filter="wipe(down)">
                                      <p:cBhvr>
                                        <p:cTn id="27" dur="500"/>
                                        <p:tgtEl>
                                          <p:spTgt spid="10">
                                            <p:graphicEl>
                                              <a:dgm id="{A089EAC0-CDB8-7040-9036-732169167E04}"/>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0" grpId="0">
        <p:bldSub>
          <a:bldDgm bld="one"/>
        </p:bldSub>
      </p:bldGraphic>
    </p:bld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dirty="0" smtClean="0">
                <a:solidFill>
                  <a:srgbClr val="000000"/>
                </a:solidFill>
                <a:cs typeface="Cambria"/>
              </a:rPr>
              <a:t>10/6: </a:t>
            </a:r>
            <a:r>
              <a:rPr lang="en-US" sz="2800" dirty="0">
                <a:solidFill>
                  <a:srgbClr val="000000"/>
                </a:solidFill>
                <a:cs typeface="Cambria"/>
              </a:rPr>
              <a:t>MCC for State/Central Government</a:t>
            </a:r>
            <a:endParaRPr lang="en-US" sz="3000" dirty="0"/>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2676665828"/>
              </p:ext>
            </p:extLst>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Date Placeholder 3"/>
          <p:cNvSpPr>
            <a:spLocks noGrp="1"/>
          </p:cNvSpPr>
          <p:nvPr>
            <p:ph type="dt" sz="half" idx="10"/>
          </p:nvPr>
        </p:nvSpPr>
        <p:spPr/>
        <p:txBody>
          <a:bodyPr/>
          <a:lstStyle/>
          <a:p>
            <a:fld id="{58646356-D9EF-ED4D-A516-2CFEB5A9735F}" type="datetime1">
              <a:rPr lang="en-IN" smtClean="0"/>
              <a:pPr/>
              <a:t>17-05-2013</a:t>
            </a:fld>
            <a:endParaRPr lang="en-US"/>
          </a:p>
        </p:txBody>
      </p:sp>
      <p:sp>
        <p:nvSpPr>
          <p:cNvPr id="5" name="Footer Placeholder 4"/>
          <p:cNvSpPr>
            <a:spLocks noGrp="1"/>
          </p:cNvSpPr>
          <p:nvPr>
            <p:ph type="ftr" sz="quarter" idx="11"/>
          </p:nvPr>
        </p:nvSpPr>
        <p:spPr/>
        <p:txBody>
          <a:bodyPr/>
          <a:lstStyle/>
          <a:p>
            <a:r>
              <a:rPr lang="en-US" dirty="0" smtClean="0"/>
              <a:t>Learning Module for RO/</a:t>
            </a:r>
            <a:r>
              <a:rPr lang="en-US" dirty="0" err="1" smtClean="0"/>
              <a:t>AROs</a:t>
            </a:r>
            <a:endParaRPr lang="en-US" dirty="0"/>
          </a:p>
        </p:txBody>
      </p:sp>
      <p:sp>
        <p:nvSpPr>
          <p:cNvPr id="6" name="Slide Number Placeholder 5"/>
          <p:cNvSpPr>
            <a:spLocks noGrp="1"/>
          </p:cNvSpPr>
          <p:nvPr>
            <p:ph type="sldNum" sz="quarter" idx="12"/>
          </p:nvPr>
        </p:nvSpPr>
        <p:spPr/>
        <p:txBody>
          <a:bodyPr/>
          <a:lstStyle/>
          <a:p>
            <a:fld id="{82304205-CB8D-8C4D-9F73-F3EA086242A9}" type="slidenum">
              <a:rPr lang="en-US" smtClean="0"/>
              <a:pPr/>
              <a:t>87</a:t>
            </a:fld>
            <a:endParaRPr lang="en-US"/>
          </a:p>
        </p:txBody>
      </p:sp>
    </p:spTree>
    <p:extLst>
      <p:ext uri="{BB962C8B-B14F-4D97-AF65-F5344CB8AC3E}">
        <p14:creationId xmlns:p14="http://schemas.microsoft.com/office/powerpoint/2010/main" val="3487031347"/>
      </p:ext>
    </p:extLst>
  </p:cSld>
  <p:clrMapOvr>
    <a:masterClrMapping/>
  </p:clrMapOvr>
  <p:transition spd="slow">
    <p:strips dir="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7">
                                            <p:graphicEl>
                                              <a:dgm id="{E6CD2AC7-8570-FA43-BE0B-5EA9DFB9F77D}"/>
                                            </p:graphicEl>
                                          </p:spTgt>
                                        </p:tgtEl>
                                        <p:attrNameLst>
                                          <p:attrName>style.visibility</p:attrName>
                                        </p:attrNameLst>
                                      </p:cBhvr>
                                      <p:to>
                                        <p:strVal val="visible"/>
                                      </p:to>
                                    </p:set>
                                    <p:animEffect transition="in" filter="wipe(down)">
                                      <p:cBhvr>
                                        <p:cTn id="7" dur="500"/>
                                        <p:tgtEl>
                                          <p:spTgt spid="7">
                                            <p:graphicEl>
                                              <a:dgm id="{E6CD2AC7-8570-FA43-BE0B-5EA9DFB9F77D}"/>
                                            </p:graphic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7">
                                            <p:graphicEl>
                                              <a:dgm id="{5DB8F3A1-3214-814B-B11E-7F584151E7D6}"/>
                                            </p:graphicEl>
                                          </p:spTgt>
                                        </p:tgtEl>
                                        <p:attrNameLst>
                                          <p:attrName>style.visibility</p:attrName>
                                        </p:attrNameLst>
                                      </p:cBhvr>
                                      <p:to>
                                        <p:strVal val="visible"/>
                                      </p:to>
                                    </p:set>
                                    <p:animEffect transition="in" filter="wipe(down)">
                                      <p:cBhvr>
                                        <p:cTn id="12" dur="500"/>
                                        <p:tgtEl>
                                          <p:spTgt spid="7">
                                            <p:graphicEl>
                                              <a:dgm id="{5DB8F3A1-3214-814B-B11E-7F584151E7D6}"/>
                                            </p:graphic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7">
                                            <p:graphicEl>
                                              <a:dgm id="{ED0E3B65-8EC0-4642-A458-756074E68CF7}"/>
                                            </p:graphicEl>
                                          </p:spTgt>
                                        </p:tgtEl>
                                        <p:attrNameLst>
                                          <p:attrName>style.visibility</p:attrName>
                                        </p:attrNameLst>
                                      </p:cBhvr>
                                      <p:to>
                                        <p:strVal val="visible"/>
                                      </p:to>
                                    </p:set>
                                    <p:animEffect transition="in" filter="wipe(down)">
                                      <p:cBhvr>
                                        <p:cTn id="17" dur="500"/>
                                        <p:tgtEl>
                                          <p:spTgt spid="7">
                                            <p:graphicEl>
                                              <a:dgm id="{ED0E3B65-8EC0-4642-A458-756074E68CF7}"/>
                                            </p:graphic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7">
                                            <p:graphicEl>
                                              <a:dgm id="{D2AA4DC0-0E13-F940-8827-0EE163B97A3B}"/>
                                            </p:graphicEl>
                                          </p:spTgt>
                                        </p:tgtEl>
                                        <p:attrNameLst>
                                          <p:attrName>style.visibility</p:attrName>
                                        </p:attrNameLst>
                                      </p:cBhvr>
                                      <p:to>
                                        <p:strVal val="visible"/>
                                      </p:to>
                                    </p:set>
                                    <p:animEffect transition="in" filter="wipe(down)">
                                      <p:cBhvr>
                                        <p:cTn id="22" dur="500"/>
                                        <p:tgtEl>
                                          <p:spTgt spid="7">
                                            <p:graphicEl>
                                              <a:dgm id="{D2AA4DC0-0E13-F940-8827-0EE163B97A3B}"/>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7" grpId="0">
        <p:bldSub>
          <a:bldDgm bld="one"/>
        </p:bldSub>
      </p:bldGraphic>
    </p:bld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solidFill>
                  <a:srgbClr val="000000"/>
                </a:solidFill>
                <a:cs typeface="Cambria"/>
              </a:rPr>
              <a:t>10/7: </a:t>
            </a:r>
            <a:r>
              <a:rPr lang="en-US" dirty="0">
                <a:solidFill>
                  <a:srgbClr val="000000"/>
                </a:solidFill>
                <a:cs typeface="Cambria"/>
              </a:rPr>
              <a:t>MCC for State/Central Government</a:t>
            </a:r>
            <a:endParaRPr lang="en-US" dirty="0"/>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2508516239"/>
              </p:ext>
            </p:extLst>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Date Placeholder 3"/>
          <p:cNvSpPr>
            <a:spLocks noGrp="1"/>
          </p:cNvSpPr>
          <p:nvPr>
            <p:ph type="dt" sz="half" idx="10"/>
          </p:nvPr>
        </p:nvSpPr>
        <p:spPr/>
        <p:txBody>
          <a:bodyPr/>
          <a:lstStyle/>
          <a:p>
            <a:fld id="{58646356-D9EF-ED4D-A516-2CFEB5A9735F}" type="datetime1">
              <a:rPr lang="en-IN" smtClean="0"/>
              <a:pPr/>
              <a:t>17-05-2013</a:t>
            </a:fld>
            <a:endParaRPr lang="en-US"/>
          </a:p>
        </p:txBody>
      </p:sp>
      <p:sp>
        <p:nvSpPr>
          <p:cNvPr id="5" name="Footer Placeholder 4"/>
          <p:cNvSpPr>
            <a:spLocks noGrp="1"/>
          </p:cNvSpPr>
          <p:nvPr>
            <p:ph type="ftr" sz="quarter" idx="11"/>
          </p:nvPr>
        </p:nvSpPr>
        <p:spPr/>
        <p:txBody>
          <a:bodyPr/>
          <a:lstStyle/>
          <a:p>
            <a:r>
              <a:rPr lang="en-US" dirty="0" smtClean="0"/>
              <a:t>Learning Module for RO/</a:t>
            </a:r>
            <a:r>
              <a:rPr lang="en-US" dirty="0" err="1" smtClean="0"/>
              <a:t>AROs</a:t>
            </a:r>
            <a:endParaRPr lang="en-US" dirty="0"/>
          </a:p>
        </p:txBody>
      </p:sp>
      <p:sp>
        <p:nvSpPr>
          <p:cNvPr id="6" name="Slide Number Placeholder 5"/>
          <p:cNvSpPr>
            <a:spLocks noGrp="1"/>
          </p:cNvSpPr>
          <p:nvPr>
            <p:ph type="sldNum" sz="quarter" idx="12"/>
          </p:nvPr>
        </p:nvSpPr>
        <p:spPr/>
        <p:txBody>
          <a:bodyPr/>
          <a:lstStyle/>
          <a:p>
            <a:fld id="{82304205-CB8D-8C4D-9F73-F3EA086242A9}" type="slidenum">
              <a:rPr lang="en-US" smtClean="0"/>
              <a:pPr/>
              <a:t>88</a:t>
            </a:fld>
            <a:endParaRPr lang="en-US"/>
          </a:p>
        </p:txBody>
      </p:sp>
    </p:spTree>
    <p:extLst>
      <p:ext uri="{BB962C8B-B14F-4D97-AF65-F5344CB8AC3E}">
        <p14:creationId xmlns:p14="http://schemas.microsoft.com/office/powerpoint/2010/main" val="3541179192"/>
      </p:ext>
    </p:extLst>
  </p:cSld>
  <p:clrMapOvr>
    <a:masterClrMapping/>
  </p:clrMapOvr>
  <p:transition spd="slow">
    <p:strips dir="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7">
                                            <p:graphicEl>
                                              <a:dgm id="{53D15D3B-7EB8-B744-B136-2DC04C918A6C}"/>
                                            </p:graphicEl>
                                          </p:spTgt>
                                        </p:tgtEl>
                                        <p:attrNameLst>
                                          <p:attrName>style.visibility</p:attrName>
                                        </p:attrNameLst>
                                      </p:cBhvr>
                                      <p:to>
                                        <p:strVal val="visible"/>
                                      </p:to>
                                    </p:set>
                                    <p:animEffect transition="in" filter="wipe(down)">
                                      <p:cBhvr>
                                        <p:cTn id="7" dur="500"/>
                                        <p:tgtEl>
                                          <p:spTgt spid="7">
                                            <p:graphicEl>
                                              <a:dgm id="{53D15D3B-7EB8-B744-B136-2DC04C918A6C}"/>
                                            </p:graphic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7">
                                            <p:graphicEl>
                                              <a:dgm id="{9479A777-F052-384A-B63A-A52DE18C926E}"/>
                                            </p:graphicEl>
                                          </p:spTgt>
                                        </p:tgtEl>
                                        <p:attrNameLst>
                                          <p:attrName>style.visibility</p:attrName>
                                        </p:attrNameLst>
                                      </p:cBhvr>
                                      <p:to>
                                        <p:strVal val="visible"/>
                                      </p:to>
                                    </p:set>
                                    <p:animEffect transition="in" filter="wipe(down)">
                                      <p:cBhvr>
                                        <p:cTn id="12" dur="500"/>
                                        <p:tgtEl>
                                          <p:spTgt spid="7">
                                            <p:graphicEl>
                                              <a:dgm id="{9479A777-F052-384A-B63A-A52DE18C926E}"/>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7" grpId="0">
        <p:bldSub>
          <a:bldDgm bld="one"/>
        </p:bldSub>
      </p:bldGraphic>
    </p:bld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solidFill>
                  <a:srgbClr val="000000"/>
                </a:solidFill>
                <a:cs typeface="Cambria"/>
              </a:rPr>
              <a:t>10/8: </a:t>
            </a:r>
            <a:r>
              <a:rPr lang="en-US" dirty="0">
                <a:solidFill>
                  <a:srgbClr val="000000"/>
                </a:solidFill>
                <a:cs typeface="Cambria"/>
              </a:rPr>
              <a:t>MCC for State/Central Government</a:t>
            </a:r>
            <a:endParaRPr lang="en-US" dirty="0"/>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2848571939"/>
              </p:ext>
            </p:extLst>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Date Placeholder 3"/>
          <p:cNvSpPr>
            <a:spLocks noGrp="1"/>
          </p:cNvSpPr>
          <p:nvPr>
            <p:ph type="dt" sz="half" idx="10"/>
          </p:nvPr>
        </p:nvSpPr>
        <p:spPr/>
        <p:txBody>
          <a:bodyPr/>
          <a:lstStyle/>
          <a:p>
            <a:fld id="{58646356-D9EF-ED4D-A516-2CFEB5A9735F}" type="datetime1">
              <a:rPr lang="en-IN" smtClean="0"/>
              <a:pPr/>
              <a:t>17-05-2013</a:t>
            </a:fld>
            <a:endParaRPr lang="en-US"/>
          </a:p>
        </p:txBody>
      </p:sp>
      <p:sp>
        <p:nvSpPr>
          <p:cNvPr id="5" name="Footer Placeholder 4"/>
          <p:cNvSpPr>
            <a:spLocks noGrp="1"/>
          </p:cNvSpPr>
          <p:nvPr>
            <p:ph type="ftr" sz="quarter" idx="11"/>
          </p:nvPr>
        </p:nvSpPr>
        <p:spPr/>
        <p:txBody>
          <a:bodyPr/>
          <a:lstStyle/>
          <a:p>
            <a:r>
              <a:rPr lang="en-US" dirty="0" smtClean="0"/>
              <a:t>Learning Module for RO/</a:t>
            </a:r>
            <a:r>
              <a:rPr lang="en-US" dirty="0" err="1" smtClean="0"/>
              <a:t>AROs</a:t>
            </a:r>
            <a:endParaRPr lang="en-US" dirty="0"/>
          </a:p>
        </p:txBody>
      </p:sp>
      <p:sp>
        <p:nvSpPr>
          <p:cNvPr id="6" name="Slide Number Placeholder 5"/>
          <p:cNvSpPr>
            <a:spLocks noGrp="1"/>
          </p:cNvSpPr>
          <p:nvPr>
            <p:ph type="sldNum" sz="quarter" idx="12"/>
          </p:nvPr>
        </p:nvSpPr>
        <p:spPr/>
        <p:txBody>
          <a:bodyPr/>
          <a:lstStyle/>
          <a:p>
            <a:fld id="{82304205-CB8D-8C4D-9F73-F3EA086242A9}" type="slidenum">
              <a:rPr lang="en-US" smtClean="0"/>
              <a:pPr/>
              <a:t>89</a:t>
            </a:fld>
            <a:endParaRPr lang="en-US"/>
          </a:p>
        </p:txBody>
      </p:sp>
    </p:spTree>
    <p:extLst>
      <p:ext uri="{BB962C8B-B14F-4D97-AF65-F5344CB8AC3E}">
        <p14:creationId xmlns:p14="http://schemas.microsoft.com/office/powerpoint/2010/main" val="2635411569"/>
      </p:ext>
    </p:extLst>
  </p:cSld>
  <p:clrMapOvr>
    <a:masterClrMapping/>
  </p:clrMapOvr>
  <p:transition spd="slow">
    <p:strips dir="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7">
                                            <p:graphicEl>
                                              <a:dgm id="{0DB5418C-8D09-4D4A-88FF-2783D4BE209E}"/>
                                            </p:graphicEl>
                                          </p:spTgt>
                                        </p:tgtEl>
                                        <p:attrNameLst>
                                          <p:attrName>style.visibility</p:attrName>
                                        </p:attrNameLst>
                                      </p:cBhvr>
                                      <p:to>
                                        <p:strVal val="visible"/>
                                      </p:to>
                                    </p:set>
                                    <p:animEffect transition="in" filter="wipe(down)">
                                      <p:cBhvr>
                                        <p:cTn id="7" dur="500"/>
                                        <p:tgtEl>
                                          <p:spTgt spid="7">
                                            <p:graphicEl>
                                              <a:dgm id="{0DB5418C-8D09-4D4A-88FF-2783D4BE209E}"/>
                                            </p:graphicEl>
                                          </p:spTgt>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7">
                                            <p:graphicEl>
                                              <a:dgm id="{EC2A68C1-344B-C845-B91D-5E4F3F59848E}"/>
                                            </p:graphicEl>
                                          </p:spTgt>
                                        </p:tgtEl>
                                        <p:attrNameLst>
                                          <p:attrName>style.visibility</p:attrName>
                                        </p:attrNameLst>
                                      </p:cBhvr>
                                      <p:to>
                                        <p:strVal val="visible"/>
                                      </p:to>
                                    </p:set>
                                    <p:animEffect transition="in" filter="wipe(down)">
                                      <p:cBhvr>
                                        <p:cTn id="10" dur="500"/>
                                        <p:tgtEl>
                                          <p:spTgt spid="7">
                                            <p:graphicEl>
                                              <a:dgm id="{EC2A68C1-344B-C845-B91D-5E4F3F59848E}"/>
                                            </p:graphicEl>
                                          </p:spTgt>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4" fill="hold" grpId="0" nodeType="clickEffect">
                                  <p:stCondLst>
                                    <p:cond delay="0"/>
                                  </p:stCondLst>
                                  <p:childTnLst>
                                    <p:set>
                                      <p:cBhvr>
                                        <p:cTn id="14" dur="1" fill="hold">
                                          <p:stCondLst>
                                            <p:cond delay="0"/>
                                          </p:stCondLst>
                                        </p:cTn>
                                        <p:tgtEl>
                                          <p:spTgt spid="7">
                                            <p:graphicEl>
                                              <a:dgm id="{DF0FF1D7-4383-994D-B85F-1194D9BEEE4F}"/>
                                            </p:graphicEl>
                                          </p:spTgt>
                                        </p:tgtEl>
                                        <p:attrNameLst>
                                          <p:attrName>style.visibility</p:attrName>
                                        </p:attrNameLst>
                                      </p:cBhvr>
                                      <p:to>
                                        <p:strVal val="visible"/>
                                      </p:to>
                                    </p:set>
                                    <p:animEffect transition="in" filter="wipe(down)">
                                      <p:cBhvr>
                                        <p:cTn id="15" dur="500"/>
                                        <p:tgtEl>
                                          <p:spTgt spid="7">
                                            <p:graphicEl>
                                              <a:dgm id="{DF0FF1D7-4383-994D-B85F-1194D9BEEE4F}"/>
                                            </p:graphicEl>
                                          </p:spTgt>
                                        </p:tgtEl>
                                      </p:cBhvr>
                                    </p:animEffect>
                                  </p:childTnLst>
                                </p:cTn>
                              </p:par>
                              <p:par>
                                <p:cTn id="16" presetID="22" presetClass="entr" presetSubtype="4" fill="hold" grpId="0" nodeType="withEffect">
                                  <p:stCondLst>
                                    <p:cond delay="0"/>
                                  </p:stCondLst>
                                  <p:childTnLst>
                                    <p:set>
                                      <p:cBhvr>
                                        <p:cTn id="17" dur="1" fill="hold">
                                          <p:stCondLst>
                                            <p:cond delay="0"/>
                                          </p:stCondLst>
                                        </p:cTn>
                                        <p:tgtEl>
                                          <p:spTgt spid="7">
                                            <p:graphicEl>
                                              <a:dgm id="{907A476C-5952-ED41-9707-447941076495}"/>
                                            </p:graphicEl>
                                          </p:spTgt>
                                        </p:tgtEl>
                                        <p:attrNameLst>
                                          <p:attrName>style.visibility</p:attrName>
                                        </p:attrNameLst>
                                      </p:cBhvr>
                                      <p:to>
                                        <p:strVal val="visible"/>
                                      </p:to>
                                    </p:set>
                                    <p:animEffect transition="in" filter="wipe(down)">
                                      <p:cBhvr>
                                        <p:cTn id="18" dur="500"/>
                                        <p:tgtEl>
                                          <p:spTgt spid="7">
                                            <p:graphicEl>
                                              <a:dgm id="{907A476C-5952-ED41-9707-447941076495}"/>
                                            </p:graphicEl>
                                          </p:spTgt>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4" fill="hold" grpId="0" nodeType="clickEffect">
                                  <p:stCondLst>
                                    <p:cond delay="0"/>
                                  </p:stCondLst>
                                  <p:childTnLst>
                                    <p:set>
                                      <p:cBhvr>
                                        <p:cTn id="22" dur="1" fill="hold">
                                          <p:stCondLst>
                                            <p:cond delay="0"/>
                                          </p:stCondLst>
                                        </p:cTn>
                                        <p:tgtEl>
                                          <p:spTgt spid="7">
                                            <p:graphicEl>
                                              <a:dgm id="{DB52BD60-B1FF-3542-8F39-395343086219}"/>
                                            </p:graphicEl>
                                          </p:spTgt>
                                        </p:tgtEl>
                                        <p:attrNameLst>
                                          <p:attrName>style.visibility</p:attrName>
                                        </p:attrNameLst>
                                      </p:cBhvr>
                                      <p:to>
                                        <p:strVal val="visible"/>
                                      </p:to>
                                    </p:set>
                                    <p:animEffect transition="in" filter="wipe(down)">
                                      <p:cBhvr>
                                        <p:cTn id="23" dur="500"/>
                                        <p:tgtEl>
                                          <p:spTgt spid="7">
                                            <p:graphicEl>
                                              <a:dgm id="{DB52BD60-B1FF-3542-8F39-395343086219}"/>
                                            </p:graphicEl>
                                          </p:spTgt>
                                        </p:tgtEl>
                                      </p:cBhvr>
                                    </p:animEffect>
                                  </p:childTnLst>
                                </p:cTn>
                              </p:par>
                              <p:par>
                                <p:cTn id="24" presetID="22" presetClass="entr" presetSubtype="4" fill="hold" grpId="0" nodeType="withEffect">
                                  <p:stCondLst>
                                    <p:cond delay="0"/>
                                  </p:stCondLst>
                                  <p:childTnLst>
                                    <p:set>
                                      <p:cBhvr>
                                        <p:cTn id="25" dur="1" fill="hold">
                                          <p:stCondLst>
                                            <p:cond delay="0"/>
                                          </p:stCondLst>
                                        </p:cTn>
                                        <p:tgtEl>
                                          <p:spTgt spid="7">
                                            <p:graphicEl>
                                              <a:dgm id="{692D107F-63A5-0841-B2A3-3BD23973420C}"/>
                                            </p:graphicEl>
                                          </p:spTgt>
                                        </p:tgtEl>
                                        <p:attrNameLst>
                                          <p:attrName>style.visibility</p:attrName>
                                        </p:attrNameLst>
                                      </p:cBhvr>
                                      <p:to>
                                        <p:strVal val="visible"/>
                                      </p:to>
                                    </p:set>
                                    <p:animEffect transition="in" filter="wipe(down)">
                                      <p:cBhvr>
                                        <p:cTn id="26" dur="500"/>
                                        <p:tgtEl>
                                          <p:spTgt spid="7">
                                            <p:graphicEl>
                                              <a:dgm id="{692D107F-63A5-0841-B2A3-3BD23973420C}"/>
                                            </p:graphicEl>
                                          </p:spTgt>
                                        </p:tgtEl>
                                      </p:cBhvr>
                                    </p:animEffect>
                                  </p:childTnLst>
                                </p:cTn>
                              </p:par>
                            </p:childTnLst>
                          </p:cTn>
                        </p:par>
                      </p:childTnLst>
                    </p:cTn>
                  </p:par>
                  <p:par>
                    <p:cTn id="27" fill="hold">
                      <p:stCondLst>
                        <p:cond delay="indefinite"/>
                      </p:stCondLst>
                      <p:childTnLst>
                        <p:par>
                          <p:cTn id="28" fill="hold">
                            <p:stCondLst>
                              <p:cond delay="0"/>
                            </p:stCondLst>
                            <p:childTnLst>
                              <p:par>
                                <p:cTn id="29" presetID="22" presetClass="entr" presetSubtype="4" fill="hold" grpId="0" nodeType="clickEffect">
                                  <p:stCondLst>
                                    <p:cond delay="0"/>
                                  </p:stCondLst>
                                  <p:childTnLst>
                                    <p:set>
                                      <p:cBhvr>
                                        <p:cTn id="30" dur="1" fill="hold">
                                          <p:stCondLst>
                                            <p:cond delay="0"/>
                                          </p:stCondLst>
                                        </p:cTn>
                                        <p:tgtEl>
                                          <p:spTgt spid="7">
                                            <p:graphicEl>
                                              <a:dgm id="{FADBFEF1-28D7-3B45-A1F5-F79BEBA3CE33}"/>
                                            </p:graphicEl>
                                          </p:spTgt>
                                        </p:tgtEl>
                                        <p:attrNameLst>
                                          <p:attrName>style.visibility</p:attrName>
                                        </p:attrNameLst>
                                      </p:cBhvr>
                                      <p:to>
                                        <p:strVal val="visible"/>
                                      </p:to>
                                    </p:set>
                                    <p:animEffect transition="in" filter="wipe(down)">
                                      <p:cBhvr>
                                        <p:cTn id="31" dur="500"/>
                                        <p:tgtEl>
                                          <p:spTgt spid="7">
                                            <p:graphicEl>
                                              <a:dgm id="{FADBFEF1-28D7-3B45-A1F5-F79BEBA3CE33}"/>
                                            </p:graphicEl>
                                          </p:spTgt>
                                        </p:tgtEl>
                                      </p:cBhvr>
                                    </p:animEffect>
                                  </p:childTnLst>
                                </p:cTn>
                              </p:par>
                              <p:par>
                                <p:cTn id="32" presetID="22" presetClass="entr" presetSubtype="4" fill="hold" grpId="0" nodeType="withEffect">
                                  <p:stCondLst>
                                    <p:cond delay="0"/>
                                  </p:stCondLst>
                                  <p:childTnLst>
                                    <p:set>
                                      <p:cBhvr>
                                        <p:cTn id="33" dur="1" fill="hold">
                                          <p:stCondLst>
                                            <p:cond delay="0"/>
                                          </p:stCondLst>
                                        </p:cTn>
                                        <p:tgtEl>
                                          <p:spTgt spid="7">
                                            <p:graphicEl>
                                              <a:dgm id="{010FC707-71E9-7F4A-8608-252B1ED8BCC9}"/>
                                            </p:graphicEl>
                                          </p:spTgt>
                                        </p:tgtEl>
                                        <p:attrNameLst>
                                          <p:attrName>style.visibility</p:attrName>
                                        </p:attrNameLst>
                                      </p:cBhvr>
                                      <p:to>
                                        <p:strVal val="visible"/>
                                      </p:to>
                                    </p:set>
                                    <p:animEffect transition="in" filter="wipe(down)">
                                      <p:cBhvr>
                                        <p:cTn id="34" dur="500"/>
                                        <p:tgtEl>
                                          <p:spTgt spid="7">
                                            <p:graphicEl>
                                              <a:dgm id="{010FC707-71E9-7F4A-8608-252B1ED8BCC9}"/>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7" grpId="0">
        <p:bldSub>
          <a:bldDgm bld="one"/>
        </p:bldSub>
      </p:bldGraphic>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143000"/>
          </a:xfrm>
        </p:spPr>
        <p:txBody>
          <a:bodyPr>
            <a:normAutofit fontScale="90000"/>
          </a:bodyPr>
          <a:lstStyle/>
          <a:p>
            <a:r>
              <a:rPr lang="en-US" dirty="0" smtClean="0">
                <a:solidFill>
                  <a:srgbClr val="000000"/>
                </a:solidFill>
                <a:latin typeface="Calibri"/>
                <a:cs typeface="Calibri"/>
              </a:rPr>
              <a:t>4/1: </a:t>
            </a:r>
            <a:r>
              <a:rPr lang="en-US" dirty="0">
                <a:solidFill>
                  <a:srgbClr val="000000"/>
                </a:solidFill>
                <a:latin typeface="Calibri"/>
                <a:cs typeface="Calibri"/>
              </a:rPr>
              <a:t>Model Code of Conduct for </a:t>
            </a:r>
            <a:r>
              <a:rPr lang="en-US" dirty="0" smtClean="0">
                <a:solidFill>
                  <a:srgbClr val="000000"/>
                </a:solidFill>
                <a:latin typeface="Calibri"/>
                <a:cs typeface="Calibri"/>
              </a:rPr>
              <a:t>Officials</a:t>
            </a:r>
            <a:endParaRPr lang="en-US" dirty="0"/>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1774936375"/>
              </p:ext>
            </p:extLst>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Date Placeholder 3"/>
          <p:cNvSpPr>
            <a:spLocks noGrp="1"/>
          </p:cNvSpPr>
          <p:nvPr>
            <p:ph type="dt" sz="half" idx="10"/>
          </p:nvPr>
        </p:nvSpPr>
        <p:spPr/>
        <p:txBody>
          <a:bodyPr/>
          <a:lstStyle/>
          <a:p>
            <a:fld id="{58646356-D9EF-ED4D-A516-2CFEB5A9735F}" type="datetime1">
              <a:rPr lang="en-IN" smtClean="0"/>
              <a:pPr/>
              <a:t>17-05-2013</a:t>
            </a:fld>
            <a:endParaRPr lang="en-US"/>
          </a:p>
        </p:txBody>
      </p:sp>
      <p:sp>
        <p:nvSpPr>
          <p:cNvPr id="5" name="Footer Placeholder 4"/>
          <p:cNvSpPr>
            <a:spLocks noGrp="1"/>
          </p:cNvSpPr>
          <p:nvPr>
            <p:ph type="ftr" sz="quarter" idx="11"/>
          </p:nvPr>
        </p:nvSpPr>
        <p:spPr/>
        <p:txBody>
          <a:bodyPr/>
          <a:lstStyle/>
          <a:p>
            <a:r>
              <a:rPr lang="en-US" dirty="0" smtClean="0"/>
              <a:t>Learning Module for RO/</a:t>
            </a:r>
            <a:r>
              <a:rPr lang="en-US" dirty="0" err="1" smtClean="0"/>
              <a:t>AROs</a:t>
            </a:r>
            <a:endParaRPr lang="en-US" dirty="0"/>
          </a:p>
        </p:txBody>
      </p:sp>
      <p:sp>
        <p:nvSpPr>
          <p:cNvPr id="6" name="Slide Number Placeholder 5"/>
          <p:cNvSpPr>
            <a:spLocks noGrp="1"/>
          </p:cNvSpPr>
          <p:nvPr>
            <p:ph type="sldNum" sz="quarter" idx="12"/>
          </p:nvPr>
        </p:nvSpPr>
        <p:spPr/>
        <p:txBody>
          <a:bodyPr/>
          <a:lstStyle/>
          <a:p>
            <a:fld id="{82304205-CB8D-8C4D-9F73-F3EA086242A9}" type="slidenum">
              <a:rPr lang="en-US" smtClean="0"/>
              <a:pPr/>
              <a:t>9</a:t>
            </a:fld>
            <a:endParaRPr lang="en-US"/>
          </a:p>
        </p:txBody>
      </p:sp>
    </p:spTree>
    <p:extLst>
      <p:ext uri="{BB962C8B-B14F-4D97-AF65-F5344CB8AC3E}">
        <p14:creationId xmlns:p14="http://schemas.microsoft.com/office/powerpoint/2010/main" val="22224946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solidFill>
                  <a:srgbClr val="000000"/>
                </a:solidFill>
                <a:cs typeface="Cambria"/>
              </a:rPr>
              <a:t>10/9: </a:t>
            </a:r>
            <a:r>
              <a:rPr lang="en-US" dirty="0">
                <a:solidFill>
                  <a:srgbClr val="000000"/>
                </a:solidFill>
                <a:cs typeface="Cambria"/>
              </a:rPr>
              <a:t>MCC for State/Central Government</a:t>
            </a:r>
            <a:endParaRPr lang="en-US" dirty="0"/>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3211141594"/>
              </p:ext>
            </p:extLst>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Date Placeholder 3"/>
          <p:cNvSpPr>
            <a:spLocks noGrp="1"/>
          </p:cNvSpPr>
          <p:nvPr>
            <p:ph type="dt" sz="half" idx="10"/>
          </p:nvPr>
        </p:nvSpPr>
        <p:spPr/>
        <p:txBody>
          <a:bodyPr/>
          <a:lstStyle/>
          <a:p>
            <a:fld id="{58646356-D9EF-ED4D-A516-2CFEB5A9735F}" type="datetime1">
              <a:rPr lang="en-IN" smtClean="0"/>
              <a:pPr/>
              <a:t>17-05-2013</a:t>
            </a:fld>
            <a:endParaRPr lang="en-US"/>
          </a:p>
        </p:txBody>
      </p:sp>
      <p:sp>
        <p:nvSpPr>
          <p:cNvPr id="5" name="Footer Placeholder 4"/>
          <p:cNvSpPr>
            <a:spLocks noGrp="1"/>
          </p:cNvSpPr>
          <p:nvPr>
            <p:ph type="ftr" sz="quarter" idx="11"/>
          </p:nvPr>
        </p:nvSpPr>
        <p:spPr/>
        <p:txBody>
          <a:bodyPr/>
          <a:lstStyle/>
          <a:p>
            <a:r>
              <a:rPr lang="en-US" dirty="0" smtClean="0"/>
              <a:t>Learning Module for RO/</a:t>
            </a:r>
            <a:r>
              <a:rPr lang="en-US" dirty="0" err="1" smtClean="0"/>
              <a:t>AROs</a:t>
            </a:r>
            <a:endParaRPr lang="en-US" dirty="0"/>
          </a:p>
        </p:txBody>
      </p:sp>
      <p:sp>
        <p:nvSpPr>
          <p:cNvPr id="6" name="Slide Number Placeholder 5"/>
          <p:cNvSpPr>
            <a:spLocks noGrp="1"/>
          </p:cNvSpPr>
          <p:nvPr>
            <p:ph type="sldNum" sz="quarter" idx="12"/>
          </p:nvPr>
        </p:nvSpPr>
        <p:spPr/>
        <p:txBody>
          <a:bodyPr/>
          <a:lstStyle/>
          <a:p>
            <a:fld id="{82304205-CB8D-8C4D-9F73-F3EA086242A9}" type="slidenum">
              <a:rPr lang="en-US" smtClean="0"/>
              <a:pPr/>
              <a:t>90</a:t>
            </a:fld>
            <a:endParaRPr lang="en-US"/>
          </a:p>
        </p:txBody>
      </p:sp>
    </p:spTree>
    <p:extLst>
      <p:ext uri="{BB962C8B-B14F-4D97-AF65-F5344CB8AC3E}">
        <p14:creationId xmlns:p14="http://schemas.microsoft.com/office/powerpoint/2010/main" val="1294335483"/>
      </p:ext>
    </p:extLst>
  </p:cSld>
  <p:clrMapOvr>
    <a:masterClrMapping/>
  </p:clrMapOvr>
  <p:transition spd="slow">
    <p:strips dir="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7">
                                            <p:graphicEl>
                                              <a:dgm id="{8EF94CEC-BF91-4A4B-AF51-4E4C409CBDD0}"/>
                                            </p:graphicEl>
                                          </p:spTgt>
                                        </p:tgtEl>
                                        <p:attrNameLst>
                                          <p:attrName>style.visibility</p:attrName>
                                        </p:attrNameLst>
                                      </p:cBhvr>
                                      <p:to>
                                        <p:strVal val="visible"/>
                                      </p:to>
                                    </p:set>
                                    <p:animEffect transition="in" filter="wipe(down)">
                                      <p:cBhvr>
                                        <p:cTn id="7" dur="500"/>
                                        <p:tgtEl>
                                          <p:spTgt spid="7">
                                            <p:graphicEl>
                                              <a:dgm id="{8EF94CEC-BF91-4A4B-AF51-4E4C409CBDD0}"/>
                                            </p:graphicEl>
                                          </p:spTgt>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7">
                                            <p:graphicEl>
                                              <a:dgm id="{D0F9E6B3-5B51-604E-8A34-A3976775170C}"/>
                                            </p:graphicEl>
                                          </p:spTgt>
                                        </p:tgtEl>
                                        <p:attrNameLst>
                                          <p:attrName>style.visibility</p:attrName>
                                        </p:attrNameLst>
                                      </p:cBhvr>
                                      <p:to>
                                        <p:strVal val="visible"/>
                                      </p:to>
                                    </p:set>
                                    <p:animEffect transition="in" filter="wipe(down)">
                                      <p:cBhvr>
                                        <p:cTn id="10" dur="500"/>
                                        <p:tgtEl>
                                          <p:spTgt spid="7">
                                            <p:graphicEl>
                                              <a:dgm id="{D0F9E6B3-5B51-604E-8A34-A3976775170C}"/>
                                            </p:graphicEl>
                                          </p:spTgt>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4" fill="hold" grpId="0" nodeType="clickEffect">
                                  <p:stCondLst>
                                    <p:cond delay="0"/>
                                  </p:stCondLst>
                                  <p:childTnLst>
                                    <p:set>
                                      <p:cBhvr>
                                        <p:cTn id="14" dur="1" fill="hold">
                                          <p:stCondLst>
                                            <p:cond delay="0"/>
                                          </p:stCondLst>
                                        </p:cTn>
                                        <p:tgtEl>
                                          <p:spTgt spid="7">
                                            <p:graphicEl>
                                              <a:dgm id="{014FB425-1989-C84A-BD0B-70488A97ED51}"/>
                                            </p:graphicEl>
                                          </p:spTgt>
                                        </p:tgtEl>
                                        <p:attrNameLst>
                                          <p:attrName>style.visibility</p:attrName>
                                        </p:attrNameLst>
                                      </p:cBhvr>
                                      <p:to>
                                        <p:strVal val="visible"/>
                                      </p:to>
                                    </p:set>
                                    <p:animEffect transition="in" filter="wipe(down)">
                                      <p:cBhvr>
                                        <p:cTn id="15" dur="500"/>
                                        <p:tgtEl>
                                          <p:spTgt spid="7">
                                            <p:graphicEl>
                                              <a:dgm id="{014FB425-1989-C84A-BD0B-70488A97ED51}"/>
                                            </p:graphicEl>
                                          </p:spTgt>
                                        </p:tgtEl>
                                      </p:cBhvr>
                                    </p:animEffect>
                                  </p:childTnLst>
                                </p:cTn>
                              </p:par>
                              <p:par>
                                <p:cTn id="16" presetID="22" presetClass="entr" presetSubtype="4" fill="hold" grpId="0" nodeType="withEffect">
                                  <p:stCondLst>
                                    <p:cond delay="0"/>
                                  </p:stCondLst>
                                  <p:childTnLst>
                                    <p:set>
                                      <p:cBhvr>
                                        <p:cTn id="17" dur="1" fill="hold">
                                          <p:stCondLst>
                                            <p:cond delay="0"/>
                                          </p:stCondLst>
                                        </p:cTn>
                                        <p:tgtEl>
                                          <p:spTgt spid="7">
                                            <p:graphicEl>
                                              <a:dgm id="{38A2F09B-2BF7-FB4A-AC9D-E2D71E6B7A2B}"/>
                                            </p:graphicEl>
                                          </p:spTgt>
                                        </p:tgtEl>
                                        <p:attrNameLst>
                                          <p:attrName>style.visibility</p:attrName>
                                        </p:attrNameLst>
                                      </p:cBhvr>
                                      <p:to>
                                        <p:strVal val="visible"/>
                                      </p:to>
                                    </p:set>
                                    <p:animEffect transition="in" filter="wipe(down)">
                                      <p:cBhvr>
                                        <p:cTn id="18" dur="500"/>
                                        <p:tgtEl>
                                          <p:spTgt spid="7">
                                            <p:graphicEl>
                                              <a:dgm id="{38A2F09B-2BF7-FB4A-AC9D-E2D71E6B7A2B}"/>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7" grpId="0">
        <p:bldSub>
          <a:bldDgm bld="one"/>
        </p:bldSub>
      </p:bldGraphic>
    </p:bld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solidFill>
                  <a:srgbClr val="000000"/>
                </a:solidFill>
                <a:cs typeface="Cambria"/>
              </a:rPr>
              <a:t>10/10: </a:t>
            </a:r>
            <a:r>
              <a:rPr lang="en-US" dirty="0">
                <a:solidFill>
                  <a:srgbClr val="000000"/>
                </a:solidFill>
                <a:cs typeface="Cambria"/>
              </a:rPr>
              <a:t>MCC for State/Central Government</a:t>
            </a:r>
            <a:endParaRPr lang="en-US" dirty="0"/>
          </a:p>
        </p:txBody>
      </p:sp>
      <p:sp>
        <p:nvSpPr>
          <p:cNvPr id="3" name="Content Placeholder 2"/>
          <p:cNvSpPr>
            <a:spLocks noGrp="1"/>
          </p:cNvSpPr>
          <p:nvPr>
            <p:ph idx="1"/>
          </p:nvPr>
        </p:nvSpPr>
        <p:spPr/>
        <p:txBody>
          <a:bodyPr>
            <a:noAutofit/>
          </a:bodyPr>
          <a:lstStyle/>
          <a:p>
            <a:r>
              <a:rPr lang="en-US" sz="2300" b="1" dirty="0">
                <a:latin typeface="Cambria"/>
                <a:cs typeface="Cambria"/>
              </a:rPr>
              <a:t>Commission does not refuse approval for schemes </a:t>
            </a:r>
            <a:r>
              <a:rPr lang="en-US" sz="2300" b="1" dirty="0" smtClean="0">
                <a:latin typeface="Cambria"/>
                <a:cs typeface="Cambria"/>
              </a:rPr>
              <a:t>for </a:t>
            </a:r>
            <a:r>
              <a:rPr lang="en-US" sz="2300" b="1" dirty="0">
                <a:latin typeface="Cambria"/>
                <a:cs typeface="Cambria"/>
              </a:rPr>
              <a:t>tackling </a:t>
            </a:r>
            <a:endParaRPr lang="en-US" sz="2300" b="1" dirty="0" smtClean="0">
              <a:latin typeface="Cambria"/>
              <a:cs typeface="Cambria"/>
            </a:endParaRPr>
          </a:p>
          <a:p>
            <a:pPr lvl="1"/>
            <a:r>
              <a:rPr lang="en-US" sz="2300" dirty="0" smtClean="0">
                <a:latin typeface="Cambria"/>
                <a:cs typeface="Cambria"/>
              </a:rPr>
              <a:t>Emergencies </a:t>
            </a:r>
          </a:p>
          <a:p>
            <a:pPr lvl="1"/>
            <a:r>
              <a:rPr lang="en-US" sz="2300" dirty="0">
                <a:latin typeface="Cambria"/>
                <a:cs typeface="Cambria"/>
              </a:rPr>
              <a:t>U</a:t>
            </a:r>
            <a:r>
              <a:rPr lang="en-US" sz="2300" dirty="0" smtClean="0">
                <a:latin typeface="Cambria"/>
                <a:cs typeface="Cambria"/>
              </a:rPr>
              <a:t>nforeseen </a:t>
            </a:r>
            <a:r>
              <a:rPr lang="en-US" sz="2300" dirty="0">
                <a:latin typeface="Cambria"/>
                <a:cs typeface="Cambria"/>
              </a:rPr>
              <a:t>calamities </a:t>
            </a:r>
          </a:p>
          <a:p>
            <a:pPr lvl="1"/>
            <a:r>
              <a:rPr lang="en-US" sz="2300" dirty="0" smtClean="0">
                <a:latin typeface="Cambria"/>
                <a:cs typeface="Cambria"/>
              </a:rPr>
              <a:t>Welfare </a:t>
            </a:r>
            <a:r>
              <a:rPr lang="en-US" sz="2300" dirty="0">
                <a:latin typeface="Cambria"/>
                <a:cs typeface="Cambria"/>
              </a:rPr>
              <a:t>measures for the aged, infirm etc. </a:t>
            </a:r>
          </a:p>
          <a:p>
            <a:pPr marL="0" indent="0" algn="ctr">
              <a:buNone/>
            </a:pPr>
            <a:r>
              <a:rPr lang="en-US" sz="2300" b="1" dirty="0">
                <a:solidFill>
                  <a:srgbClr val="FF0000"/>
                </a:solidFill>
                <a:latin typeface="Cambria"/>
                <a:cs typeface="Cambria"/>
              </a:rPr>
              <a:t>In these matters, however, prior approval of the Commission should be taken.</a:t>
            </a:r>
          </a:p>
          <a:p>
            <a:r>
              <a:rPr lang="en-US" sz="2300" dirty="0">
                <a:latin typeface="Cambria"/>
                <a:cs typeface="Cambria"/>
              </a:rPr>
              <a:t>All ostentatious functions should be strictly avoided and no impression should be given or allowed to be created that such welfare measures or relief and rehabilitation works are being undertaken by the Government in office so as to influence the electors in </a:t>
            </a:r>
            <a:r>
              <a:rPr lang="en-US" sz="2300" dirty="0" err="1">
                <a:latin typeface="Cambria"/>
                <a:cs typeface="Cambria"/>
              </a:rPr>
              <a:t>favour</a:t>
            </a:r>
            <a:r>
              <a:rPr lang="en-US" sz="2300" dirty="0">
                <a:latin typeface="Cambria"/>
                <a:cs typeface="Cambria"/>
              </a:rPr>
              <a:t> of the party in power which at the same time will adversely affect the prospects of the other parties. </a:t>
            </a:r>
          </a:p>
          <a:p>
            <a:endParaRPr lang="en-US" sz="2300" dirty="0">
              <a:latin typeface="Cambria"/>
              <a:cs typeface="Cambria"/>
            </a:endParaRPr>
          </a:p>
        </p:txBody>
      </p:sp>
      <p:sp>
        <p:nvSpPr>
          <p:cNvPr id="4" name="Date Placeholder 3"/>
          <p:cNvSpPr>
            <a:spLocks noGrp="1"/>
          </p:cNvSpPr>
          <p:nvPr>
            <p:ph type="dt" sz="half" idx="10"/>
          </p:nvPr>
        </p:nvSpPr>
        <p:spPr/>
        <p:txBody>
          <a:bodyPr/>
          <a:lstStyle/>
          <a:p>
            <a:fld id="{58646356-D9EF-ED4D-A516-2CFEB5A9735F}" type="datetime1">
              <a:rPr lang="en-IN" smtClean="0"/>
              <a:pPr/>
              <a:t>17-05-2013</a:t>
            </a:fld>
            <a:endParaRPr lang="en-US"/>
          </a:p>
        </p:txBody>
      </p:sp>
      <p:sp>
        <p:nvSpPr>
          <p:cNvPr id="5" name="Footer Placeholder 4"/>
          <p:cNvSpPr>
            <a:spLocks noGrp="1"/>
          </p:cNvSpPr>
          <p:nvPr>
            <p:ph type="ftr" sz="quarter" idx="11"/>
          </p:nvPr>
        </p:nvSpPr>
        <p:spPr/>
        <p:txBody>
          <a:bodyPr/>
          <a:lstStyle/>
          <a:p>
            <a:r>
              <a:rPr lang="en-US" dirty="0" smtClean="0"/>
              <a:t>Learning Module for RO/</a:t>
            </a:r>
            <a:r>
              <a:rPr lang="en-US" dirty="0" err="1" smtClean="0"/>
              <a:t>AROs</a:t>
            </a:r>
            <a:endParaRPr lang="en-US" dirty="0"/>
          </a:p>
        </p:txBody>
      </p:sp>
      <p:sp>
        <p:nvSpPr>
          <p:cNvPr id="6" name="Slide Number Placeholder 5"/>
          <p:cNvSpPr>
            <a:spLocks noGrp="1"/>
          </p:cNvSpPr>
          <p:nvPr>
            <p:ph type="sldNum" sz="quarter" idx="12"/>
          </p:nvPr>
        </p:nvSpPr>
        <p:spPr/>
        <p:txBody>
          <a:bodyPr/>
          <a:lstStyle/>
          <a:p>
            <a:fld id="{82304205-CB8D-8C4D-9F73-F3EA086242A9}" type="slidenum">
              <a:rPr lang="en-US" smtClean="0"/>
              <a:pPr/>
              <a:t>91</a:t>
            </a:fld>
            <a:endParaRPr lang="en-US"/>
          </a:p>
        </p:txBody>
      </p:sp>
    </p:spTree>
    <p:extLst>
      <p:ext uri="{BB962C8B-B14F-4D97-AF65-F5344CB8AC3E}">
        <p14:creationId xmlns:p14="http://schemas.microsoft.com/office/powerpoint/2010/main" val="31685184"/>
      </p:ext>
    </p:extLst>
  </p:cSld>
  <p:clrMapOvr>
    <a:masterClrMapping/>
  </p:clrMapOvr>
  <p:transition spd="slow">
    <p:strips dir="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wipe(down)">
                                      <p:cBhvr>
                                        <p:cTn id="10" dur="500"/>
                                        <p:tgtEl>
                                          <p:spTgt spid="3">
                                            <p:txEl>
                                              <p:pRg st="1" end="1"/>
                                            </p:txEl>
                                          </p:spTgt>
                                        </p:tgtEl>
                                      </p:cBhvr>
                                    </p:animEffect>
                                  </p:childTnLst>
                                </p:cTn>
                              </p:par>
                              <p:par>
                                <p:cTn id="11" presetID="22" presetClass="entr" presetSubtype="4"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wipe(down)">
                                      <p:cBhvr>
                                        <p:cTn id="13" dur="500"/>
                                        <p:tgtEl>
                                          <p:spTgt spid="3">
                                            <p:txEl>
                                              <p:pRg st="2" end="2"/>
                                            </p:txEl>
                                          </p:spTgt>
                                        </p:tgtEl>
                                      </p:cBhvr>
                                    </p:animEffect>
                                  </p:childTnLst>
                                </p:cTn>
                              </p:par>
                              <p:par>
                                <p:cTn id="14" presetID="22" presetClass="entr" presetSubtype="4" fill="hold" grpId="0" nodeType="withEffect">
                                  <p:stCondLst>
                                    <p:cond delay="0"/>
                                  </p:stCondLst>
                                  <p:childTnLst>
                                    <p:set>
                                      <p:cBhvr>
                                        <p:cTn id="15" dur="1" fill="hold">
                                          <p:stCondLst>
                                            <p:cond delay="0"/>
                                          </p:stCondLst>
                                        </p:cTn>
                                        <p:tgtEl>
                                          <p:spTgt spid="3">
                                            <p:txEl>
                                              <p:pRg st="3" end="3"/>
                                            </p:txEl>
                                          </p:spTgt>
                                        </p:tgtEl>
                                        <p:attrNameLst>
                                          <p:attrName>style.visibility</p:attrName>
                                        </p:attrNameLst>
                                      </p:cBhvr>
                                      <p:to>
                                        <p:strVal val="visible"/>
                                      </p:to>
                                    </p:set>
                                    <p:animEffect transition="in" filter="wipe(down)">
                                      <p:cBhvr>
                                        <p:cTn id="16" dur="500"/>
                                        <p:tgtEl>
                                          <p:spTgt spid="3">
                                            <p:txEl>
                                              <p:pRg st="3" end="3"/>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22" presetClass="entr" presetSubtype="4" fill="hold" grpId="0" nodeType="click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animEffect transition="in" filter="wipe(down)">
                                      <p:cBhvr>
                                        <p:cTn id="21" dur="500"/>
                                        <p:tgtEl>
                                          <p:spTgt spid="3">
                                            <p:txEl>
                                              <p:pRg st="4" end="4"/>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22" presetClass="entr" presetSubtype="4" fill="hold" grpId="0" nodeType="clickEffect">
                                  <p:stCondLst>
                                    <p:cond delay="0"/>
                                  </p:stCondLst>
                                  <p:childTnLst>
                                    <p:set>
                                      <p:cBhvr>
                                        <p:cTn id="25" dur="1" fill="hold">
                                          <p:stCondLst>
                                            <p:cond delay="0"/>
                                          </p:stCondLst>
                                        </p:cTn>
                                        <p:tgtEl>
                                          <p:spTgt spid="3">
                                            <p:txEl>
                                              <p:pRg st="5" end="5"/>
                                            </p:txEl>
                                          </p:spTgt>
                                        </p:tgtEl>
                                        <p:attrNameLst>
                                          <p:attrName>style.visibility</p:attrName>
                                        </p:attrNameLst>
                                      </p:cBhvr>
                                      <p:to>
                                        <p:strVal val="visible"/>
                                      </p:to>
                                    </p:set>
                                    <p:animEffect transition="in" filter="wipe(down)">
                                      <p:cBhvr>
                                        <p:cTn id="26"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800" dirty="0" smtClean="0">
                <a:solidFill>
                  <a:srgbClr val="000000"/>
                </a:solidFill>
                <a:cs typeface="Cambria"/>
              </a:rPr>
              <a:t>10/11: </a:t>
            </a:r>
            <a:r>
              <a:rPr lang="en-US" sz="2800" dirty="0">
                <a:solidFill>
                  <a:srgbClr val="000000"/>
                </a:solidFill>
                <a:cs typeface="Cambria"/>
              </a:rPr>
              <a:t>MCC for State/Central Government</a:t>
            </a:r>
            <a:endParaRPr lang="en-US" sz="2800" dirty="0"/>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139236346"/>
              </p:ext>
            </p:extLst>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Date Placeholder 3"/>
          <p:cNvSpPr>
            <a:spLocks noGrp="1"/>
          </p:cNvSpPr>
          <p:nvPr>
            <p:ph type="dt" sz="half" idx="10"/>
          </p:nvPr>
        </p:nvSpPr>
        <p:spPr/>
        <p:txBody>
          <a:bodyPr/>
          <a:lstStyle/>
          <a:p>
            <a:fld id="{58646356-D9EF-ED4D-A516-2CFEB5A9735F}" type="datetime1">
              <a:rPr lang="en-IN" smtClean="0"/>
              <a:pPr/>
              <a:t>17-05-2013</a:t>
            </a:fld>
            <a:endParaRPr lang="en-US"/>
          </a:p>
        </p:txBody>
      </p:sp>
      <p:sp>
        <p:nvSpPr>
          <p:cNvPr id="5" name="Footer Placeholder 4"/>
          <p:cNvSpPr>
            <a:spLocks noGrp="1"/>
          </p:cNvSpPr>
          <p:nvPr>
            <p:ph type="ftr" sz="quarter" idx="11"/>
          </p:nvPr>
        </p:nvSpPr>
        <p:spPr/>
        <p:txBody>
          <a:bodyPr/>
          <a:lstStyle/>
          <a:p>
            <a:r>
              <a:rPr lang="en-US" dirty="0" smtClean="0"/>
              <a:t>Learning Module for RO/</a:t>
            </a:r>
            <a:r>
              <a:rPr lang="en-US" dirty="0" err="1" smtClean="0"/>
              <a:t>AROs</a:t>
            </a:r>
            <a:endParaRPr lang="en-US" dirty="0"/>
          </a:p>
        </p:txBody>
      </p:sp>
      <p:sp>
        <p:nvSpPr>
          <p:cNvPr id="6" name="Slide Number Placeholder 5"/>
          <p:cNvSpPr>
            <a:spLocks noGrp="1"/>
          </p:cNvSpPr>
          <p:nvPr>
            <p:ph type="sldNum" sz="quarter" idx="12"/>
          </p:nvPr>
        </p:nvSpPr>
        <p:spPr/>
        <p:txBody>
          <a:bodyPr/>
          <a:lstStyle/>
          <a:p>
            <a:fld id="{82304205-CB8D-8C4D-9F73-F3EA086242A9}" type="slidenum">
              <a:rPr lang="en-US" smtClean="0"/>
              <a:pPr/>
              <a:t>92</a:t>
            </a:fld>
            <a:endParaRPr lang="en-US"/>
          </a:p>
        </p:txBody>
      </p:sp>
    </p:spTree>
    <p:extLst>
      <p:ext uri="{BB962C8B-B14F-4D97-AF65-F5344CB8AC3E}">
        <p14:creationId xmlns:p14="http://schemas.microsoft.com/office/powerpoint/2010/main" val="228059815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956018"/>
          </a:xfrm>
        </p:spPr>
        <p:txBody>
          <a:bodyPr>
            <a:normAutofit fontScale="90000"/>
          </a:bodyPr>
          <a:lstStyle/>
          <a:p>
            <a:r>
              <a:rPr lang="en-US" dirty="0" smtClean="0">
                <a:solidFill>
                  <a:srgbClr val="000000"/>
                </a:solidFill>
                <a:cs typeface="Cambria"/>
              </a:rPr>
              <a:t>10/12: </a:t>
            </a:r>
            <a:r>
              <a:rPr lang="en-US" dirty="0">
                <a:solidFill>
                  <a:srgbClr val="000000"/>
                </a:solidFill>
                <a:cs typeface="Cambria"/>
              </a:rPr>
              <a:t>MCC for State/Central Government</a:t>
            </a:r>
            <a:endParaRPr lang="en-US" dirty="0"/>
          </a:p>
        </p:txBody>
      </p:sp>
      <p:graphicFrame>
        <p:nvGraphicFramePr>
          <p:cNvPr id="3" name="Content Placeholder 2"/>
          <p:cNvGraphicFramePr>
            <a:graphicFrameLocks noGrp="1"/>
          </p:cNvGraphicFramePr>
          <p:nvPr>
            <p:ph idx="1"/>
            <p:extLst>
              <p:ext uri="{D42A27DB-BD31-4B8C-83A1-F6EECF244321}">
                <p14:modId xmlns:p14="http://schemas.microsoft.com/office/powerpoint/2010/main" val="1832862467"/>
              </p:ext>
            </p:extLst>
          </p:nvPr>
        </p:nvGraphicFramePr>
        <p:xfrm>
          <a:off x="457200" y="1184320"/>
          <a:ext cx="8229600" cy="494184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Date Placeholder 3"/>
          <p:cNvSpPr>
            <a:spLocks noGrp="1"/>
          </p:cNvSpPr>
          <p:nvPr>
            <p:ph type="dt" sz="half" idx="10"/>
          </p:nvPr>
        </p:nvSpPr>
        <p:spPr/>
        <p:txBody>
          <a:bodyPr/>
          <a:lstStyle/>
          <a:p>
            <a:fld id="{58646356-D9EF-ED4D-A516-2CFEB5A9735F}" type="datetime1">
              <a:rPr lang="en-IN" smtClean="0"/>
              <a:pPr/>
              <a:t>17-05-2013</a:t>
            </a:fld>
            <a:endParaRPr lang="en-US"/>
          </a:p>
        </p:txBody>
      </p:sp>
      <p:sp>
        <p:nvSpPr>
          <p:cNvPr id="5" name="Footer Placeholder 4"/>
          <p:cNvSpPr>
            <a:spLocks noGrp="1"/>
          </p:cNvSpPr>
          <p:nvPr>
            <p:ph type="ftr" sz="quarter" idx="11"/>
          </p:nvPr>
        </p:nvSpPr>
        <p:spPr/>
        <p:txBody>
          <a:bodyPr/>
          <a:lstStyle/>
          <a:p>
            <a:r>
              <a:rPr lang="en-US" dirty="0" smtClean="0"/>
              <a:t>Learning Module for RO/</a:t>
            </a:r>
            <a:r>
              <a:rPr lang="en-US" dirty="0" err="1" smtClean="0"/>
              <a:t>AROs</a:t>
            </a:r>
            <a:endParaRPr lang="en-US" dirty="0"/>
          </a:p>
        </p:txBody>
      </p:sp>
      <p:sp>
        <p:nvSpPr>
          <p:cNvPr id="6" name="Slide Number Placeholder 5"/>
          <p:cNvSpPr>
            <a:spLocks noGrp="1"/>
          </p:cNvSpPr>
          <p:nvPr>
            <p:ph type="sldNum" sz="quarter" idx="12"/>
          </p:nvPr>
        </p:nvSpPr>
        <p:spPr/>
        <p:txBody>
          <a:bodyPr/>
          <a:lstStyle/>
          <a:p>
            <a:fld id="{82304205-CB8D-8C4D-9F73-F3EA086242A9}" type="slidenum">
              <a:rPr lang="en-US" smtClean="0"/>
              <a:pPr/>
              <a:t>93</a:t>
            </a:fld>
            <a:endParaRPr lang="en-US"/>
          </a:p>
        </p:txBody>
      </p:sp>
    </p:spTree>
    <p:extLst>
      <p:ext uri="{BB962C8B-B14F-4D97-AF65-F5344CB8AC3E}">
        <p14:creationId xmlns:p14="http://schemas.microsoft.com/office/powerpoint/2010/main" val="3149266180"/>
      </p:ext>
    </p:extLst>
  </p:cSld>
  <p:clrMapOvr>
    <a:masterClrMapping/>
  </p:clrMapOvr>
  <p:transition spd="slow">
    <p:cover/>
  </p:transition>
  <p:timing>
    <p:tnLst>
      <p:par>
        <p:cTn id="1" dur="indefinite" restart="never" nodeType="tmRoot"/>
      </p:par>
    </p:tn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143000"/>
          </a:xfrm>
        </p:spPr>
        <p:txBody>
          <a:bodyPr>
            <a:normAutofit fontScale="90000"/>
          </a:bodyPr>
          <a:lstStyle/>
          <a:p>
            <a:r>
              <a:rPr lang="en-US" dirty="0" smtClean="0">
                <a:solidFill>
                  <a:srgbClr val="000000"/>
                </a:solidFill>
                <a:cs typeface="Cambria"/>
              </a:rPr>
              <a:t>10/13: </a:t>
            </a:r>
            <a:r>
              <a:rPr lang="en-US" dirty="0">
                <a:solidFill>
                  <a:srgbClr val="000000"/>
                </a:solidFill>
                <a:cs typeface="Cambria"/>
              </a:rPr>
              <a:t>MCC for State/Central Government</a:t>
            </a:r>
            <a:endParaRPr lang="en-US" dirty="0">
              <a:latin typeface="Calibri"/>
              <a:cs typeface="Calibri"/>
            </a:endParaRPr>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1065603080"/>
              </p:ext>
            </p:extLst>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Date Placeholder 3"/>
          <p:cNvSpPr>
            <a:spLocks noGrp="1"/>
          </p:cNvSpPr>
          <p:nvPr>
            <p:ph type="dt" sz="half" idx="10"/>
          </p:nvPr>
        </p:nvSpPr>
        <p:spPr/>
        <p:txBody>
          <a:bodyPr/>
          <a:lstStyle/>
          <a:p>
            <a:fld id="{58646356-D9EF-ED4D-A516-2CFEB5A9735F}" type="datetime1">
              <a:rPr lang="en-IN" smtClean="0"/>
              <a:pPr/>
              <a:t>17-05-2013</a:t>
            </a:fld>
            <a:endParaRPr lang="en-US"/>
          </a:p>
        </p:txBody>
      </p:sp>
      <p:sp>
        <p:nvSpPr>
          <p:cNvPr id="5" name="Footer Placeholder 4"/>
          <p:cNvSpPr>
            <a:spLocks noGrp="1"/>
          </p:cNvSpPr>
          <p:nvPr>
            <p:ph type="ftr" sz="quarter" idx="11"/>
          </p:nvPr>
        </p:nvSpPr>
        <p:spPr/>
        <p:txBody>
          <a:bodyPr/>
          <a:lstStyle/>
          <a:p>
            <a:r>
              <a:rPr lang="en-US" dirty="0" smtClean="0"/>
              <a:t>Learning Module for RO/</a:t>
            </a:r>
            <a:r>
              <a:rPr lang="en-US" dirty="0" err="1" smtClean="0"/>
              <a:t>AROs</a:t>
            </a:r>
            <a:endParaRPr lang="en-US" dirty="0"/>
          </a:p>
        </p:txBody>
      </p:sp>
      <p:sp>
        <p:nvSpPr>
          <p:cNvPr id="6" name="Slide Number Placeholder 5"/>
          <p:cNvSpPr>
            <a:spLocks noGrp="1"/>
          </p:cNvSpPr>
          <p:nvPr>
            <p:ph type="sldNum" sz="quarter" idx="12"/>
          </p:nvPr>
        </p:nvSpPr>
        <p:spPr/>
        <p:txBody>
          <a:bodyPr/>
          <a:lstStyle/>
          <a:p>
            <a:fld id="{82304205-CB8D-8C4D-9F73-F3EA086242A9}" type="slidenum">
              <a:rPr lang="en-US" smtClean="0"/>
              <a:pPr/>
              <a:t>94</a:t>
            </a:fld>
            <a:endParaRPr lang="en-US"/>
          </a:p>
        </p:txBody>
      </p:sp>
    </p:spTree>
    <p:extLst>
      <p:ext uri="{BB962C8B-B14F-4D97-AF65-F5344CB8AC3E}">
        <p14:creationId xmlns:p14="http://schemas.microsoft.com/office/powerpoint/2010/main" val="955209795"/>
      </p:ext>
    </p:extLst>
  </p:cSld>
  <p:clrMapOvr>
    <a:masterClrMapping/>
  </p:clrMapOvr>
  <p:transition spd="slow">
    <p:cover/>
  </p:transition>
  <p:timing>
    <p:tnLst>
      <p:par>
        <p:cTn id="1" dur="indefinite" restart="never" nodeType="tmRoot"/>
      </p:par>
    </p:tn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dirty="0" smtClean="0">
                <a:solidFill>
                  <a:srgbClr val="000000"/>
                </a:solidFill>
                <a:cs typeface="Cambria"/>
              </a:rPr>
              <a:t>10/14: </a:t>
            </a:r>
            <a:r>
              <a:rPr lang="en-US" sz="2800" dirty="0">
                <a:solidFill>
                  <a:srgbClr val="000000"/>
                </a:solidFill>
                <a:cs typeface="Cambria"/>
              </a:rPr>
              <a:t>MCC for State/Central Government</a:t>
            </a:r>
            <a:endParaRPr lang="en-US" sz="3000" dirty="0"/>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121325684"/>
              </p:ext>
            </p:extLst>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Date Placeholder 3"/>
          <p:cNvSpPr>
            <a:spLocks noGrp="1"/>
          </p:cNvSpPr>
          <p:nvPr>
            <p:ph type="dt" sz="half" idx="10"/>
          </p:nvPr>
        </p:nvSpPr>
        <p:spPr/>
        <p:txBody>
          <a:bodyPr/>
          <a:lstStyle/>
          <a:p>
            <a:fld id="{58646356-D9EF-ED4D-A516-2CFEB5A9735F}" type="datetime1">
              <a:rPr lang="en-IN" smtClean="0"/>
              <a:pPr/>
              <a:t>17-05-2013</a:t>
            </a:fld>
            <a:endParaRPr lang="en-US"/>
          </a:p>
        </p:txBody>
      </p:sp>
      <p:sp>
        <p:nvSpPr>
          <p:cNvPr id="5" name="Footer Placeholder 4"/>
          <p:cNvSpPr>
            <a:spLocks noGrp="1"/>
          </p:cNvSpPr>
          <p:nvPr>
            <p:ph type="ftr" sz="quarter" idx="11"/>
          </p:nvPr>
        </p:nvSpPr>
        <p:spPr/>
        <p:txBody>
          <a:bodyPr/>
          <a:lstStyle/>
          <a:p>
            <a:r>
              <a:rPr lang="en-US" dirty="0" smtClean="0"/>
              <a:t>Learning Module for RO/</a:t>
            </a:r>
            <a:r>
              <a:rPr lang="en-US" dirty="0" err="1" smtClean="0"/>
              <a:t>AROs</a:t>
            </a:r>
            <a:endParaRPr lang="en-US" dirty="0"/>
          </a:p>
        </p:txBody>
      </p:sp>
      <p:sp>
        <p:nvSpPr>
          <p:cNvPr id="6" name="Slide Number Placeholder 5"/>
          <p:cNvSpPr>
            <a:spLocks noGrp="1"/>
          </p:cNvSpPr>
          <p:nvPr>
            <p:ph type="sldNum" sz="quarter" idx="12"/>
          </p:nvPr>
        </p:nvSpPr>
        <p:spPr/>
        <p:txBody>
          <a:bodyPr/>
          <a:lstStyle/>
          <a:p>
            <a:fld id="{82304205-CB8D-8C4D-9F73-F3EA086242A9}" type="slidenum">
              <a:rPr lang="en-US" smtClean="0"/>
              <a:pPr/>
              <a:t>95</a:t>
            </a:fld>
            <a:endParaRPr lang="en-US"/>
          </a:p>
        </p:txBody>
      </p:sp>
    </p:spTree>
    <p:extLst>
      <p:ext uri="{BB962C8B-B14F-4D97-AF65-F5344CB8AC3E}">
        <p14:creationId xmlns:p14="http://schemas.microsoft.com/office/powerpoint/2010/main" val="61038767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7401"/>
            <a:ext cx="9144000" cy="1143000"/>
          </a:xfrm>
        </p:spPr>
        <p:txBody>
          <a:bodyPr>
            <a:normAutofit/>
          </a:bodyPr>
          <a:lstStyle/>
          <a:p>
            <a:r>
              <a:rPr lang="en-US" sz="3200" dirty="0" smtClean="0">
                <a:latin typeface="+mj-lt"/>
              </a:rPr>
              <a:t>Model </a:t>
            </a:r>
            <a:r>
              <a:rPr lang="en-US" sz="3200" dirty="0">
                <a:latin typeface="+mj-lt"/>
              </a:rPr>
              <a:t>Code of </a:t>
            </a:r>
            <a:r>
              <a:rPr lang="en-US" sz="3200" dirty="0" smtClean="0">
                <a:latin typeface="+mj-lt"/>
              </a:rPr>
              <a:t>Conduct (MCC)</a:t>
            </a:r>
            <a:endParaRPr lang="en-US" sz="3200" dirty="0">
              <a:latin typeface="+mj-lt"/>
            </a:endParaRPr>
          </a:p>
        </p:txBody>
      </p:sp>
      <p:sp>
        <p:nvSpPr>
          <p:cNvPr id="5" name="Footer Placeholder 4"/>
          <p:cNvSpPr>
            <a:spLocks noGrp="1"/>
          </p:cNvSpPr>
          <p:nvPr>
            <p:ph type="ftr" sz="quarter" idx="11"/>
          </p:nvPr>
        </p:nvSpPr>
        <p:spPr/>
        <p:txBody>
          <a:bodyPr/>
          <a:lstStyle/>
          <a:p>
            <a:r>
              <a:rPr lang="en-US" dirty="0" smtClean="0">
                <a:solidFill>
                  <a:prstClr val="black">
                    <a:tint val="75000"/>
                  </a:prstClr>
                </a:solidFill>
                <a:latin typeface="+mj-lt"/>
              </a:rPr>
              <a:t>Learning Module for RO/</a:t>
            </a:r>
            <a:r>
              <a:rPr lang="en-US" dirty="0" err="1" smtClean="0">
                <a:solidFill>
                  <a:prstClr val="black">
                    <a:tint val="75000"/>
                  </a:prstClr>
                </a:solidFill>
                <a:latin typeface="+mj-lt"/>
              </a:rPr>
              <a:t>AROs</a:t>
            </a:r>
            <a:endParaRPr lang="en-US" dirty="0">
              <a:solidFill>
                <a:prstClr val="black">
                  <a:tint val="75000"/>
                </a:prstClr>
              </a:solidFill>
              <a:latin typeface="+mj-lt"/>
            </a:endParaRPr>
          </a:p>
        </p:txBody>
      </p:sp>
      <p:sp>
        <p:nvSpPr>
          <p:cNvPr id="6" name="Slide Number Placeholder 5"/>
          <p:cNvSpPr>
            <a:spLocks noGrp="1"/>
          </p:cNvSpPr>
          <p:nvPr>
            <p:ph type="sldNum" sz="quarter" idx="12"/>
          </p:nvPr>
        </p:nvSpPr>
        <p:spPr/>
        <p:txBody>
          <a:bodyPr/>
          <a:lstStyle/>
          <a:p>
            <a:fld id="{82304205-CB8D-8C4D-9F73-F3EA086242A9}" type="slidenum">
              <a:rPr lang="en-US" smtClean="0">
                <a:solidFill>
                  <a:prstClr val="black">
                    <a:tint val="75000"/>
                  </a:prstClr>
                </a:solidFill>
                <a:latin typeface="+mj-lt"/>
              </a:rPr>
              <a:pPr/>
              <a:t>96</a:t>
            </a:fld>
            <a:endParaRPr lang="en-US">
              <a:solidFill>
                <a:prstClr val="black">
                  <a:tint val="75000"/>
                </a:prstClr>
              </a:solidFill>
              <a:latin typeface="+mj-lt"/>
            </a:endParaRPr>
          </a:p>
        </p:txBody>
      </p:sp>
      <p:graphicFrame>
        <p:nvGraphicFramePr>
          <p:cNvPr id="7" name="Diagram 6"/>
          <p:cNvGraphicFramePr/>
          <p:nvPr>
            <p:extLst>
              <p:ext uri="{D42A27DB-BD31-4B8C-83A1-F6EECF244321}">
                <p14:modId xmlns:p14="http://schemas.microsoft.com/office/powerpoint/2010/main" val="2308415383"/>
              </p:ext>
            </p:extLst>
          </p:nvPr>
        </p:nvGraphicFramePr>
        <p:xfrm>
          <a:off x="0" y="1231602"/>
          <a:ext cx="9144000" cy="562639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657946798"/>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timing>
    <p:tnLst>
      <p:par>
        <p:cTn id="1" dur="indefinite" restart="never" nodeType="tmRoot"/>
      </p:par>
    </p:tn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600" dirty="0" smtClean="0"/>
              <a:t>11/1. FAQ on MCC</a:t>
            </a:r>
            <a:endParaRPr lang="en-US" sz="3600" dirty="0"/>
          </a:p>
        </p:txBody>
      </p:sp>
      <p:graphicFrame>
        <p:nvGraphicFramePr>
          <p:cNvPr id="8" name="Content Placeholder 7"/>
          <p:cNvGraphicFramePr>
            <a:graphicFrameLocks noGrp="1"/>
          </p:cNvGraphicFramePr>
          <p:nvPr>
            <p:ph idx="1"/>
            <p:extLst>
              <p:ext uri="{D42A27DB-BD31-4B8C-83A1-F6EECF244321}">
                <p14:modId xmlns:p14="http://schemas.microsoft.com/office/powerpoint/2010/main" val="900462266"/>
              </p:ext>
            </p:extLst>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Date Placeholder 3"/>
          <p:cNvSpPr>
            <a:spLocks noGrp="1"/>
          </p:cNvSpPr>
          <p:nvPr>
            <p:ph type="dt" sz="half" idx="10"/>
          </p:nvPr>
        </p:nvSpPr>
        <p:spPr/>
        <p:txBody>
          <a:bodyPr/>
          <a:lstStyle/>
          <a:p>
            <a:fld id="{58646356-D9EF-ED4D-A516-2CFEB5A9735F}" type="datetime1">
              <a:rPr lang="en-IN" smtClean="0">
                <a:solidFill>
                  <a:prstClr val="black">
                    <a:tint val="75000"/>
                  </a:prstClr>
                </a:solidFill>
              </a:rPr>
              <a:pPr/>
              <a:t>17-05-2013</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r>
              <a:rPr lang="en-US" smtClean="0">
                <a:solidFill>
                  <a:prstClr val="black">
                    <a:tint val="75000"/>
                  </a:prstClr>
                </a:solidFill>
              </a:rPr>
              <a:t>Learning Module for RO/AROs</a:t>
            </a:r>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82304205-CB8D-8C4D-9F73-F3EA086242A9}" type="slidenum">
              <a:rPr lang="en-US" smtClean="0">
                <a:solidFill>
                  <a:prstClr val="black">
                    <a:tint val="75000"/>
                  </a:prstClr>
                </a:solidFill>
              </a:rPr>
              <a:pPr/>
              <a:t>97</a:t>
            </a:fld>
            <a:endParaRPr lang="en-US">
              <a:solidFill>
                <a:prstClr val="black">
                  <a:tint val="75000"/>
                </a:prstClr>
              </a:solidFill>
            </a:endParaRPr>
          </a:p>
        </p:txBody>
      </p:sp>
    </p:spTree>
    <p:extLst>
      <p:ext uri="{BB962C8B-B14F-4D97-AF65-F5344CB8AC3E}">
        <p14:creationId xmlns:p14="http://schemas.microsoft.com/office/powerpoint/2010/main" val="1304694575"/>
      </p:ext>
    </p:extLst>
  </p:cSld>
  <p:clrMapOvr>
    <a:masterClrMapping/>
  </p:clrMapOvr>
  <p:timing>
    <p:tnLst>
      <p:par>
        <p:cTn id="1" dur="indefinite" restart="never" nodeType="tmRoot"/>
      </p:par>
    </p:tn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11/2. FAQ </a:t>
            </a:r>
            <a:r>
              <a:rPr lang="en-US" dirty="0"/>
              <a:t>on MCC</a:t>
            </a:r>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1796314997"/>
              </p:ext>
            </p:extLst>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Date Placeholder 3"/>
          <p:cNvSpPr>
            <a:spLocks noGrp="1"/>
          </p:cNvSpPr>
          <p:nvPr>
            <p:ph type="dt" sz="half" idx="10"/>
          </p:nvPr>
        </p:nvSpPr>
        <p:spPr/>
        <p:txBody>
          <a:bodyPr/>
          <a:lstStyle/>
          <a:p>
            <a:fld id="{58646356-D9EF-ED4D-A516-2CFEB5A9735F}" type="datetime1">
              <a:rPr lang="en-IN" smtClean="0">
                <a:solidFill>
                  <a:prstClr val="black">
                    <a:tint val="75000"/>
                  </a:prstClr>
                </a:solidFill>
              </a:rPr>
              <a:pPr/>
              <a:t>17-05-2013</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r>
              <a:rPr lang="en-US" smtClean="0">
                <a:solidFill>
                  <a:prstClr val="black">
                    <a:tint val="75000"/>
                  </a:prstClr>
                </a:solidFill>
              </a:rPr>
              <a:t>Learning Module for RO/AROs</a:t>
            </a:r>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82304205-CB8D-8C4D-9F73-F3EA086242A9}" type="slidenum">
              <a:rPr lang="en-US" smtClean="0">
                <a:solidFill>
                  <a:prstClr val="black">
                    <a:tint val="75000"/>
                  </a:prstClr>
                </a:solidFill>
              </a:rPr>
              <a:pPr/>
              <a:t>98</a:t>
            </a:fld>
            <a:endParaRPr lang="en-US">
              <a:solidFill>
                <a:prstClr val="black">
                  <a:tint val="75000"/>
                </a:prstClr>
              </a:solidFill>
            </a:endParaRPr>
          </a:p>
        </p:txBody>
      </p:sp>
    </p:spTree>
    <p:extLst>
      <p:ext uri="{BB962C8B-B14F-4D97-AF65-F5344CB8AC3E}">
        <p14:creationId xmlns:p14="http://schemas.microsoft.com/office/powerpoint/2010/main" val="83425098"/>
      </p:ext>
    </p:extLst>
  </p:cSld>
  <p:clrMapOvr>
    <a:masterClrMapping/>
  </p:clrMapOvr>
  <p:timing>
    <p:tnLst>
      <p:par>
        <p:cTn id="1" dur="indefinite" restart="never" nodeType="tmRoot"/>
      </p:par>
    </p:tn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11/3. FAQ </a:t>
            </a:r>
            <a:r>
              <a:rPr lang="en-US" dirty="0"/>
              <a:t>on MCC</a:t>
            </a:r>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2785562652"/>
              </p:ext>
            </p:extLst>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Date Placeholder 3"/>
          <p:cNvSpPr>
            <a:spLocks noGrp="1"/>
          </p:cNvSpPr>
          <p:nvPr>
            <p:ph type="dt" sz="half" idx="10"/>
          </p:nvPr>
        </p:nvSpPr>
        <p:spPr/>
        <p:txBody>
          <a:bodyPr/>
          <a:lstStyle/>
          <a:p>
            <a:fld id="{58646356-D9EF-ED4D-A516-2CFEB5A9735F}" type="datetime1">
              <a:rPr lang="en-IN" smtClean="0">
                <a:solidFill>
                  <a:prstClr val="black">
                    <a:tint val="75000"/>
                  </a:prstClr>
                </a:solidFill>
              </a:rPr>
              <a:pPr/>
              <a:t>17-05-2013</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r>
              <a:rPr lang="en-US" smtClean="0">
                <a:solidFill>
                  <a:prstClr val="black">
                    <a:tint val="75000"/>
                  </a:prstClr>
                </a:solidFill>
              </a:rPr>
              <a:t>Learning Module for RO/AROs</a:t>
            </a:r>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82304205-CB8D-8C4D-9F73-F3EA086242A9}" type="slidenum">
              <a:rPr lang="en-US" smtClean="0">
                <a:solidFill>
                  <a:prstClr val="black">
                    <a:tint val="75000"/>
                  </a:prstClr>
                </a:solidFill>
              </a:rPr>
              <a:pPr/>
              <a:t>99</a:t>
            </a:fld>
            <a:endParaRPr lang="en-US">
              <a:solidFill>
                <a:prstClr val="black">
                  <a:tint val="75000"/>
                </a:prstClr>
              </a:solidFill>
            </a:endParaRPr>
          </a:p>
        </p:txBody>
      </p:sp>
    </p:spTree>
    <p:extLst>
      <p:ext uri="{BB962C8B-B14F-4D97-AF65-F5344CB8AC3E}">
        <p14:creationId xmlns:p14="http://schemas.microsoft.com/office/powerpoint/2010/main" val="1640439545"/>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2383</TotalTime>
  <Words>8088</Words>
  <Application>Microsoft Office PowerPoint</Application>
  <PresentationFormat>On-screen Show (4:3)</PresentationFormat>
  <Paragraphs>673</Paragraphs>
  <Slides>101</Slides>
  <Notes>1</Notes>
  <HiddenSlides>0</HiddenSlides>
  <MMClips>0</MMClips>
  <ScaleCrop>false</ScaleCrop>
  <HeadingPairs>
    <vt:vector size="4" baseType="variant">
      <vt:variant>
        <vt:lpstr>Theme</vt:lpstr>
      </vt:variant>
      <vt:variant>
        <vt:i4>1</vt:i4>
      </vt:variant>
      <vt:variant>
        <vt:lpstr>Slide Titles</vt:lpstr>
      </vt:variant>
      <vt:variant>
        <vt:i4>101</vt:i4>
      </vt:variant>
    </vt:vector>
  </HeadingPairs>
  <TitlesOfParts>
    <vt:vector size="102" baseType="lpstr">
      <vt:lpstr>Office Theme</vt:lpstr>
      <vt:lpstr>The Model Code of Conduct</vt:lpstr>
      <vt:lpstr>Model Code of Conduct (MCC)</vt:lpstr>
      <vt:lpstr>PowerPoint Presentation</vt:lpstr>
      <vt:lpstr>1: Objective of MCC</vt:lpstr>
      <vt:lpstr>2: Rationale behind MCC</vt:lpstr>
      <vt:lpstr>3: Broad areas of Application</vt:lpstr>
      <vt:lpstr>PowerPoint Presentation</vt:lpstr>
      <vt:lpstr>Model Code of Conduct (MCC)</vt:lpstr>
      <vt:lpstr>4/1: Model Code of Conduct for Officials</vt:lpstr>
      <vt:lpstr>4/2: Model Code of Conduct for Officials</vt:lpstr>
      <vt:lpstr>4/3: Model Code of Conduct for Officials</vt:lpstr>
      <vt:lpstr>Model Code of Conduct (MCC)</vt:lpstr>
      <vt:lpstr>5/1:  Model Code of Conduct for Ban on Transfer</vt:lpstr>
      <vt:lpstr>5/2:  Model Code of Conduct for Ban on Transfer</vt:lpstr>
      <vt:lpstr>5/3:  Model Code of Conduct for Ban on Transfer</vt:lpstr>
      <vt:lpstr>5/4:  Model Code of Conduct for Ban on Transfer</vt:lpstr>
      <vt:lpstr>5/5:  Model Code of Conduct for Ban on Transfer</vt:lpstr>
      <vt:lpstr>5/6:  Model Code of Conduct for Ban on Transfer</vt:lpstr>
      <vt:lpstr>Model Code of Conduct (MCC)</vt:lpstr>
      <vt:lpstr>6/1: Model Code of Conduct for Ministers/Chairmen/Member of Commission</vt:lpstr>
      <vt:lpstr>6/2: Model Code of Conduct for Ministers/Chairmen/Member of Commission</vt:lpstr>
      <vt:lpstr>6/3: Model Code of Conduct for Ministers/Chairmen/Member of Commission</vt:lpstr>
      <vt:lpstr>6/4: Model Code of Conduct for Ministers/Chairmen/Member of Commission</vt:lpstr>
      <vt:lpstr>6/5: Model Code of Conduct for Ministers/Chairmen/Member of Commission</vt:lpstr>
      <vt:lpstr>6/6: Model Code of Conduct for Ministers/Chairmen/Member of Commission</vt:lpstr>
      <vt:lpstr>6/7: Model Code of Conduct for Ministers/Chairmen/Member of Commission</vt:lpstr>
      <vt:lpstr>6/8: Model Code of Conduct for Ministers/Chairmen/Member of Commission</vt:lpstr>
      <vt:lpstr>6/9: Model Code of Conduct for Ministers/Chairmen/Member of Commission</vt:lpstr>
      <vt:lpstr>6/10: Model Code of Conduct for Ministers/Chairmen/Member of Commission</vt:lpstr>
      <vt:lpstr>6/11: Model Code of Conduct for Ministers/Chairmen/Member of Commission</vt:lpstr>
      <vt:lpstr>6/12: Model Code of Conduct for Ministers/Chairmen/Member of Commission</vt:lpstr>
      <vt:lpstr>6/13: Model Code of Conduct for Ministers/Chairmen/Member of Commission</vt:lpstr>
      <vt:lpstr>6/14: Model Code of Conduct for Ministers/Chairmen/Member of Commission</vt:lpstr>
      <vt:lpstr>6/15: Model Code of Conduct for Ministers/Chairmen/Member of Commission</vt:lpstr>
      <vt:lpstr>6/16: Model Code of Conduct for Ministers/Chairmen/Member of Commission</vt:lpstr>
      <vt:lpstr>Model Code of Conduct (MCC)</vt:lpstr>
      <vt:lpstr>7/1: MCC for Political Parties and Candidates</vt:lpstr>
      <vt:lpstr>7/2: MCC for Political Parties and Candidates</vt:lpstr>
      <vt:lpstr>7/3: MCC for Political Parties and Candidates</vt:lpstr>
      <vt:lpstr>7/4: MCC for Political Parties and Candidates</vt:lpstr>
      <vt:lpstr>7/5 : MCC for Political Parties and Candidates</vt:lpstr>
      <vt:lpstr>7/6 : MCC for Political Parties and Candidates</vt:lpstr>
      <vt:lpstr>7/7 : MCC for Political Parties and Candidates</vt:lpstr>
      <vt:lpstr>7/8 : MCC for Political Parties and Candidates</vt:lpstr>
      <vt:lpstr>7/9 : MCC for Political Parties and Candidates</vt:lpstr>
      <vt:lpstr>7/10 : MCC for Political Parties and Candidates</vt:lpstr>
      <vt:lpstr>Model Code of Conduct (MCC)</vt:lpstr>
      <vt:lpstr>Sub Learning Objective 10. Dos &amp; Don’ts</vt:lpstr>
      <vt:lpstr>8/1. Do’s</vt:lpstr>
      <vt:lpstr>8/2. Do’s</vt:lpstr>
      <vt:lpstr>8/3. Do’s</vt:lpstr>
      <vt:lpstr>8/4. Do’s</vt:lpstr>
      <vt:lpstr>8/5. Do’s</vt:lpstr>
      <vt:lpstr>8/6. Do’s</vt:lpstr>
      <vt:lpstr>8/7. Do’s</vt:lpstr>
      <vt:lpstr>8/8. Don’ts</vt:lpstr>
      <vt:lpstr>8/9. Don’ts</vt:lpstr>
      <vt:lpstr>8/10. Don’ts</vt:lpstr>
      <vt:lpstr>8/11. Don’ts</vt:lpstr>
      <vt:lpstr>8/12. Don’ts</vt:lpstr>
      <vt:lpstr>8/13. Don’ts</vt:lpstr>
      <vt:lpstr>8/14. Don’ts</vt:lpstr>
      <vt:lpstr>Model Code of Conduct (MCC)</vt:lpstr>
      <vt:lpstr>9/1: Model Code of Conduct for Use of Official Vehicles</vt:lpstr>
      <vt:lpstr>9/2: Model Code of Conduct for Use of Official Vehicles</vt:lpstr>
      <vt:lpstr>9/3: Model Code of Conduct for Use of Official Vehicles</vt:lpstr>
      <vt:lpstr>9/4: Model Code of Conduct for Use of Official Vehicles</vt:lpstr>
      <vt:lpstr>9/5: Model Code of Conduct for Use of Official Vehicles</vt:lpstr>
      <vt:lpstr>9/6: Model Code of Conduct for Use of Official Vehicles</vt:lpstr>
      <vt:lpstr>9/7: Model Code of Conduct for Use of Official Vehicles</vt:lpstr>
      <vt:lpstr>9/8: Model Code of Conduct for Use of Official Vehicles</vt:lpstr>
      <vt:lpstr>9/9: Model Code of Conduct for Use of Official Vehicles</vt:lpstr>
      <vt:lpstr>9/10: Model Code of Conduct for Use of Official Vehicles</vt:lpstr>
      <vt:lpstr>9/11: Model Code of Conduct for Use of Official Vehicles</vt:lpstr>
      <vt:lpstr>9/12: Model Code of Conduct for Use of Official Vehicles</vt:lpstr>
      <vt:lpstr>9/13: Model Code of Conduct for Use of Official Vehicles</vt:lpstr>
      <vt:lpstr>9/14: Model Code of Conduct for Use of Official Vehicles</vt:lpstr>
      <vt:lpstr>9/15: Model Code of Conduct for Use of Official Vehicles</vt:lpstr>
      <vt:lpstr>9/16: Model Code of Conduct for Use of Official Vehicles</vt:lpstr>
      <vt:lpstr>9/17: Model Code of Conduct for Use of Official Vehicles</vt:lpstr>
      <vt:lpstr>Model Code of Conduct (MCC)</vt:lpstr>
      <vt:lpstr>10/1: MCC for State/Central Government</vt:lpstr>
      <vt:lpstr>10/2: MCC for State/Central Government</vt:lpstr>
      <vt:lpstr>10/3: MCC for State/Central Government</vt:lpstr>
      <vt:lpstr>10/4: MCC for State/Central Government</vt:lpstr>
      <vt:lpstr>10/5: MCC for State/Central Government</vt:lpstr>
      <vt:lpstr>10/6: MCC for State/Central Government</vt:lpstr>
      <vt:lpstr>10/7: MCC for State/Central Government</vt:lpstr>
      <vt:lpstr>10/8: MCC for State/Central Government</vt:lpstr>
      <vt:lpstr>10/9: MCC for State/Central Government</vt:lpstr>
      <vt:lpstr>10/10: MCC for State/Central Government</vt:lpstr>
      <vt:lpstr>10/11: MCC for State/Central Government</vt:lpstr>
      <vt:lpstr>10/12: MCC for State/Central Government</vt:lpstr>
      <vt:lpstr>10/13: MCC for State/Central Government</vt:lpstr>
      <vt:lpstr>10/14: MCC for State/Central Government</vt:lpstr>
      <vt:lpstr>Model Code of Conduct (MCC)</vt:lpstr>
      <vt:lpstr>11/1. FAQ on MCC</vt:lpstr>
      <vt:lpstr>11/2. FAQ on MCC</vt:lpstr>
      <vt:lpstr>11/3. FAQ on MCC</vt:lpstr>
      <vt:lpstr>11/4. FAQ on MCC</vt:lpstr>
      <vt:lpstr>PowerPoint Presentation</vt:lpstr>
    </vt:vector>
  </TitlesOfParts>
  <Company>Ramana Group</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Learning Point-3: Model Code of Conduct</dc:title>
  <dc:creator>Amrita Varadarajan</dc:creator>
  <cp:lastModifiedBy>S S Yadav</cp:lastModifiedBy>
  <cp:revision>178</cp:revision>
  <cp:lastPrinted>2013-05-04T09:03:22Z</cp:lastPrinted>
  <dcterms:created xsi:type="dcterms:W3CDTF">2012-05-28T03:45:04Z</dcterms:created>
  <dcterms:modified xsi:type="dcterms:W3CDTF">2013-05-17T05:07:28Z</dcterms:modified>
</cp:coreProperties>
</file>